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256" r:id="rId2"/>
    <p:sldId id="258" r:id="rId3"/>
    <p:sldId id="259" r:id="rId4"/>
    <p:sldId id="260" r:id="rId5"/>
    <p:sldId id="292" r:id="rId6"/>
    <p:sldId id="261" r:id="rId7"/>
    <p:sldId id="262" r:id="rId8"/>
    <p:sldId id="263" r:id="rId9"/>
    <p:sldId id="264" r:id="rId10"/>
    <p:sldId id="267" r:id="rId11"/>
    <p:sldId id="269" r:id="rId12"/>
  </p:sldIdLst>
  <p:sldSz cx="9144000" cy="5143500" type="screen16x9"/>
  <p:notesSz cx="6858000" cy="9144000"/>
  <p:embeddedFontLst>
    <p:embeddedFont>
      <p:font typeface="Handlee" panose="020B0604020202020204" charset="0"/>
      <p:regular r:id="rId14"/>
    </p:embeddedFont>
    <p:embeddedFont>
      <p:font typeface="Nunito" pitchFamily="2" charset="-18"/>
      <p:regular r:id="rId15"/>
      <p:bold r:id="rId16"/>
      <p:italic r:id="rId17"/>
      <p:boldItalic r:id="rId18"/>
    </p:embeddedFont>
    <p:embeddedFont>
      <p:font typeface="Nunito Light" pitchFamily="2" charset="-18"/>
      <p:regular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D38"/>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033DBE-E9D2-44CB-8BB9-AB11CBE896CE}">
  <a:tblStyle styleId="{16033DBE-E9D2-44CB-8BB9-AB11CBE896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255dfdc6d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255dfdc6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255dfdc6dac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255dfdc6dac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dirty="0"/>
              <a:t>Sva djeca u nekom životnom trenutku osjete zabrinutost, tjeskobu, osjećaj nervoze ili straha, kao normalnu reakciju na stresnu situaciju. Taj neugodan osjećaj naziva se anksioznost. Mnogo je situacija u svakodnevnom životu koje su objektivno opasne i u kojima nam anksioznost može biti korisna (npr. uklanjanje s puta jurećem automobilu). U tim slučajevima ona pomaže u planiranju, razmišljanju, rješavanju problema, prilagođavanju, izbjegavanju ili bijegu iz opasnih situacija.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Anksioznost postaje problem ako se javlja u vrijeme kada ne postoji stvarna opasnost ili kada se nastavlja dugo nakon što je stresna situacija prošla. Također, problem je ako je pretjeranog </a:t>
            </a:r>
            <a:r>
              <a:rPr lang="hr-HR" dirty="0" err="1"/>
              <a:t>inteziteta</a:t>
            </a:r>
            <a:r>
              <a:rPr lang="hr-HR" dirty="0"/>
              <a:t> i trajanja, ako je osoba ne može kontrolirati niti objasniti, ometa uobičajeno funkcioniranje pojedinca i proširuje se na širok raspon situacija.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55df6eac29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55df6eac29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Prema kognitivno-bihevioralnom modelu anksioznosti </a:t>
            </a:r>
            <a:r>
              <a:rPr lang="hr-HR" dirty="0" err="1"/>
              <a:t>percpepcija</a:t>
            </a:r>
            <a:r>
              <a:rPr lang="hr-HR" dirty="0"/>
              <a:t> situacije vašeg djeteta odnosno njegove misli dovode do osjećaja anksioznosti (i popratnih tjelesnih senzacija) koji kasnije dovodi do izbjegavajućeg ponašanja. Primjerice, negativne i kritične misli kao što su </a:t>
            </a:r>
            <a:r>
              <a:rPr lang="hr-HR" dirty="0" err="1"/>
              <a:t>precijenjivanje</a:t>
            </a:r>
            <a:r>
              <a:rPr lang="hr-HR" dirty="0"/>
              <a:t> opasnosti i podcjenjivanje vlastitih mogućnosti suočavanja („Osramotit ću se pred svima!, Neću se moći nositi s tim. Neću znati ništa kad me bude pitala i svi će mi se rugati“) često izazivaju neugodne osjećaje zabrinutosti ili tjeskobe, odnosno anksioznosti. Osjećaj anksioznosti praćen je i s fiziološkim/tjelesnim senzacijama, kao što su: lupanje srca, znojenje, mišićna napetost, ubrzano disanje itd. Te neugodne osjećaje često pokušavamo spriječiti ili ublažiti tako da izbjegavamo teške situacije ili odustajemo od izazova („Neću niti doći na predstavu glumiti!, Neću ići u školu“). I tako vaše dijete upadne u negativnu zamku. </a:t>
            </a:r>
          </a:p>
          <a:p>
            <a:endParaRPr lang="hr-HR" dirty="0"/>
          </a:p>
          <a:p>
            <a:r>
              <a:rPr lang="hr-HR" dirty="0"/>
              <a:t>Tjelesne smetnje izazvane anksioznošću mogu biti zastrašujuće. Mogu vaše dijete natjerati da misli da nešto nije u redu ili da je stvarno u opasnosti. Zabrinutost da je bolesno ili da bi se moglo dogoditi nešto grozno izaziva još veću količinu anksioznosti. To zatim izaziva još više tjelesnih smetnji. Tako upada u začarani krug koji još pogoršava njegovu anksioznost.</a:t>
            </a:r>
          </a:p>
        </p:txBody>
      </p:sp>
    </p:spTree>
    <p:extLst>
      <p:ext uri="{BB962C8B-B14F-4D97-AF65-F5344CB8AC3E}">
        <p14:creationId xmlns:p14="http://schemas.microsoft.com/office/powerpoint/2010/main" val="364234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55df6eac29_0_3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255df6eac29_0_3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Roditelji tada također upadnu u negativnu zamku! U želji da im dijete ne pati, odnosno da nije </a:t>
            </a:r>
            <a:r>
              <a:rPr lang="hr-HR" dirty="0" err="1"/>
              <a:t>zabirnuto</a:t>
            </a:r>
            <a:r>
              <a:rPr lang="hr-HR" dirty="0"/>
              <a:t> i da se ne osjeća loše često zapravo potkrepljuju njegovo izbjegavajuće ponašanje. Dopuštaju mu da ostane kući jer nije naučilo dovoljno; zatim jer ima neka predstava u školi a on se ne osjeća dobro i strah ga je da se ne osramoti pred svima; boji se škole i htio bi ostati kod kuće. Sve to se smatra negativnim potkrepljenjem jer dijete izbjegava nelagodu. No, roditelji često i pozitivno potkrepljuju dijete odnosno nagrađuju njegovo ponašanje time što mu daju pažnju, rade s njim ugodne stvari, ispunjavaju mu želje, gleda tv, igra igrice itd. umjesto da je obavio ono što je treba, otišao u školu i slično. Upravo s tim nagrađujete njegovo ponašanje zbog čega se ono kasnije sve više i češće </a:t>
            </a:r>
            <a:r>
              <a:rPr lang="hr-HR" dirty="0" err="1"/>
              <a:t>ponavalja</a:t>
            </a:r>
            <a:r>
              <a:rPr lang="hr-HR" dirty="0"/>
              <a:t> umjesto da se prekine. Stoga ćete i vi morati raditi na sebi tijekom ove terapije kako ne bi podržavali anksioznost Vašeg djeteta. Ponekad mislimo da radimo dobro svom djetetu, a zapravo mu štetimo jer mu ne dopuštamo da se uvjeri u suprotno, u ovom slučaju ne dopuštate da se uvjeri da će ipak na kraju sve biti dobro i da se mora naučiti nositi sa stresnim situacijama.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55df6eac29_0_3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55df6eac29_0_3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Anksioznost nije moguće niti potrebno potpuno ukloniti, jer nam pomaže u izbjegavanju opasnosti i suočavanju s različitim životnim izazovima. Međutim, ako je pretjerana, može prijeći u psihički poremećaj pa je stoga treba naučiti kontrolirati. Postoje različite tehnike koje dokazano pomažu kod anksioznosti, pa će tako vaše dijete tijekom terapije naučiti kako se opustiti, kako skrenuti misli s problema, kako se nositi s anksioznošću i kako kontrolirati uznemirujuće misli.</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255df6eac29_0_3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255df6eac29_0_3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256009abc3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56009abc3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Najvažnije je da mu roditelj pruži odgovarajuću PODRŠKU kako bi prevladalo svoje probleme. P →pokažite djetetu kako da bude uspješno. Poslužite kao pozitivan model i pokažite kako je umjesto izbjegavanja, važno koristiti strategiju suočavanja s teškim situacijama. </a:t>
            </a:r>
            <a:r>
              <a:rPr lang="hr-HR" dirty="0" err="1"/>
              <a:t>O→ono</a:t>
            </a:r>
            <a:r>
              <a:rPr lang="hr-HR" dirty="0"/>
              <a:t> ima problem i treba vašu pomoć. Suočavanje s problemima je teško, i djeca često ne znaju što bi učinila. Stoga je važno zapamtiti da se dijete ne ponaša na određeni način koji je možda nama odraslima neshvatljiv ili težak za podnijeti jer je zločesto ili teško. </a:t>
            </a:r>
            <a:r>
              <a:rPr lang="hr-HR" dirty="0" err="1"/>
              <a:t>D→dovoljno</a:t>
            </a:r>
            <a:r>
              <a:rPr lang="hr-HR" dirty="0"/>
              <a:t> strpljenja u pristupu. Za promjenu treba vremena, zato budite strpljivi, nagradite svaki uspjeh i potaknite dijete da ustraje unatoč zastojima i poteškoćama. Trud će se isplatiti i sigurno će na kraju uspjeti! </a:t>
            </a:r>
            <a:r>
              <a:rPr lang="hr-HR" dirty="0" err="1"/>
              <a:t>R→radite</a:t>
            </a:r>
            <a:r>
              <a:rPr lang="hr-HR" dirty="0"/>
              <a:t> na tome da pokuša. Djeca često ostaju zarobljena u starim načinima razmišljanja i ponašanja. Zato je važno da ih potaknete na vježbanje novih vještina. </a:t>
            </a:r>
            <a:r>
              <a:rPr lang="hr-HR" dirty="0" err="1"/>
              <a:t>Š→što</a:t>
            </a:r>
            <a:r>
              <a:rPr lang="hr-HR" dirty="0"/>
              <a:t> ono čini? Promotrite. Ako se vaše dijete ulovilo u negativnu zamku i teško vidi pozitivne stvari i pomake, pomozite mu da uvidi i svoje uspjehe. To će mu pokazati da napreduje, stvoriti dobar osjećaj, ojačati samopouzdanje i potaknuti ga da pokuša ponovno. </a:t>
            </a:r>
            <a:r>
              <a:rPr lang="hr-HR" dirty="0" err="1"/>
              <a:t>K→Kada</a:t>
            </a:r>
            <a:r>
              <a:rPr lang="hr-HR" dirty="0"/>
              <a:t> uloži trud, nagradite ga i pohvalite. Pružite djetetu pažnju kada vježba i koristi nove vještine, jer će ga vaša zainteresiranost dodatno motivirati. Dogovorite male nagrade koje su djetetu važne npr. odlazak u kino, spavanje kod prijatelja i sl. Dogovorite i što bi moglo predstavljati posebnu nagradu. </a:t>
            </a:r>
            <a:r>
              <a:rPr lang="hr-HR" dirty="0" err="1"/>
              <a:t>A→Ako</a:t>
            </a:r>
            <a:r>
              <a:rPr lang="hr-HR" dirty="0"/>
              <a:t> je dijete voljno, razgovarajte o onome što radi. To mu može pomoći da osjeti podršku i razumijevanje. Prepričavanje svake terapijske seanse pomaže ponavljanju ključnih točaka i glavnih poruka. Međutim, ako dijete o tome ne želi razgovarati, poštujte njegovu želju.</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93100" y="765263"/>
            <a:ext cx="7357800" cy="16446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grpSp>
        <p:nvGrpSpPr>
          <p:cNvPr id="10" name="Google Shape;10;p2"/>
          <p:cNvGrpSpPr/>
          <p:nvPr/>
        </p:nvGrpSpPr>
        <p:grpSpPr>
          <a:xfrm>
            <a:off x="-523964" y="6822"/>
            <a:ext cx="9933600" cy="5343291"/>
            <a:chOff x="-523964" y="6822"/>
            <a:chExt cx="9933600" cy="5343291"/>
          </a:xfrm>
        </p:grpSpPr>
        <p:sp>
          <p:nvSpPr>
            <p:cNvPr id="11" name="Google Shape;11;p2"/>
            <p:cNvSpPr/>
            <p:nvPr/>
          </p:nvSpPr>
          <p:spPr>
            <a:xfrm>
              <a:off x="8829880" y="4238797"/>
              <a:ext cx="579756" cy="738050"/>
            </a:xfrm>
            <a:custGeom>
              <a:avLst/>
              <a:gdLst/>
              <a:ahLst/>
              <a:cxnLst/>
              <a:rect l="l" t="t" r="r" b="b"/>
              <a:pathLst>
                <a:path w="10929" h="13913" extrusionOk="0">
                  <a:moveTo>
                    <a:pt x="3245" y="265"/>
                  </a:moveTo>
                  <a:cubicBezTo>
                    <a:pt x="3263" y="265"/>
                    <a:pt x="3283" y="267"/>
                    <a:pt x="3303" y="271"/>
                  </a:cubicBezTo>
                  <a:cubicBezTo>
                    <a:pt x="3990" y="535"/>
                    <a:pt x="4427" y="1257"/>
                    <a:pt x="4612" y="1940"/>
                  </a:cubicBezTo>
                  <a:cubicBezTo>
                    <a:pt x="4745" y="2533"/>
                    <a:pt x="4707" y="3264"/>
                    <a:pt x="4261" y="3722"/>
                  </a:cubicBezTo>
                  <a:cubicBezTo>
                    <a:pt x="4191" y="3744"/>
                    <a:pt x="4176" y="3799"/>
                    <a:pt x="4197" y="3843"/>
                  </a:cubicBezTo>
                  <a:cubicBezTo>
                    <a:pt x="4184" y="3850"/>
                    <a:pt x="4172" y="3856"/>
                    <a:pt x="4162" y="3867"/>
                  </a:cubicBezTo>
                  <a:cubicBezTo>
                    <a:pt x="4140" y="3902"/>
                    <a:pt x="4169" y="3952"/>
                    <a:pt x="4207" y="3958"/>
                  </a:cubicBezTo>
                  <a:cubicBezTo>
                    <a:pt x="4395" y="3983"/>
                    <a:pt x="4867" y="4393"/>
                    <a:pt x="4713" y="4592"/>
                  </a:cubicBezTo>
                  <a:lnTo>
                    <a:pt x="4713" y="4592"/>
                  </a:lnTo>
                  <a:cubicBezTo>
                    <a:pt x="4707" y="4595"/>
                    <a:pt x="4700" y="4596"/>
                    <a:pt x="4693" y="4598"/>
                  </a:cubicBezTo>
                  <a:cubicBezTo>
                    <a:pt x="4680" y="4600"/>
                    <a:pt x="4667" y="4601"/>
                    <a:pt x="4654" y="4601"/>
                  </a:cubicBezTo>
                  <a:cubicBezTo>
                    <a:pt x="4529" y="4601"/>
                    <a:pt x="4421" y="4525"/>
                    <a:pt x="4299" y="4477"/>
                  </a:cubicBezTo>
                  <a:cubicBezTo>
                    <a:pt x="4199" y="4430"/>
                    <a:pt x="4103" y="4385"/>
                    <a:pt x="4009" y="4324"/>
                  </a:cubicBezTo>
                  <a:cubicBezTo>
                    <a:pt x="3993" y="4316"/>
                    <a:pt x="3975" y="4312"/>
                    <a:pt x="3957" y="4312"/>
                  </a:cubicBezTo>
                  <a:cubicBezTo>
                    <a:pt x="3939" y="4312"/>
                    <a:pt x="3922" y="4316"/>
                    <a:pt x="3907" y="4322"/>
                  </a:cubicBezTo>
                  <a:cubicBezTo>
                    <a:pt x="3875" y="4336"/>
                    <a:pt x="3851" y="4365"/>
                    <a:pt x="3848" y="4403"/>
                  </a:cubicBezTo>
                  <a:cubicBezTo>
                    <a:pt x="3845" y="4530"/>
                    <a:pt x="3936" y="4637"/>
                    <a:pt x="3979" y="4754"/>
                  </a:cubicBezTo>
                  <a:cubicBezTo>
                    <a:pt x="3984" y="4767"/>
                    <a:pt x="3989" y="4780"/>
                    <a:pt x="3992" y="4792"/>
                  </a:cubicBezTo>
                  <a:cubicBezTo>
                    <a:pt x="3992" y="4795"/>
                    <a:pt x="3993" y="4797"/>
                    <a:pt x="3993" y="4799"/>
                  </a:cubicBezTo>
                  <a:cubicBezTo>
                    <a:pt x="4003" y="4827"/>
                    <a:pt x="4009" y="4857"/>
                    <a:pt x="4016" y="4887"/>
                  </a:cubicBezTo>
                  <a:cubicBezTo>
                    <a:pt x="4019" y="4898"/>
                    <a:pt x="4020" y="4908"/>
                    <a:pt x="4022" y="4919"/>
                  </a:cubicBezTo>
                  <a:cubicBezTo>
                    <a:pt x="4026" y="4941"/>
                    <a:pt x="4030" y="4965"/>
                    <a:pt x="4033" y="4988"/>
                  </a:cubicBezTo>
                  <a:cubicBezTo>
                    <a:pt x="4053" y="5169"/>
                    <a:pt x="4027" y="5361"/>
                    <a:pt x="3919" y="5503"/>
                  </a:cubicBezTo>
                  <a:cubicBezTo>
                    <a:pt x="3900" y="5517"/>
                    <a:pt x="3880" y="5523"/>
                    <a:pt x="3860" y="5523"/>
                  </a:cubicBezTo>
                  <a:cubicBezTo>
                    <a:pt x="3846" y="5523"/>
                    <a:pt x="3833" y="5520"/>
                    <a:pt x="3819" y="5515"/>
                  </a:cubicBezTo>
                  <a:cubicBezTo>
                    <a:pt x="3803" y="5508"/>
                    <a:pt x="3785" y="5498"/>
                    <a:pt x="3768" y="5485"/>
                  </a:cubicBezTo>
                  <a:cubicBezTo>
                    <a:pt x="3765" y="5483"/>
                    <a:pt x="3761" y="5481"/>
                    <a:pt x="3758" y="5478"/>
                  </a:cubicBezTo>
                  <a:cubicBezTo>
                    <a:pt x="3742" y="5465"/>
                    <a:pt x="3725" y="5450"/>
                    <a:pt x="3709" y="5431"/>
                  </a:cubicBezTo>
                  <a:cubicBezTo>
                    <a:pt x="3707" y="5429"/>
                    <a:pt x="3703" y="5425"/>
                    <a:pt x="3701" y="5423"/>
                  </a:cubicBezTo>
                  <a:cubicBezTo>
                    <a:pt x="3686" y="5406"/>
                    <a:pt x="3671" y="5386"/>
                    <a:pt x="3656" y="5366"/>
                  </a:cubicBezTo>
                  <a:cubicBezTo>
                    <a:pt x="3654" y="5364"/>
                    <a:pt x="3653" y="5362"/>
                    <a:pt x="3650" y="5359"/>
                  </a:cubicBezTo>
                  <a:cubicBezTo>
                    <a:pt x="3634" y="5338"/>
                    <a:pt x="3619" y="5314"/>
                    <a:pt x="3604" y="5291"/>
                  </a:cubicBezTo>
                  <a:cubicBezTo>
                    <a:pt x="3602" y="5287"/>
                    <a:pt x="3598" y="5282"/>
                    <a:pt x="3596" y="5279"/>
                  </a:cubicBezTo>
                  <a:cubicBezTo>
                    <a:pt x="3581" y="5256"/>
                    <a:pt x="3567" y="5231"/>
                    <a:pt x="3553" y="5209"/>
                  </a:cubicBezTo>
                  <a:cubicBezTo>
                    <a:pt x="3553" y="5207"/>
                    <a:pt x="3552" y="5207"/>
                    <a:pt x="3552" y="5205"/>
                  </a:cubicBezTo>
                  <a:cubicBezTo>
                    <a:pt x="3538" y="5182"/>
                    <a:pt x="3526" y="5160"/>
                    <a:pt x="3514" y="5138"/>
                  </a:cubicBezTo>
                  <a:cubicBezTo>
                    <a:pt x="3513" y="5135"/>
                    <a:pt x="3511" y="5133"/>
                    <a:pt x="3509" y="5131"/>
                  </a:cubicBezTo>
                  <a:cubicBezTo>
                    <a:pt x="3497" y="5108"/>
                    <a:pt x="3486" y="5087"/>
                    <a:pt x="3476" y="5067"/>
                  </a:cubicBezTo>
                  <a:cubicBezTo>
                    <a:pt x="3467" y="5051"/>
                    <a:pt x="3459" y="5035"/>
                    <a:pt x="3452" y="5025"/>
                  </a:cubicBezTo>
                  <a:cubicBezTo>
                    <a:pt x="3452" y="5023"/>
                    <a:pt x="3452" y="5023"/>
                    <a:pt x="3452" y="5023"/>
                  </a:cubicBezTo>
                  <a:cubicBezTo>
                    <a:pt x="3447" y="5015"/>
                    <a:pt x="3445" y="5007"/>
                    <a:pt x="3441" y="5000"/>
                  </a:cubicBezTo>
                  <a:cubicBezTo>
                    <a:pt x="3400" y="4915"/>
                    <a:pt x="3384" y="4818"/>
                    <a:pt x="3337" y="4736"/>
                  </a:cubicBezTo>
                  <a:cubicBezTo>
                    <a:pt x="3330" y="4725"/>
                    <a:pt x="3322" y="4717"/>
                    <a:pt x="3312" y="4710"/>
                  </a:cubicBezTo>
                  <a:lnTo>
                    <a:pt x="3312" y="4710"/>
                  </a:lnTo>
                  <a:cubicBezTo>
                    <a:pt x="3313" y="4713"/>
                    <a:pt x="3313" y="4714"/>
                    <a:pt x="3314" y="4715"/>
                  </a:cubicBezTo>
                  <a:cubicBezTo>
                    <a:pt x="3296" y="4702"/>
                    <a:pt x="3274" y="4695"/>
                    <a:pt x="3252" y="4695"/>
                  </a:cubicBezTo>
                  <a:cubicBezTo>
                    <a:pt x="3220" y="4695"/>
                    <a:pt x="3188" y="4710"/>
                    <a:pt x="3171" y="4740"/>
                  </a:cubicBezTo>
                  <a:cubicBezTo>
                    <a:pt x="3132" y="4858"/>
                    <a:pt x="3132" y="4990"/>
                    <a:pt x="3090" y="5109"/>
                  </a:cubicBezTo>
                  <a:cubicBezTo>
                    <a:pt x="3037" y="5247"/>
                    <a:pt x="2951" y="5410"/>
                    <a:pt x="2802" y="5459"/>
                  </a:cubicBezTo>
                  <a:cubicBezTo>
                    <a:pt x="2624" y="5428"/>
                    <a:pt x="2780" y="4777"/>
                    <a:pt x="2835" y="4647"/>
                  </a:cubicBezTo>
                  <a:cubicBezTo>
                    <a:pt x="2857" y="4592"/>
                    <a:pt x="2840" y="4541"/>
                    <a:pt x="2808" y="4505"/>
                  </a:cubicBezTo>
                  <a:cubicBezTo>
                    <a:pt x="2797" y="4452"/>
                    <a:pt x="2757" y="4403"/>
                    <a:pt x="2687" y="4401"/>
                  </a:cubicBezTo>
                  <a:cubicBezTo>
                    <a:pt x="2412" y="4381"/>
                    <a:pt x="2163" y="4246"/>
                    <a:pt x="1915" y="4131"/>
                  </a:cubicBezTo>
                  <a:cubicBezTo>
                    <a:pt x="1623" y="3985"/>
                    <a:pt x="1375" y="3769"/>
                    <a:pt x="1165" y="3521"/>
                  </a:cubicBezTo>
                  <a:cubicBezTo>
                    <a:pt x="730" y="2982"/>
                    <a:pt x="0" y="1894"/>
                    <a:pt x="714" y="1317"/>
                  </a:cubicBezTo>
                  <a:cubicBezTo>
                    <a:pt x="778" y="1276"/>
                    <a:pt x="842" y="1259"/>
                    <a:pt x="903" y="1259"/>
                  </a:cubicBezTo>
                  <a:cubicBezTo>
                    <a:pt x="1139" y="1259"/>
                    <a:pt x="1350" y="1507"/>
                    <a:pt x="1528" y="1650"/>
                  </a:cubicBezTo>
                  <a:cubicBezTo>
                    <a:pt x="1575" y="1688"/>
                    <a:pt x="1620" y="1705"/>
                    <a:pt x="1658" y="1705"/>
                  </a:cubicBezTo>
                  <a:cubicBezTo>
                    <a:pt x="1757" y="1705"/>
                    <a:pt x="1808" y="1594"/>
                    <a:pt x="1736" y="1461"/>
                  </a:cubicBezTo>
                  <a:cubicBezTo>
                    <a:pt x="1669" y="1218"/>
                    <a:pt x="1576" y="960"/>
                    <a:pt x="1644" y="707"/>
                  </a:cubicBezTo>
                  <a:cubicBezTo>
                    <a:pt x="1708" y="505"/>
                    <a:pt x="1929" y="289"/>
                    <a:pt x="2145" y="289"/>
                  </a:cubicBezTo>
                  <a:cubicBezTo>
                    <a:pt x="2217" y="289"/>
                    <a:pt x="2289" y="313"/>
                    <a:pt x="2353" y="368"/>
                  </a:cubicBezTo>
                  <a:cubicBezTo>
                    <a:pt x="2470" y="474"/>
                    <a:pt x="2514" y="629"/>
                    <a:pt x="2574" y="769"/>
                  </a:cubicBezTo>
                  <a:cubicBezTo>
                    <a:pt x="2598" y="829"/>
                    <a:pt x="2634" y="893"/>
                    <a:pt x="2703" y="907"/>
                  </a:cubicBezTo>
                  <a:cubicBezTo>
                    <a:pt x="2719" y="910"/>
                    <a:pt x="2732" y="912"/>
                    <a:pt x="2745" y="912"/>
                  </a:cubicBezTo>
                  <a:cubicBezTo>
                    <a:pt x="2854" y="912"/>
                    <a:pt x="2863" y="787"/>
                    <a:pt x="2882" y="692"/>
                  </a:cubicBezTo>
                  <a:cubicBezTo>
                    <a:pt x="2943" y="522"/>
                    <a:pt x="3039" y="265"/>
                    <a:pt x="3245" y="265"/>
                  </a:cubicBezTo>
                  <a:close/>
                  <a:moveTo>
                    <a:pt x="6964" y="6211"/>
                  </a:moveTo>
                  <a:cubicBezTo>
                    <a:pt x="6966" y="6211"/>
                    <a:pt x="6968" y="6211"/>
                    <a:pt x="6969" y="6211"/>
                  </a:cubicBezTo>
                  <a:cubicBezTo>
                    <a:pt x="7056" y="6213"/>
                    <a:pt x="7135" y="6232"/>
                    <a:pt x="7208" y="6265"/>
                  </a:cubicBezTo>
                  <a:cubicBezTo>
                    <a:pt x="7184" y="6432"/>
                    <a:pt x="7162" y="6600"/>
                    <a:pt x="7137" y="6766"/>
                  </a:cubicBezTo>
                  <a:cubicBezTo>
                    <a:pt x="7088" y="7171"/>
                    <a:pt x="7022" y="7572"/>
                    <a:pt x="6931" y="7970"/>
                  </a:cubicBezTo>
                  <a:cubicBezTo>
                    <a:pt x="6846" y="8384"/>
                    <a:pt x="6787" y="8802"/>
                    <a:pt x="6735" y="9221"/>
                  </a:cubicBezTo>
                  <a:cubicBezTo>
                    <a:pt x="6617" y="8969"/>
                    <a:pt x="6495" y="8715"/>
                    <a:pt x="6400" y="8453"/>
                  </a:cubicBezTo>
                  <a:cubicBezTo>
                    <a:pt x="6219" y="7864"/>
                    <a:pt x="6059" y="7167"/>
                    <a:pt x="6373" y="6597"/>
                  </a:cubicBezTo>
                  <a:cubicBezTo>
                    <a:pt x="6506" y="6391"/>
                    <a:pt x="6706" y="6211"/>
                    <a:pt x="6964" y="6211"/>
                  </a:cubicBezTo>
                  <a:close/>
                  <a:moveTo>
                    <a:pt x="7354" y="6353"/>
                  </a:moveTo>
                  <a:cubicBezTo>
                    <a:pt x="7589" y="6530"/>
                    <a:pt x="7745" y="6842"/>
                    <a:pt x="7883" y="7087"/>
                  </a:cubicBezTo>
                  <a:cubicBezTo>
                    <a:pt x="8273" y="7894"/>
                    <a:pt x="8085" y="8690"/>
                    <a:pt x="7593" y="9406"/>
                  </a:cubicBezTo>
                  <a:cubicBezTo>
                    <a:pt x="7484" y="9547"/>
                    <a:pt x="7385" y="9718"/>
                    <a:pt x="7228" y="9807"/>
                  </a:cubicBezTo>
                  <a:cubicBezTo>
                    <a:pt x="7217" y="9807"/>
                    <a:pt x="7207" y="9810"/>
                    <a:pt x="7198" y="9815"/>
                  </a:cubicBezTo>
                  <a:cubicBezTo>
                    <a:pt x="7100" y="9700"/>
                    <a:pt x="7003" y="9585"/>
                    <a:pt x="6907" y="9468"/>
                  </a:cubicBezTo>
                  <a:cubicBezTo>
                    <a:pt x="6995" y="8664"/>
                    <a:pt x="7111" y="7863"/>
                    <a:pt x="7244" y="7065"/>
                  </a:cubicBezTo>
                  <a:cubicBezTo>
                    <a:pt x="7287" y="6828"/>
                    <a:pt x="7318" y="6590"/>
                    <a:pt x="7354" y="6353"/>
                  </a:cubicBezTo>
                  <a:close/>
                  <a:moveTo>
                    <a:pt x="4511" y="9498"/>
                  </a:moveTo>
                  <a:cubicBezTo>
                    <a:pt x="4938" y="9498"/>
                    <a:pt x="5339" y="9663"/>
                    <a:pt x="5714" y="9863"/>
                  </a:cubicBezTo>
                  <a:cubicBezTo>
                    <a:pt x="5941" y="9984"/>
                    <a:pt x="6185" y="10081"/>
                    <a:pt x="6393" y="10235"/>
                  </a:cubicBezTo>
                  <a:cubicBezTo>
                    <a:pt x="6400" y="10240"/>
                    <a:pt x="6407" y="10242"/>
                    <a:pt x="6414" y="10245"/>
                  </a:cubicBezTo>
                  <a:cubicBezTo>
                    <a:pt x="6496" y="10349"/>
                    <a:pt x="6579" y="10453"/>
                    <a:pt x="6663" y="10555"/>
                  </a:cubicBezTo>
                  <a:cubicBezTo>
                    <a:pt x="6648" y="10554"/>
                    <a:pt x="6634" y="10551"/>
                    <a:pt x="6622" y="10548"/>
                  </a:cubicBezTo>
                  <a:cubicBezTo>
                    <a:pt x="6402" y="10520"/>
                    <a:pt x="6184" y="10489"/>
                    <a:pt x="5966" y="10456"/>
                  </a:cubicBezTo>
                  <a:cubicBezTo>
                    <a:pt x="5221" y="10329"/>
                    <a:pt x="4486" y="10156"/>
                    <a:pt x="3791" y="9847"/>
                  </a:cubicBezTo>
                  <a:cubicBezTo>
                    <a:pt x="3778" y="9841"/>
                    <a:pt x="3765" y="9839"/>
                    <a:pt x="3751" y="9839"/>
                  </a:cubicBezTo>
                  <a:cubicBezTo>
                    <a:pt x="3740" y="9839"/>
                    <a:pt x="3729" y="9840"/>
                    <a:pt x="3718" y="9844"/>
                  </a:cubicBezTo>
                  <a:cubicBezTo>
                    <a:pt x="3791" y="9601"/>
                    <a:pt x="4073" y="9500"/>
                    <a:pt x="4387" y="9500"/>
                  </a:cubicBezTo>
                  <a:cubicBezTo>
                    <a:pt x="4396" y="9500"/>
                    <a:pt x="4405" y="9500"/>
                    <a:pt x="4414" y="9501"/>
                  </a:cubicBezTo>
                  <a:cubicBezTo>
                    <a:pt x="4446" y="9499"/>
                    <a:pt x="4479" y="9498"/>
                    <a:pt x="4511" y="9498"/>
                  </a:cubicBezTo>
                  <a:close/>
                  <a:moveTo>
                    <a:pt x="3701" y="10024"/>
                  </a:moveTo>
                  <a:lnTo>
                    <a:pt x="3701" y="10024"/>
                  </a:lnTo>
                  <a:cubicBezTo>
                    <a:pt x="3716" y="10034"/>
                    <a:pt x="3732" y="10043"/>
                    <a:pt x="3751" y="10049"/>
                  </a:cubicBezTo>
                  <a:cubicBezTo>
                    <a:pt x="4194" y="10242"/>
                    <a:pt x="4668" y="10342"/>
                    <a:pt x="5139" y="10443"/>
                  </a:cubicBezTo>
                  <a:cubicBezTo>
                    <a:pt x="5564" y="10540"/>
                    <a:pt x="5986" y="10647"/>
                    <a:pt x="6421" y="10696"/>
                  </a:cubicBezTo>
                  <a:cubicBezTo>
                    <a:pt x="6525" y="10710"/>
                    <a:pt x="6630" y="10725"/>
                    <a:pt x="6734" y="10737"/>
                  </a:cubicBezTo>
                  <a:cubicBezTo>
                    <a:pt x="6748" y="10740"/>
                    <a:pt x="6764" y="10742"/>
                    <a:pt x="6779" y="10742"/>
                  </a:cubicBezTo>
                  <a:cubicBezTo>
                    <a:pt x="6792" y="10742"/>
                    <a:pt x="6804" y="10741"/>
                    <a:pt x="6816" y="10738"/>
                  </a:cubicBezTo>
                  <a:cubicBezTo>
                    <a:pt x="6919" y="10860"/>
                    <a:pt x="7025" y="10980"/>
                    <a:pt x="7133" y="11096"/>
                  </a:cubicBezTo>
                  <a:cubicBezTo>
                    <a:pt x="6884" y="11211"/>
                    <a:pt x="6611" y="11279"/>
                    <a:pt x="6339" y="11334"/>
                  </a:cubicBezTo>
                  <a:cubicBezTo>
                    <a:pt x="6232" y="11350"/>
                    <a:pt x="6126" y="11358"/>
                    <a:pt x="6020" y="11358"/>
                  </a:cubicBezTo>
                  <a:cubicBezTo>
                    <a:pt x="5766" y="11358"/>
                    <a:pt x="5514" y="11313"/>
                    <a:pt x="5266" y="11228"/>
                  </a:cubicBezTo>
                  <a:cubicBezTo>
                    <a:pt x="4894" y="11108"/>
                    <a:pt x="4527" y="10958"/>
                    <a:pt x="4203" y="10735"/>
                  </a:cubicBezTo>
                  <a:cubicBezTo>
                    <a:pt x="4016" y="10588"/>
                    <a:pt x="3818" y="10426"/>
                    <a:pt x="3738" y="10193"/>
                  </a:cubicBezTo>
                  <a:cubicBezTo>
                    <a:pt x="3717" y="10132"/>
                    <a:pt x="3706" y="10076"/>
                    <a:pt x="3701" y="10024"/>
                  </a:cubicBezTo>
                  <a:close/>
                  <a:moveTo>
                    <a:pt x="4201" y="5384"/>
                  </a:moveTo>
                  <a:cubicBezTo>
                    <a:pt x="4363" y="5732"/>
                    <a:pt x="4539" y="6075"/>
                    <a:pt x="4708" y="6421"/>
                  </a:cubicBezTo>
                  <a:cubicBezTo>
                    <a:pt x="5203" y="7430"/>
                    <a:pt x="5855" y="8349"/>
                    <a:pt x="6525" y="9249"/>
                  </a:cubicBezTo>
                  <a:lnTo>
                    <a:pt x="6613" y="9374"/>
                  </a:lnTo>
                  <a:cubicBezTo>
                    <a:pt x="6620" y="9387"/>
                    <a:pt x="6627" y="9402"/>
                    <a:pt x="6634" y="9416"/>
                  </a:cubicBezTo>
                  <a:cubicBezTo>
                    <a:pt x="6641" y="9431"/>
                    <a:pt x="6654" y="9442"/>
                    <a:pt x="6668" y="9450"/>
                  </a:cubicBezTo>
                  <a:cubicBezTo>
                    <a:pt x="7075" y="10018"/>
                    <a:pt x="7492" y="10580"/>
                    <a:pt x="7988" y="11077"/>
                  </a:cubicBezTo>
                  <a:cubicBezTo>
                    <a:pt x="8518" y="11651"/>
                    <a:pt x="9066" y="12209"/>
                    <a:pt x="9703" y="12666"/>
                  </a:cubicBezTo>
                  <a:cubicBezTo>
                    <a:pt x="10029" y="12919"/>
                    <a:pt x="10362" y="13168"/>
                    <a:pt x="10721" y="13373"/>
                  </a:cubicBezTo>
                  <a:cubicBezTo>
                    <a:pt x="10683" y="13470"/>
                    <a:pt x="10645" y="13567"/>
                    <a:pt x="10607" y="13664"/>
                  </a:cubicBezTo>
                  <a:cubicBezTo>
                    <a:pt x="10085" y="13444"/>
                    <a:pt x="9606" y="13133"/>
                    <a:pt x="9187" y="12751"/>
                  </a:cubicBezTo>
                  <a:cubicBezTo>
                    <a:pt x="8729" y="12319"/>
                    <a:pt x="8247" y="11901"/>
                    <a:pt x="7787" y="11449"/>
                  </a:cubicBezTo>
                  <a:cubicBezTo>
                    <a:pt x="7287" y="10905"/>
                    <a:pt x="6799" y="10349"/>
                    <a:pt x="6304" y="9801"/>
                  </a:cubicBezTo>
                  <a:cubicBezTo>
                    <a:pt x="5765" y="9193"/>
                    <a:pt x="5374" y="8475"/>
                    <a:pt x="4955" y="7783"/>
                  </a:cubicBezTo>
                  <a:cubicBezTo>
                    <a:pt x="4641" y="7249"/>
                    <a:pt x="4287" y="6733"/>
                    <a:pt x="4048" y="6157"/>
                  </a:cubicBezTo>
                  <a:cubicBezTo>
                    <a:pt x="3994" y="6023"/>
                    <a:pt x="3945" y="5887"/>
                    <a:pt x="3899" y="5751"/>
                  </a:cubicBezTo>
                  <a:cubicBezTo>
                    <a:pt x="3902" y="5750"/>
                    <a:pt x="3905" y="5750"/>
                    <a:pt x="3908" y="5750"/>
                  </a:cubicBezTo>
                  <a:cubicBezTo>
                    <a:pt x="3912" y="5750"/>
                    <a:pt x="3915" y="5750"/>
                    <a:pt x="3918" y="5750"/>
                  </a:cubicBezTo>
                  <a:cubicBezTo>
                    <a:pt x="4076" y="5711"/>
                    <a:pt x="4162" y="5564"/>
                    <a:pt x="4201" y="5384"/>
                  </a:cubicBezTo>
                  <a:close/>
                  <a:moveTo>
                    <a:pt x="3259" y="1"/>
                  </a:moveTo>
                  <a:cubicBezTo>
                    <a:pt x="3043" y="1"/>
                    <a:pt x="2850" y="129"/>
                    <a:pt x="2720" y="463"/>
                  </a:cubicBezTo>
                  <a:cubicBezTo>
                    <a:pt x="2595" y="192"/>
                    <a:pt x="2394" y="76"/>
                    <a:pt x="2185" y="76"/>
                  </a:cubicBezTo>
                  <a:cubicBezTo>
                    <a:pt x="1925" y="76"/>
                    <a:pt x="1654" y="256"/>
                    <a:pt x="1506" y="544"/>
                  </a:cubicBezTo>
                  <a:cubicBezTo>
                    <a:pt x="1381" y="768"/>
                    <a:pt x="1397" y="1037"/>
                    <a:pt x="1465" y="1277"/>
                  </a:cubicBezTo>
                  <a:cubicBezTo>
                    <a:pt x="1273" y="1100"/>
                    <a:pt x="1088" y="1025"/>
                    <a:pt x="923" y="1025"/>
                  </a:cubicBezTo>
                  <a:cubicBezTo>
                    <a:pt x="478" y="1025"/>
                    <a:pt x="172" y="1570"/>
                    <a:pt x="208" y="2125"/>
                  </a:cubicBezTo>
                  <a:cubicBezTo>
                    <a:pt x="277" y="2844"/>
                    <a:pt x="716" y="3481"/>
                    <a:pt x="1241" y="3953"/>
                  </a:cubicBezTo>
                  <a:cubicBezTo>
                    <a:pt x="1583" y="4242"/>
                    <a:pt x="2087" y="4535"/>
                    <a:pt x="2546" y="4628"/>
                  </a:cubicBezTo>
                  <a:cubicBezTo>
                    <a:pt x="2470" y="4898"/>
                    <a:pt x="2416" y="5192"/>
                    <a:pt x="2501" y="5461"/>
                  </a:cubicBezTo>
                  <a:cubicBezTo>
                    <a:pt x="2567" y="5620"/>
                    <a:pt x="2670" y="5686"/>
                    <a:pt x="2779" y="5686"/>
                  </a:cubicBezTo>
                  <a:cubicBezTo>
                    <a:pt x="2921" y="5686"/>
                    <a:pt x="3072" y="5574"/>
                    <a:pt x="3157" y="5410"/>
                  </a:cubicBezTo>
                  <a:cubicBezTo>
                    <a:pt x="3210" y="5317"/>
                    <a:pt x="3244" y="5216"/>
                    <a:pt x="3268" y="5112"/>
                  </a:cubicBezTo>
                  <a:cubicBezTo>
                    <a:pt x="3364" y="5276"/>
                    <a:pt x="3477" y="5540"/>
                    <a:pt x="3648" y="5672"/>
                  </a:cubicBezTo>
                  <a:cubicBezTo>
                    <a:pt x="3678" y="5745"/>
                    <a:pt x="3709" y="5818"/>
                    <a:pt x="3742" y="5890"/>
                  </a:cubicBezTo>
                  <a:cubicBezTo>
                    <a:pt x="4347" y="7303"/>
                    <a:pt x="5132" y="8637"/>
                    <a:pt x="6096" y="9835"/>
                  </a:cubicBezTo>
                  <a:cubicBezTo>
                    <a:pt x="6103" y="9844"/>
                    <a:pt x="6109" y="9853"/>
                    <a:pt x="6116" y="9861"/>
                  </a:cubicBezTo>
                  <a:cubicBezTo>
                    <a:pt x="5811" y="9699"/>
                    <a:pt x="5491" y="9564"/>
                    <a:pt x="5170" y="9442"/>
                  </a:cubicBezTo>
                  <a:cubicBezTo>
                    <a:pt x="4917" y="9356"/>
                    <a:pt x="4586" y="9289"/>
                    <a:pt x="4276" y="9289"/>
                  </a:cubicBezTo>
                  <a:cubicBezTo>
                    <a:pt x="4103" y="9289"/>
                    <a:pt x="3937" y="9310"/>
                    <a:pt x="3794" y="9360"/>
                  </a:cubicBezTo>
                  <a:cubicBezTo>
                    <a:pt x="3502" y="9459"/>
                    <a:pt x="3379" y="9801"/>
                    <a:pt x="3448" y="10085"/>
                  </a:cubicBezTo>
                  <a:cubicBezTo>
                    <a:pt x="3573" y="10614"/>
                    <a:pt x="4089" y="10964"/>
                    <a:pt x="4546" y="11198"/>
                  </a:cubicBezTo>
                  <a:cubicBezTo>
                    <a:pt x="4970" y="11413"/>
                    <a:pt x="5439" y="11523"/>
                    <a:pt x="5910" y="11523"/>
                  </a:cubicBezTo>
                  <a:cubicBezTo>
                    <a:pt x="6194" y="11523"/>
                    <a:pt x="6478" y="11483"/>
                    <a:pt x="6753" y="11402"/>
                  </a:cubicBezTo>
                  <a:cubicBezTo>
                    <a:pt x="6827" y="11369"/>
                    <a:pt x="7131" y="11299"/>
                    <a:pt x="7229" y="11203"/>
                  </a:cubicBezTo>
                  <a:cubicBezTo>
                    <a:pt x="7369" y="11349"/>
                    <a:pt x="7513" y="11493"/>
                    <a:pt x="7663" y="11631"/>
                  </a:cubicBezTo>
                  <a:cubicBezTo>
                    <a:pt x="8336" y="12327"/>
                    <a:pt x="9067" y="12967"/>
                    <a:pt x="9877" y="13502"/>
                  </a:cubicBezTo>
                  <a:cubicBezTo>
                    <a:pt x="10082" y="13642"/>
                    <a:pt x="10304" y="13755"/>
                    <a:pt x="10534" y="13849"/>
                  </a:cubicBezTo>
                  <a:cubicBezTo>
                    <a:pt x="10534" y="13849"/>
                    <a:pt x="10533" y="13849"/>
                    <a:pt x="10533" y="13851"/>
                  </a:cubicBezTo>
                  <a:cubicBezTo>
                    <a:pt x="10586" y="13873"/>
                    <a:pt x="10639" y="13892"/>
                    <a:pt x="10693" y="13913"/>
                  </a:cubicBezTo>
                  <a:cubicBezTo>
                    <a:pt x="10694" y="13911"/>
                    <a:pt x="10696" y="13908"/>
                    <a:pt x="10696" y="13906"/>
                  </a:cubicBezTo>
                  <a:cubicBezTo>
                    <a:pt x="10774" y="13695"/>
                    <a:pt x="10849" y="13482"/>
                    <a:pt x="10928" y="13272"/>
                  </a:cubicBezTo>
                  <a:cubicBezTo>
                    <a:pt x="10928" y="13272"/>
                    <a:pt x="10928" y="13271"/>
                    <a:pt x="10929" y="13271"/>
                  </a:cubicBezTo>
                  <a:cubicBezTo>
                    <a:pt x="10626" y="13102"/>
                    <a:pt x="10330" y="12919"/>
                    <a:pt x="10055" y="12706"/>
                  </a:cubicBezTo>
                  <a:cubicBezTo>
                    <a:pt x="9595" y="12349"/>
                    <a:pt x="9187" y="11929"/>
                    <a:pt x="8757" y="11538"/>
                  </a:cubicBezTo>
                  <a:cubicBezTo>
                    <a:pt x="8272" y="11101"/>
                    <a:pt x="7873" y="10584"/>
                    <a:pt x="7443" y="10095"/>
                  </a:cubicBezTo>
                  <a:cubicBezTo>
                    <a:pt x="7408" y="10056"/>
                    <a:pt x="7374" y="10017"/>
                    <a:pt x="7340" y="9977"/>
                  </a:cubicBezTo>
                  <a:cubicBezTo>
                    <a:pt x="7363" y="9968"/>
                    <a:pt x="7385" y="9956"/>
                    <a:pt x="7402" y="9939"/>
                  </a:cubicBezTo>
                  <a:cubicBezTo>
                    <a:pt x="7917" y="9487"/>
                    <a:pt x="8222" y="8810"/>
                    <a:pt x="8303" y="8134"/>
                  </a:cubicBezTo>
                  <a:cubicBezTo>
                    <a:pt x="8387" y="7437"/>
                    <a:pt x="8131" y="6717"/>
                    <a:pt x="7617" y="6236"/>
                  </a:cubicBezTo>
                  <a:cubicBezTo>
                    <a:pt x="7396" y="6040"/>
                    <a:pt x="7159" y="5955"/>
                    <a:pt x="6937" y="5955"/>
                  </a:cubicBezTo>
                  <a:cubicBezTo>
                    <a:pt x="6399" y="5955"/>
                    <a:pt x="5944" y="6460"/>
                    <a:pt x="5985" y="7132"/>
                  </a:cubicBezTo>
                  <a:cubicBezTo>
                    <a:pt x="5985" y="7474"/>
                    <a:pt x="6068" y="7810"/>
                    <a:pt x="6152" y="8140"/>
                  </a:cubicBezTo>
                  <a:cubicBezTo>
                    <a:pt x="6191" y="8294"/>
                    <a:pt x="6232" y="8447"/>
                    <a:pt x="6281" y="8599"/>
                  </a:cubicBezTo>
                  <a:cubicBezTo>
                    <a:pt x="5734" y="7748"/>
                    <a:pt x="5149" y="6899"/>
                    <a:pt x="4682" y="5998"/>
                  </a:cubicBezTo>
                  <a:cubicBezTo>
                    <a:pt x="4469" y="5550"/>
                    <a:pt x="4296" y="5088"/>
                    <a:pt x="4149" y="4616"/>
                  </a:cubicBezTo>
                  <a:lnTo>
                    <a:pt x="4149" y="4616"/>
                  </a:lnTo>
                  <a:cubicBezTo>
                    <a:pt x="4299" y="4679"/>
                    <a:pt x="4471" y="4773"/>
                    <a:pt x="4638" y="4773"/>
                  </a:cubicBezTo>
                  <a:cubicBezTo>
                    <a:pt x="4698" y="4773"/>
                    <a:pt x="4758" y="4761"/>
                    <a:pt x="4815" y="4730"/>
                  </a:cubicBezTo>
                  <a:cubicBezTo>
                    <a:pt x="5061" y="4530"/>
                    <a:pt x="4826" y="4168"/>
                    <a:pt x="4628" y="4022"/>
                  </a:cubicBezTo>
                  <a:cubicBezTo>
                    <a:pt x="4581" y="3990"/>
                    <a:pt x="4493" y="3923"/>
                    <a:pt x="4404" y="3877"/>
                  </a:cubicBezTo>
                  <a:cubicBezTo>
                    <a:pt x="4468" y="3842"/>
                    <a:pt x="4543" y="3772"/>
                    <a:pt x="4620" y="3647"/>
                  </a:cubicBezTo>
                  <a:cubicBezTo>
                    <a:pt x="5238" y="2718"/>
                    <a:pt x="4777" y="1044"/>
                    <a:pt x="3979" y="345"/>
                  </a:cubicBezTo>
                  <a:cubicBezTo>
                    <a:pt x="3744" y="146"/>
                    <a:pt x="3488" y="1"/>
                    <a:pt x="3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88924" y="4591692"/>
              <a:ext cx="1292608" cy="758420"/>
            </a:xfrm>
            <a:custGeom>
              <a:avLst/>
              <a:gdLst/>
              <a:ahLst/>
              <a:cxnLst/>
              <a:rect l="l" t="t" r="r" b="b"/>
              <a:pathLst>
                <a:path w="24367" h="14297" extrusionOk="0">
                  <a:moveTo>
                    <a:pt x="6609" y="289"/>
                  </a:moveTo>
                  <a:cubicBezTo>
                    <a:pt x="7146" y="289"/>
                    <a:pt x="7672" y="867"/>
                    <a:pt x="7895" y="1309"/>
                  </a:cubicBezTo>
                  <a:cubicBezTo>
                    <a:pt x="8029" y="1602"/>
                    <a:pt x="8092" y="1923"/>
                    <a:pt x="8125" y="2242"/>
                  </a:cubicBezTo>
                  <a:cubicBezTo>
                    <a:pt x="8143" y="2557"/>
                    <a:pt x="8085" y="2891"/>
                    <a:pt x="8012" y="3187"/>
                  </a:cubicBezTo>
                  <a:lnTo>
                    <a:pt x="8012" y="3189"/>
                  </a:lnTo>
                  <a:cubicBezTo>
                    <a:pt x="7975" y="3323"/>
                    <a:pt x="7942" y="3463"/>
                    <a:pt x="7868" y="3580"/>
                  </a:cubicBezTo>
                  <a:cubicBezTo>
                    <a:pt x="7730" y="3308"/>
                    <a:pt x="7577" y="3045"/>
                    <a:pt x="7444" y="2771"/>
                  </a:cubicBezTo>
                  <a:cubicBezTo>
                    <a:pt x="7242" y="2335"/>
                    <a:pt x="7052" y="1893"/>
                    <a:pt x="6869" y="1450"/>
                  </a:cubicBezTo>
                  <a:cubicBezTo>
                    <a:pt x="6758" y="1175"/>
                    <a:pt x="6662" y="893"/>
                    <a:pt x="6562" y="613"/>
                  </a:cubicBezTo>
                  <a:cubicBezTo>
                    <a:pt x="6524" y="511"/>
                    <a:pt x="6482" y="410"/>
                    <a:pt x="6438" y="310"/>
                  </a:cubicBezTo>
                  <a:cubicBezTo>
                    <a:pt x="6473" y="304"/>
                    <a:pt x="6507" y="298"/>
                    <a:pt x="6540" y="292"/>
                  </a:cubicBezTo>
                  <a:cubicBezTo>
                    <a:pt x="6563" y="290"/>
                    <a:pt x="6586" y="289"/>
                    <a:pt x="6609" y="289"/>
                  </a:cubicBezTo>
                  <a:close/>
                  <a:moveTo>
                    <a:pt x="6283" y="347"/>
                  </a:moveTo>
                  <a:cubicBezTo>
                    <a:pt x="6567" y="977"/>
                    <a:pt x="6729" y="1654"/>
                    <a:pt x="7004" y="2287"/>
                  </a:cubicBezTo>
                  <a:cubicBezTo>
                    <a:pt x="7196" y="2742"/>
                    <a:pt x="7461" y="3181"/>
                    <a:pt x="7681" y="3618"/>
                  </a:cubicBezTo>
                  <a:cubicBezTo>
                    <a:pt x="7701" y="3661"/>
                    <a:pt x="7721" y="3705"/>
                    <a:pt x="7742" y="3748"/>
                  </a:cubicBezTo>
                  <a:cubicBezTo>
                    <a:pt x="7741" y="3749"/>
                    <a:pt x="7740" y="3750"/>
                    <a:pt x="7740" y="3752"/>
                  </a:cubicBezTo>
                  <a:cubicBezTo>
                    <a:pt x="6883" y="3273"/>
                    <a:pt x="6051" y="2515"/>
                    <a:pt x="5921" y="1495"/>
                  </a:cubicBezTo>
                  <a:cubicBezTo>
                    <a:pt x="5886" y="1163"/>
                    <a:pt x="5932" y="814"/>
                    <a:pt x="6069" y="508"/>
                  </a:cubicBezTo>
                  <a:cubicBezTo>
                    <a:pt x="6116" y="423"/>
                    <a:pt x="6194" y="376"/>
                    <a:pt x="6283" y="347"/>
                  </a:cubicBezTo>
                  <a:close/>
                  <a:moveTo>
                    <a:pt x="2772" y="2776"/>
                  </a:moveTo>
                  <a:cubicBezTo>
                    <a:pt x="2887" y="2776"/>
                    <a:pt x="3001" y="2780"/>
                    <a:pt x="3116" y="2786"/>
                  </a:cubicBezTo>
                  <a:cubicBezTo>
                    <a:pt x="3489" y="2802"/>
                    <a:pt x="3866" y="2842"/>
                    <a:pt x="4219" y="2976"/>
                  </a:cubicBezTo>
                  <a:cubicBezTo>
                    <a:pt x="4570" y="3114"/>
                    <a:pt x="4902" y="3316"/>
                    <a:pt x="5169" y="3584"/>
                  </a:cubicBezTo>
                  <a:cubicBezTo>
                    <a:pt x="4788" y="3586"/>
                    <a:pt x="4407" y="3599"/>
                    <a:pt x="4027" y="3619"/>
                  </a:cubicBezTo>
                  <a:cubicBezTo>
                    <a:pt x="3924" y="3629"/>
                    <a:pt x="3769" y="3612"/>
                    <a:pt x="3684" y="3661"/>
                  </a:cubicBezTo>
                  <a:cubicBezTo>
                    <a:pt x="3591" y="3659"/>
                    <a:pt x="3498" y="3658"/>
                    <a:pt x="3405" y="3658"/>
                  </a:cubicBezTo>
                  <a:cubicBezTo>
                    <a:pt x="3053" y="3658"/>
                    <a:pt x="2702" y="3671"/>
                    <a:pt x="2350" y="3685"/>
                  </a:cubicBezTo>
                  <a:cubicBezTo>
                    <a:pt x="1716" y="3728"/>
                    <a:pt x="1075" y="3711"/>
                    <a:pt x="447" y="3823"/>
                  </a:cubicBezTo>
                  <a:cubicBezTo>
                    <a:pt x="418" y="3826"/>
                    <a:pt x="388" y="3831"/>
                    <a:pt x="359" y="3838"/>
                  </a:cubicBezTo>
                  <a:cubicBezTo>
                    <a:pt x="402" y="3703"/>
                    <a:pt x="488" y="3571"/>
                    <a:pt x="618" y="3454"/>
                  </a:cubicBezTo>
                  <a:cubicBezTo>
                    <a:pt x="1003" y="3125"/>
                    <a:pt x="1515" y="2968"/>
                    <a:pt x="1997" y="2850"/>
                  </a:cubicBezTo>
                  <a:cubicBezTo>
                    <a:pt x="2253" y="2795"/>
                    <a:pt x="2512" y="2776"/>
                    <a:pt x="2772" y="2776"/>
                  </a:cubicBezTo>
                  <a:close/>
                  <a:moveTo>
                    <a:pt x="11289" y="744"/>
                  </a:moveTo>
                  <a:lnTo>
                    <a:pt x="11289" y="744"/>
                  </a:lnTo>
                  <a:cubicBezTo>
                    <a:pt x="11607" y="779"/>
                    <a:pt x="11906" y="977"/>
                    <a:pt x="12085" y="1235"/>
                  </a:cubicBezTo>
                  <a:cubicBezTo>
                    <a:pt x="12344" y="1638"/>
                    <a:pt x="12344" y="2157"/>
                    <a:pt x="12310" y="2615"/>
                  </a:cubicBezTo>
                  <a:cubicBezTo>
                    <a:pt x="12199" y="3144"/>
                    <a:pt x="11929" y="3758"/>
                    <a:pt x="11479" y="4079"/>
                  </a:cubicBezTo>
                  <a:cubicBezTo>
                    <a:pt x="11478" y="4080"/>
                    <a:pt x="11476" y="4081"/>
                    <a:pt x="11475" y="4081"/>
                  </a:cubicBezTo>
                  <a:cubicBezTo>
                    <a:pt x="11463" y="4021"/>
                    <a:pt x="11449" y="3962"/>
                    <a:pt x="11431" y="3903"/>
                  </a:cubicBezTo>
                  <a:cubicBezTo>
                    <a:pt x="11358" y="3621"/>
                    <a:pt x="11271" y="3340"/>
                    <a:pt x="11220" y="3051"/>
                  </a:cubicBezTo>
                  <a:cubicBezTo>
                    <a:pt x="11143" y="2684"/>
                    <a:pt x="11167" y="2310"/>
                    <a:pt x="11174" y="1938"/>
                  </a:cubicBezTo>
                  <a:cubicBezTo>
                    <a:pt x="11179" y="1723"/>
                    <a:pt x="11187" y="1507"/>
                    <a:pt x="11204" y="1294"/>
                  </a:cubicBezTo>
                  <a:cubicBezTo>
                    <a:pt x="11222" y="1111"/>
                    <a:pt x="11255" y="930"/>
                    <a:pt x="11289" y="750"/>
                  </a:cubicBezTo>
                  <a:cubicBezTo>
                    <a:pt x="11291" y="747"/>
                    <a:pt x="11289" y="746"/>
                    <a:pt x="11289" y="744"/>
                  </a:cubicBezTo>
                  <a:close/>
                  <a:moveTo>
                    <a:pt x="11025" y="766"/>
                  </a:moveTo>
                  <a:lnTo>
                    <a:pt x="11025" y="766"/>
                  </a:lnTo>
                  <a:cubicBezTo>
                    <a:pt x="11009" y="846"/>
                    <a:pt x="10998" y="928"/>
                    <a:pt x="10985" y="1008"/>
                  </a:cubicBezTo>
                  <a:cubicBezTo>
                    <a:pt x="10967" y="1130"/>
                    <a:pt x="10948" y="1252"/>
                    <a:pt x="10939" y="1374"/>
                  </a:cubicBezTo>
                  <a:cubicBezTo>
                    <a:pt x="10914" y="1905"/>
                    <a:pt x="10926" y="2409"/>
                    <a:pt x="11006" y="2926"/>
                  </a:cubicBezTo>
                  <a:cubicBezTo>
                    <a:pt x="11069" y="3342"/>
                    <a:pt x="11174" y="3748"/>
                    <a:pt x="11273" y="4156"/>
                  </a:cubicBezTo>
                  <a:cubicBezTo>
                    <a:pt x="10968" y="4104"/>
                    <a:pt x="10735" y="3882"/>
                    <a:pt x="10540" y="3653"/>
                  </a:cubicBezTo>
                  <a:cubicBezTo>
                    <a:pt x="10327" y="3422"/>
                    <a:pt x="10161" y="3153"/>
                    <a:pt x="10061" y="2855"/>
                  </a:cubicBezTo>
                  <a:cubicBezTo>
                    <a:pt x="9846" y="2207"/>
                    <a:pt x="10208" y="1525"/>
                    <a:pt x="10617" y="1035"/>
                  </a:cubicBezTo>
                  <a:cubicBezTo>
                    <a:pt x="10734" y="928"/>
                    <a:pt x="10871" y="817"/>
                    <a:pt x="11025" y="766"/>
                  </a:cubicBezTo>
                  <a:close/>
                  <a:moveTo>
                    <a:pt x="7945" y="4616"/>
                  </a:moveTo>
                  <a:lnTo>
                    <a:pt x="7945" y="4616"/>
                  </a:lnTo>
                  <a:cubicBezTo>
                    <a:pt x="7972" y="4621"/>
                    <a:pt x="7997" y="4624"/>
                    <a:pt x="8022" y="4628"/>
                  </a:cubicBezTo>
                  <a:cubicBezTo>
                    <a:pt x="8020" y="4629"/>
                    <a:pt x="8017" y="4630"/>
                    <a:pt x="8013" y="4631"/>
                  </a:cubicBezTo>
                  <a:cubicBezTo>
                    <a:pt x="7998" y="4627"/>
                    <a:pt x="7983" y="4624"/>
                    <a:pt x="7966" y="4624"/>
                  </a:cubicBezTo>
                  <a:cubicBezTo>
                    <a:pt x="7959" y="4624"/>
                    <a:pt x="7953" y="4624"/>
                    <a:pt x="7946" y="4625"/>
                  </a:cubicBezTo>
                  <a:cubicBezTo>
                    <a:pt x="7946" y="4622"/>
                    <a:pt x="7945" y="4619"/>
                    <a:pt x="7945" y="4616"/>
                  </a:cubicBezTo>
                  <a:close/>
                  <a:moveTo>
                    <a:pt x="14703" y="2081"/>
                  </a:moveTo>
                  <a:cubicBezTo>
                    <a:pt x="15648" y="2081"/>
                    <a:pt x="15872" y="2882"/>
                    <a:pt x="15701" y="3693"/>
                  </a:cubicBezTo>
                  <a:cubicBezTo>
                    <a:pt x="15664" y="3842"/>
                    <a:pt x="15584" y="3982"/>
                    <a:pt x="15487" y="4099"/>
                  </a:cubicBezTo>
                  <a:cubicBezTo>
                    <a:pt x="15336" y="4280"/>
                    <a:pt x="15182" y="4464"/>
                    <a:pt x="14974" y="4582"/>
                  </a:cubicBezTo>
                  <a:cubicBezTo>
                    <a:pt x="14861" y="4649"/>
                    <a:pt x="14743" y="4708"/>
                    <a:pt x="14617" y="4745"/>
                  </a:cubicBezTo>
                  <a:cubicBezTo>
                    <a:pt x="14545" y="4772"/>
                    <a:pt x="14472" y="4782"/>
                    <a:pt x="14403" y="4804"/>
                  </a:cubicBezTo>
                  <a:lnTo>
                    <a:pt x="14403" y="4804"/>
                  </a:lnTo>
                  <a:cubicBezTo>
                    <a:pt x="14403" y="4802"/>
                    <a:pt x="14402" y="4799"/>
                    <a:pt x="14402" y="4797"/>
                  </a:cubicBezTo>
                  <a:cubicBezTo>
                    <a:pt x="14408" y="4196"/>
                    <a:pt x="14524" y="3588"/>
                    <a:pt x="14654" y="3004"/>
                  </a:cubicBezTo>
                  <a:cubicBezTo>
                    <a:pt x="14686" y="2881"/>
                    <a:pt x="14721" y="2759"/>
                    <a:pt x="14761" y="2638"/>
                  </a:cubicBezTo>
                  <a:cubicBezTo>
                    <a:pt x="14778" y="2586"/>
                    <a:pt x="14744" y="2532"/>
                    <a:pt x="14694" y="2517"/>
                  </a:cubicBezTo>
                  <a:cubicBezTo>
                    <a:pt x="14684" y="2513"/>
                    <a:pt x="14673" y="2512"/>
                    <a:pt x="14663" y="2512"/>
                  </a:cubicBezTo>
                  <a:cubicBezTo>
                    <a:pt x="14620" y="2512"/>
                    <a:pt x="14578" y="2537"/>
                    <a:pt x="14564" y="2579"/>
                  </a:cubicBezTo>
                  <a:cubicBezTo>
                    <a:pt x="14324" y="3290"/>
                    <a:pt x="14191" y="4056"/>
                    <a:pt x="14233" y="4809"/>
                  </a:cubicBezTo>
                  <a:cubicBezTo>
                    <a:pt x="13768" y="4557"/>
                    <a:pt x="13559" y="4201"/>
                    <a:pt x="13449" y="3672"/>
                  </a:cubicBezTo>
                  <a:cubicBezTo>
                    <a:pt x="13271" y="2849"/>
                    <a:pt x="13791" y="2081"/>
                    <a:pt x="14659" y="2081"/>
                  </a:cubicBezTo>
                  <a:cubicBezTo>
                    <a:pt x="14674" y="2081"/>
                    <a:pt x="14689" y="2081"/>
                    <a:pt x="14703" y="2081"/>
                  </a:cubicBezTo>
                  <a:close/>
                  <a:moveTo>
                    <a:pt x="2067" y="3900"/>
                  </a:moveTo>
                  <a:cubicBezTo>
                    <a:pt x="2371" y="3900"/>
                    <a:pt x="2675" y="3907"/>
                    <a:pt x="2980" y="3914"/>
                  </a:cubicBezTo>
                  <a:cubicBezTo>
                    <a:pt x="3222" y="3918"/>
                    <a:pt x="3465" y="3918"/>
                    <a:pt x="3708" y="3922"/>
                  </a:cubicBezTo>
                  <a:cubicBezTo>
                    <a:pt x="3929" y="4069"/>
                    <a:pt x="4493" y="4006"/>
                    <a:pt x="4713" y="4049"/>
                  </a:cubicBezTo>
                  <a:cubicBezTo>
                    <a:pt x="4791" y="4058"/>
                    <a:pt x="4870" y="4070"/>
                    <a:pt x="4947" y="4081"/>
                  </a:cubicBezTo>
                  <a:cubicBezTo>
                    <a:pt x="4943" y="4093"/>
                    <a:pt x="4939" y="4107"/>
                    <a:pt x="4938" y="4122"/>
                  </a:cubicBezTo>
                  <a:cubicBezTo>
                    <a:pt x="4921" y="4317"/>
                    <a:pt x="4735" y="4488"/>
                    <a:pt x="4615" y="4618"/>
                  </a:cubicBezTo>
                  <a:cubicBezTo>
                    <a:pt x="4391" y="4843"/>
                    <a:pt x="4078" y="4995"/>
                    <a:pt x="3788" y="5100"/>
                  </a:cubicBezTo>
                  <a:cubicBezTo>
                    <a:pt x="3455" y="5222"/>
                    <a:pt x="3104" y="5277"/>
                    <a:pt x="2753" y="5277"/>
                  </a:cubicBezTo>
                  <a:cubicBezTo>
                    <a:pt x="2462" y="5277"/>
                    <a:pt x="2170" y="5240"/>
                    <a:pt x="1887" y="5174"/>
                  </a:cubicBezTo>
                  <a:cubicBezTo>
                    <a:pt x="1459" y="5073"/>
                    <a:pt x="1001" y="4967"/>
                    <a:pt x="660" y="4677"/>
                  </a:cubicBezTo>
                  <a:cubicBezTo>
                    <a:pt x="425" y="4481"/>
                    <a:pt x="311" y="4235"/>
                    <a:pt x="329" y="3991"/>
                  </a:cubicBezTo>
                  <a:cubicBezTo>
                    <a:pt x="744" y="3972"/>
                    <a:pt x="1167" y="3917"/>
                    <a:pt x="1585" y="3907"/>
                  </a:cubicBezTo>
                  <a:cubicBezTo>
                    <a:pt x="1746" y="3902"/>
                    <a:pt x="1906" y="3900"/>
                    <a:pt x="2067" y="3900"/>
                  </a:cubicBezTo>
                  <a:close/>
                  <a:moveTo>
                    <a:pt x="18107" y="3715"/>
                  </a:moveTo>
                  <a:cubicBezTo>
                    <a:pt x="18265" y="3715"/>
                    <a:pt x="18422" y="3739"/>
                    <a:pt x="18569" y="3789"/>
                  </a:cubicBezTo>
                  <a:cubicBezTo>
                    <a:pt x="19092" y="3980"/>
                    <a:pt x="19312" y="4607"/>
                    <a:pt x="19245" y="5124"/>
                  </a:cubicBezTo>
                  <a:cubicBezTo>
                    <a:pt x="19210" y="5430"/>
                    <a:pt x="18978" y="5656"/>
                    <a:pt x="18776" y="5869"/>
                  </a:cubicBezTo>
                  <a:cubicBezTo>
                    <a:pt x="18573" y="6073"/>
                    <a:pt x="18304" y="6192"/>
                    <a:pt x="18032" y="6268"/>
                  </a:cubicBezTo>
                  <a:cubicBezTo>
                    <a:pt x="17845" y="6316"/>
                    <a:pt x="17672" y="6352"/>
                    <a:pt x="17487" y="6365"/>
                  </a:cubicBezTo>
                  <a:cubicBezTo>
                    <a:pt x="17472" y="6365"/>
                    <a:pt x="17455" y="6364"/>
                    <a:pt x="17436" y="6364"/>
                  </a:cubicBezTo>
                  <a:cubicBezTo>
                    <a:pt x="17439" y="6356"/>
                    <a:pt x="17440" y="6347"/>
                    <a:pt x="17441" y="6339"/>
                  </a:cubicBezTo>
                  <a:cubicBezTo>
                    <a:pt x="17567" y="5616"/>
                    <a:pt x="17798" y="4893"/>
                    <a:pt x="18252" y="4308"/>
                  </a:cubicBezTo>
                  <a:cubicBezTo>
                    <a:pt x="18275" y="4267"/>
                    <a:pt x="18323" y="4248"/>
                    <a:pt x="18336" y="4204"/>
                  </a:cubicBezTo>
                  <a:cubicBezTo>
                    <a:pt x="18344" y="4156"/>
                    <a:pt x="18303" y="4124"/>
                    <a:pt x="18260" y="4124"/>
                  </a:cubicBezTo>
                  <a:cubicBezTo>
                    <a:pt x="18242" y="4124"/>
                    <a:pt x="18225" y="4129"/>
                    <a:pt x="18210" y="4141"/>
                  </a:cubicBezTo>
                  <a:cubicBezTo>
                    <a:pt x="18188" y="4156"/>
                    <a:pt x="18170" y="4178"/>
                    <a:pt x="18152" y="4198"/>
                  </a:cubicBezTo>
                  <a:cubicBezTo>
                    <a:pt x="17687" y="4737"/>
                    <a:pt x="17491" y="5435"/>
                    <a:pt x="17300" y="6107"/>
                  </a:cubicBezTo>
                  <a:cubicBezTo>
                    <a:pt x="17284" y="6169"/>
                    <a:pt x="17269" y="6232"/>
                    <a:pt x="17256" y="6294"/>
                  </a:cubicBezTo>
                  <a:cubicBezTo>
                    <a:pt x="17243" y="6281"/>
                    <a:pt x="17230" y="6270"/>
                    <a:pt x="17218" y="6260"/>
                  </a:cubicBezTo>
                  <a:cubicBezTo>
                    <a:pt x="17133" y="6185"/>
                    <a:pt x="17042" y="6116"/>
                    <a:pt x="16967" y="6029"/>
                  </a:cubicBezTo>
                  <a:cubicBezTo>
                    <a:pt x="16504" y="5462"/>
                    <a:pt x="16671" y="4586"/>
                    <a:pt x="17148" y="4081"/>
                  </a:cubicBezTo>
                  <a:cubicBezTo>
                    <a:pt x="17400" y="3838"/>
                    <a:pt x="17755" y="3715"/>
                    <a:pt x="18107" y="3715"/>
                  </a:cubicBezTo>
                  <a:close/>
                  <a:moveTo>
                    <a:pt x="13233" y="7099"/>
                  </a:moveTo>
                  <a:cubicBezTo>
                    <a:pt x="13246" y="7101"/>
                    <a:pt x="13255" y="7108"/>
                    <a:pt x="13264" y="7116"/>
                  </a:cubicBezTo>
                  <a:cubicBezTo>
                    <a:pt x="13259" y="7118"/>
                    <a:pt x="13255" y="7121"/>
                    <a:pt x="13250" y="7123"/>
                  </a:cubicBezTo>
                  <a:cubicBezTo>
                    <a:pt x="13244" y="7115"/>
                    <a:pt x="13239" y="7107"/>
                    <a:pt x="13233" y="7099"/>
                  </a:cubicBezTo>
                  <a:close/>
                  <a:moveTo>
                    <a:pt x="7801" y="4670"/>
                  </a:moveTo>
                  <a:cubicBezTo>
                    <a:pt x="7824" y="4670"/>
                    <a:pt x="7848" y="4670"/>
                    <a:pt x="7871" y="4670"/>
                  </a:cubicBezTo>
                  <a:cubicBezTo>
                    <a:pt x="7868" y="4675"/>
                    <a:pt x="7867" y="4679"/>
                    <a:pt x="7863" y="4684"/>
                  </a:cubicBezTo>
                  <a:cubicBezTo>
                    <a:pt x="7476" y="4848"/>
                    <a:pt x="7158" y="5166"/>
                    <a:pt x="6820" y="5412"/>
                  </a:cubicBezTo>
                  <a:cubicBezTo>
                    <a:pt x="6283" y="5785"/>
                    <a:pt x="5808" y="6230"/>
                    <a:pt x="5356" y="6700"/>
                  </a:cubicBezTo>
                  <a:cubicBezTo>
                    <a:pt x="5149" y="6902"/>
                    <a:pt x="4942" y="7101"/>
                    <a:pt x="4734" y="7300"/>
                  </a:cubicBezTo>
                  <a:cubicBezTo>
                    <a:pt x="4619" y="7144"/>
                    <a:pt x="4573" y="6942"/>
                    <a:pt x="4641" y="6729"/>
                  </a:cubicBezTo>
                  <a:cubicBezTo>
                    <a:pt x="4839" y="6071"/>
                    <a:pt x="5398" y="5618"/>
                    <a:pt x="5944" y="5244"/>
                  </a:cubicBezTo>
                  <a:cubicBezTo>
                    <a:pt x="6485" y="4830"/>
                    <a:pt x="7131" y="4670"/>
                    <a:pt x="7801" y="4670"/>
                  </a:cubicBezTo>
                  <a:close/>
                  <a:moveTo>
                    <a:pt x="7874" y="4871"/>
                  </a:moveTo>
                  <a:lnTo>
                    <a:pt x="7874" y="4871"/>
                  </a:lnTo>
                  <a:cubicBezTo>
                    <a:pt x="7956" y="5213"/>
                    <a:pt x="7861" y="5669"/>
                    <a:pt x="7745" y="5988"/>
                  </a:cubicBezTo>
                  <a:cubicBezTo>
                    <a:pt x="7579" y="6392"/>
                    <a:pt x="7235" y="6691"/>
                    <a:pt x="6895" y="6951"/>
                  </a:cubicBezTo>
                  <a:cubicBezTo>
                    <a:pt x="6445" y="7264"/>
                    <a:pt x="5929" y="7556"/>
                    <a:pt x="5373" y="7601"/>
                  </a:cubicBezTo>
                  <a:cubicBezTo>
                    <a:pt x="5360" y="7602"/>
                    <a:pt x="5347" y="7602"/>
                    <a:pt x="5334" y="7602"/>
                  </a:cubicBezTo>
                  <a:cubicBezTo>
                    <a:pt x="5156" y="7602"/>
                    <a:pt x="4987" y="7537"/>
                    <a:pt x="4857" y="7430"/>
                  </a:cubicBezTo>
                  <a:cubicBezTo>
                    <a:pt x="5430" y="6883"/>
                    <a:pt x="6013" y="6345"/>
                    <a:pt x="6602" y="5816"/>
                  </a:cubicBezTo>
                  <a:cubicBezTo>
                    <a:pt x="7005" y="5477"/>
                    <a:pt x="7408" y="5122"/>
                    <a:pt x="7874" y="4871"/>
                  </a:cubicBezTo>
                  <a:close/>
                  <a:moveTo>
                    <a:pt x="9916" y="5828"/>
                  </a:moveTo>
                  <a:cubicBezTo>
                    <a:pt x="10153" y="5828"/>
                    <a:pt x="10388" y="5867"/>
                    <a:pt x="10598" y="5950"/>
                  </a:cubicBezTo>
                  <a:cubicBezTo>
                    <a:pt x="10218" y="6206"/>
                    <a:pt x="9851" y="6479"/>
                    <a:pt x="9505" y="6780"/>
                  </a:cubicBezTo>
                  <a:cubicBezTo>
                    <a:pt x="9121" y="7116"/>
                    <a:pt x="8748" y="7466"/>
                    <a:pt x="8383" y="7823"/>
                  </a:cubicBezTo>
                  <a:cubicBezTo>
                    <a:pt x="8365" y="7841"/>
                    <a:pt x="8360" y="7862"/>
                    <a:pt x="8359" y="7882"/>
                  </a:cubicBezTo>
                  <a:cubicBezTo>
                    <a:pt x="8222" y="7730"/>
                    <a:pt x="8158" y="7533"/>
                    <a:pt x="8201" y="7299"/>
                  </a:cubicBezTo>
                  <a:cubicBezTo>
                    <a:pt x="8294" y="6838"/>
                    <a:pt x="8482" y="6323"/>
                    <a:pt x="8902" y="6066"/>
                  </a:cubicBezTo>
                  <a:cubicBezTo>
                    <a:pt x="9197" y="5915"/>
                    <a:pt x="9560" y="5828"/>
                    <a:pt x="9916" y="5828"/>
                  </a:cubicBezTo>
                  <a:close/>
                  <a:moveTo>
                    <a:pt x="20959" y="5254"/>
                  </a:moveTo>
                  <a:cubicBezTo>
                    <a:pt x="21194" y="5254"/>
                    <a:pt x="21427" y="5298"/>
                    <a:pt x="21641" y="5400"/>
                  </a:cubicBezTo>
                  <a:cubicBezTo>
                    <a:pt x="22037" y="5619"/>
                    <a:pt x="22281" y="6054"/>
                    <a:pt x="22359" y="6490"/>
                  </a:cubicBezTo>
                  <a:cubicBezTo>
                    <a:pt x="22554" y="7509"/>
                    <a:pt x="21688" y="7926"/>
                    <a:pt x="20822" y="7926"/>
                  </a:cubicBezTo>
                  <a:cubicBezTo>
                    <a:pt x="20495" y="7926"/>
                    <a:pt x="20168" y="7867"/>
                    <a:pt x="19897" y="7758"/>
                  </a:cubicBezTo>
                  <a:lnTo>
                    <a:pt x="19898" y="7758"/>
                  </a:lnTo>
                  <a:cubicBezTo>
                    <a:pt x="19972" y="7628"/>
                    <a:pt x="20052" y="7503"/>
                    <a:pt x="20137" y="7384"/>
                  </a:cubicBezTo>
                  <a:cubicBezTo>
                    <a:pt x="20401" y="7036"/>
                    <a:pt x="20754" y="6774"/>
                    <a:pt x="21108" y="6531"/>
                  </a:cubicBezTo>
                  <a:cubicBezTo>
                    <a:pt x="21209" y="6458"/>
                    <a:pt x="21135" y="6332"/>
                    <a:pt x="21039" y="6332"/>
                  </a:cubicBezTo>
                  <a:cubicBezTo>
                    <a:pt x="21018" y="6332"/>
                    <a:pt x="20995" y="6338"/>
                    <a:pt x="20973" y="6353"/>
                  </a:cubicBezTo>
                  <a:cubicBezTo>
                    <a:pt x="20484" y="6681"/>
                    <a:pt x="20044" y="7113"/>
                    <a:pt x="19740" y="7620"/>
                  </a:cubicBezTo>
                  <a:cubicBezTo>
                    <a:pt x="19617" y="7427"/>
                    <a:pt x="19524" y="7215"/>
                    <a:pt x="19480" y="6990"/>
                  </a:cubicBezTo>
                  <a:cubicBezTo>
                    <a:pt x="19421" y="6632"/>
                    <a:pt x="19465" y="6259"/>
                    <a:pt x="19592" y="5921"/>
                  </a:cubicBezTo>
                  <a:cubicBezTo>
                    <a:pt x="19692" y="5683"/>
                    <a:pt x="19903" y="5507"/>
                    <a:pt x="20137" y="5412"/>
                  </a:cubicBezTo>
                  <a:cubicBezTo>
                    <a:pt x="20395" y="5316"/>
                    <a:pt x="20678" y="5254"/>
                    <a:pt x="20959" y="5254"/>
                  </a:cubicBezTo>
                  <a:close/>
                  <a:moveTo>
                    <a:pt x="10677" y="6087"/>
                  </a:moveTo>
                  <a:cubicBezTo>
                    <a:pt x="10690" y="6111"/>
                    <a:pt x="10706" y="6134"/>
                    <a:pt x="10724" y="6155"/>
                  </a:cubicBezTo>
                  <a:cubicBezTo>
                    <a:pt x="10781" y="6243"/>
                    <a:pt x="10807" y="6346"/>
                    <a:pt x="10809" y="6450"/>
                  </a:cubicBezTo>
                  <a:cubicBezTo>
                    <a:pt x="10789" y="7093"/>
                    <a:pt x="10502" y="7811"/>
                    <a:pt x="9948" y="8173"/>
                  </a:cubicBezTo>
                  <a:cubicBezTo>
                    <a:pt x="9791" y="8262"/>
                    <a:pt x="9620" y="8299"/>
                    <a:pt x="9445" y="8299"/>
                  </a:cubicBezTo>
                  <a:cubicBezTo>
                    <a:pt x="9172" y="8299"/>
                    <a:pt x="8892" y="8209"/>
                    <a:pt x="8653" y="8092"/>
                  </a:cubicBezTo>
                  <a:cubicBezTo>
                    <a:pt x="8588" y="8063"/>
                    <a:pt x="8531" y="8027"/>
                    <a:pt x="8479" y="7988"/>
                  </a:cubicBezTo>
                  <a:cubicBezTo>
                    <a:pt x="8499" y="7986"/>
                    <a:pt x="8520" y="7980"/>
                    <a:pt x="8539" y="7963"/>
                  </a:cubicBezTo>
                  <a:cubicBezTo>
                    <a:pt x="9031" y="7466"/>
                    <a:pt x="9584" y="7035"/>
                    <a:pt x="10098" y="6563"/>
                  </a:cubicBezTo>
                  <a:cubicBezTo>
                    <a:pt x="10279" y="6387"/>
                    <a:pt x="10475" y="6233"/>
                    <a:pt x="10677" y="6087"/>
                  </a:cubicBezTo>
                  <a:close/>
                  <a:moveTo>
                    <a:pt x="12428" y="6981"/>
                  </a:moveTo>
                  <a:cubicBezTo>
                    <a:pt x="12660" y="6981"/>
                    <a:pt x="12899" y="7045"/>
                    <a:pt x="13123" y="7181"/>
                  </a:cubicBezTo>
                  <a:lnTo>
                    <a:pt x="13122" y="7181"/>
                  </a:lnTo>
                  <a:cubicBezTo>
                    <a:pt x="13115" y="7185"/>
                    <a:pt x="13110" y="7191"/>
                    <a:pt x="13105" y="7197"/>
                  </a:cubicBezTo>
                  <a:cubicBezTo>
                    <a:pt x="13085" y="7207"/>
                    <a:pt x="13064" y="7219"/>
                    <a:pt x="13045" y="7228"/>
                  </a:cubicBezTo>
                  <a:cubicBezTo>
                    <a:pt x="12442" y="7532"/>
                    <a:pt x="11957" y="8018"/>
                    <a:pt x="11578" y="8570"/>
                  </a:cubicBezTo>
                  <a:cubicBezTo>
                    <a:pt x="11526" y="8660"/>
                    <a:pt x="11252" y="8952"/>
                    <a:pt x="11405" y="9016"/>
                  </a:cubicBezTo>
                  <a:cubicBezTo>
                    <a:pt x="11416" y="9020"/>
                    <a:pt x="11428" y="9023"/>
                    <a:pt x="11440" y="9023"/>
                  </a:cubicBezTo>
                  <a:cubicBezTo>
                    <a:pt x="11473" y="9023"/>
                    <a:pt x="11506" y="9007"/>
                    <a:pt x="11520" y="8976"/>
                  </a:cubicBezTo>
                  <a:cubicBezTo>
                    <a:pt x="11854" y="8404"/>
                    <a:pt x="12339" y="7941"/>
                    <a:pt x="12858" y="7540"/>
                  </a:cubicBezTo>
                  <a:cubicBezTo>
                    <a:pt x="12937" y="7482"/>
                    <a:pt x="13020" y="7429"/>
                    <a:pt x="13105" y="7378"/>
                  </a:cubicBezTo>
                  <a:cubicBezTo>
                    <a:pt x="13112" y="7396"/>
                    <a:pt x="13116" y="7413"/>
                    <a:pt x="13119" y="7431"/>
                  </a:cubicBezTo>
                  <a:cubicBezTo>
                    <a:pt x="13212" y="8136"/>
                    <a:pt x="13241" y="9050"/>
                    <a:pt x="12545" y="9461"/>
                  </a:cubicBezTo>
                  <a:cubicBezTo>
                    <a:pt x="12383" y="9559"/>
                    <a:pt x="12199" y="9602"/>
                    <a:pt x="12014" y="9602"/>
                  </a:cubicBezTo>
                  <a:cubicBezTo>
                    <a:pt x="11800" y="9602"/>
                    <a:pt x="11584" y="9545"/>
                    <a:pt x="11397" y="9446"/>
                  </a:cubicBezTo>
                  <a:cubicBezTo>
                    <a:pt x="11117" y="9317"/>
                    <a:pt x="10973" y="9055"/>
                    <a:pt x="10978" y="8751"/>
                  </a:cubicBezTo>
                  <a:cubicBezTo>
                    <a:pt x="10973" y="8390"/>
                    <a:pt x="11064" y="8024"/>
                    <a:pt x="11243" y="7710"/>
                  </a:cubicBezTo>
                  <a:cubicBezTo>
                    <a:pt x="11502" y="7248"/>
                    <a:pt x="11953" y="6981"/>
                    <a:pt x="12428" y="6981"/>
                  </a:cubicBezTo>
                  <a:close/>
                  <a:moveTo>
                    <a:pt x="23164" y="7656"/>
                  </a:moveTo>
                  <a:cubicBezTo>
                    <a:pt x="23248" y="7656"/>
                    <a:pt x="23331" y="7663"/>
                    <a:pt x="23412" y="7676"/>
                  </a:cubicBezTo>
                  <a:cubicBezTo>
                    <a:pt x="23689" y="7726"/>
                    <a:pt x="23883" y="7934"/>
                    <a:pt x="23957" y="8200"/>
                  </a:cubicBezTo>
                  <a:cubicBezTo>
                    <a:pt x="24036" y="8506"/>
                    <a:pt x="23920" y="8819"/>
                    <a:pt x="23820" y="9107"/>
                  </a:cubicBezTo>
                  <a:cubicBezTo>
                    <a:pt x="23656" y="9555"/>
                    <a:pt x="23345" y="9973"/>
                    <a:pt x="22909" y="10180"/>
                  </a:cubicBezTo>
                  <a:cubicBezTo>
                    <a:pt x="22783" y="10234"/>
                    <a:pt x="22652" y="10289"/>
                    <a:pt x="22514" y="10299"/>
                  </a:cubicBezTo>
                  <a:cubicBezTo>
                    <a:pt x="22503" y="10300"/>
                    <a:pt x="22492" y="10300"/>
                    <a:pt x="22481" y="10300"/>
                  </a:cubicBezTo>
                  <a:cubicBezTo>
                    <a:pt x="22448" y="10300"/>
                    <a:pt x="22411" y="10297"/>
                    <a:pt x="22375" y="10297"/>
                  </a:cubicBezTo>
                  <a:cubicBezTo>
                    <a:pt x="22362" y="10297"/>
                    <a:pt x="22348" y="10297"/>
                    <a:pt x="22335" y="10299"/>
                  </a:cubicBezTo>
                  <a:cubicBezTo>
                    <a:pt x="22349" y="10237"/>
                    <a:pt x="22363" y="10175"/>
                    <a:pt x="22375" y="10114"/>
                  </a:cubicBezTo>
                  <a:cubicBezTo>
                    <a:pt x="22463" y="9777"/>
                    <a:pt x="22548" y="9437"/>
                    <a:pt x="22700" y="9121"/>
                  </a:cubicBezTo>
                  <a:cubicBezTo>
                    <a:pt x="22887" y="8730"/>
                    <a:pt x="23128" y="8369"/>
                    <a:pt x="23352" y="7999"/>
                  </a:cubicBezTo>
                  <a:cubicBezTo>
                    <a:pt x="23385" y="7942"/>
                    <a:pt x="23465" y="7849"/>
                    <a:pt x="23381" y="7801"/>
                  </a:cubicBezTo>
                  <a:cubicBezTo>
                    <a:pt x="23373" y="7797"/>
                    <a:pt x="23364" y="7795"/>
                    <a:pt x="23355" y="7795"/>
                  </a:cubicBezTo>
                  <a:cubicBezTo>
                    <a:pt x="23326" y="7795"/>
                    <a:pt x="23297" y="7816"/>
                    <a:pt x="23288" y="7846"/>
                  </a:cubicBezTo>
                  <a:cubicBezTo>
                    <a:pt x="22786" y="8575"/>
                    <a:pt x="22365" y="9366"/>
                    <a:pt x="22152" y="10229"/>
                  </a:cubicBezTo>
                  <a:cubicBezTo>
                    <a:pt x="21979" y="9911"/>
                    <a:pt x="21800" y="9579"/>
                    <a:pt x="21798" y="9210"/>
                  </a:cubicBezTo>
                  <a:cubicBezTo>
                    <a:pt x="21803" y="8717"/>
                    <a:pt x="22008" y="8150"/>
                    <a:pt x="22420" y="7856"/>
                  </a:cubicBezTo>
                  <a:cubicBezTo>
                    <a:pt x="22639" y="7722"/>
                    <a:pt x="22904" y="7656"/>
                    <a:pt x="23164" y="7656"/>
                  </a:cubicBezTo>
                  <a:close/>
                  <a:moveTo>
                    <a:pt x="15266" y="8264"/>
                  </a:moveTo>
                  <a:cubicBezTo>
                    <a:pt x="15490" y="8264"/>
                    <a:pt x="15724" y="8284"/>
                    <a:pt x="15930" y="8376"/>
                  </a:cubicBezTo>
                  <a:lnTo>
                    <a:pt x="15929" y="8376"/>
                  </a:lnTo>
                  <a:cubicBezTo>
                    <a:pt x="15785" y="8461"/>
                    <a:pt x="15643" y="8550"/>
                    <a:pt x="15502" y="8643"/>
                  </a:cubicBezTo>
                  <a:cubicBezTo>
                    <a:pt x="14957" y="8986"/>
                    <a:pt x="14527" y="9488"/>
                    <a:pt x="14246" y="10064"/>
                  </a:cubicBezTo>
                  <a:cubicBezTo>
                    <a:pt x="14213" y="10144"/>
                    <a:pt x="14098" y="10269"/>
                    <a:pt x="14209" y="10329"/>
                  </a:cubicBezTo>
                  <a:cubicBezTo>
                    <a:pt x="14220" y="10334"/>
                    <a:pt x="14233" y="10336"/>
                    <a:pt x="14246" y="10336"/>
                  </a:cubicBezTo>
                  <a:cubicBezTo>
                    <a:pt x="14277" y="10336"/>
                    <a:pt x="14310" y="10321"/>
                    <a:pt x="14322" y="10291"/>
                  </a:cubicBezTo>
                  <a:cubicBezTo>
                    <a:pt x="14529" y="9806"/>
                    <a:pt x="14877" y="9403"/>
                    <a:pt x="15268" y="9054"/>
                  </a:cubicBezTo>
                  <a:cubicBezTo>
                    <a:pt x="15479" y="8855"/>
                    <a:pt x="15710" y="8683"/>
                    <a:pt x="15954" y="8530"/>
                  </a:cubicBezTo>
                  <a:cubicBezTo>
                    <a:pt x="15958" y="8535"/>
                    <a:pt x="15962" y="8541"/>
                    <a:pt x="15969" y="8546"/>
                  </a:cubicBezTo>
                  <a:cubicBezTo>
                    <a:pt x="16167" y="8721"/>
                    <a:pt x="16213" y="9220"/>
                    <a:pt x="16176" y="9474"/>
                  </a:cubicBezTo>
                  <a:cubicBezTo>
                    <a:pt x="16141" y="9920"/>
                    <a:pt x="15921" y="10360"/>
                    <a:pt x="15525" y="10586"/>
                  </a:cubicBezTo>
                  <a:cubicBezTo>
                    <a:pt x="15349" y="10688"/>
                    <a:pt x="15149" y="10736"/>
                    <a:pt x="14948" y="10736"/>
                  </a:cubicBezTo>
                  <a:cubicBezTo>
                    <a:pt x="14628" y="10736"/>
                    <a:pt x="14305" y="10614"/>
                    <a:pt x="14074" y="10392"/>
                  </a:cubicBezTo>
                  <a:cubicBezTo>
                    <a:pt x="13865" y="10214"/>
                    <a:pt x="13764" y="9943"/>
                    <a:pt x="13806" y="9673"/>
                  </a:cubicBezTo>
                  <a:cubicBezTo>
                    <a:pt x="13848" y="9346"/>
                    <a:pt x="13950" y="9018"/>
                    <a:pt x="14152" y="8754"/>
                  </a:cubicBezTo>
                  <a:cubicBezTo>
                    <a:pt x="14411" y="8424"/>
                    <a:pt x="14815" y="8264"/>
                    <a:pt x="15223" y="8264"/>
                  </a:cubicBezTo>
                  <a:cubicBezTo>
                    <a:pt x="15224" y="8264"/>
                    <a:pt x="15226" y="8264"/>
                    <a:pt x="15227" y="8264"/>
                  </a:cubicBezTo>
                  <a:cubicBezTo>
                    <a:pt x="15240" y="8264"/>
                    <a:pt x="15253" y="8264"/>
                    <a:pt x="15266" y="8264"/>
                  </a:cubicBezTo>
                  <a:close/>
                  <a:moveTo>
                    <a:pt x="17483" y="9597"/>
                  </a:moveTo>
                  <a:cubicBezTo>
                    <a:pt x="17744" y="9597"/>
                    <a:pt x="18008" y="9671"/>
                    <a:pt x="18223" y="9817"/>
                  </a:cubicBezTo>
                  <a:cubicBezTo>
                    <a:pt x="18181" y="9832"/>
                    <a:pt x="18157" y="9867"/>
                    <a:pt x="18149" y="9906"/>
                  </a:cubicBezTo>
                  <a:cubicBezTo>
                    <a:pt x="17907" y="10035"/>
                    <a:pt x="17673" y="10180"/>
                    <a:pt x="17462" y="10355"/>
                  </a:cubicBezTo>
                  <a:cubicBezTo>
                    <a:pt x="17048" y="10676"/>
                    <a:pt x="16750" y="11110"/>
                    <a:pt x="16485" y="11555"/>
                  </a:cubicBezTo>
                  <a:cubicBezTo>
                    <a:pt x="16441" y="11626"/>
                    <a:pt x="16504" y="11688"/>
                    <a:pt x="16567" y="11688"/>
                  </a:cubicBezTo>
                  <a:cubicBezTo>
                    <a:pt x="16597" y="11688"/>
                    <a:pt x="16627" y="11673"/>
                    <a:pt x="16645" y="11638"/>
                  </a:cubicBezTo>
                  <a:cubicBezTo>
                    <a:pt x="16999" y="11007"/>
                    <a:pt x="17514" y="10466"/>
                    <a:pt x="18121" y="10072"/>
                  </a:cubicBezTo>
                  <a:cubicBezTo>
                    <a:pt x="18143" y="10061"/>
                    <a:pt x="18167" y="10049"/>
                    <a:pt x="18189" y="10037"/>
                  </a:cubicBezTo>
                  <a:cubicBezTo>
                    <a:pt x="18250" y="10149"/>
                    <a:pt x="18313" y="10258"/>
                    <a:pt x="18369" y="10371"/>
                  </a:cubicBezTo>
                  <a:cubicBezTo>
                    <a:pt x="18459" y="10568"/>
                    <a:pt x="18539" y="10770"/>
                    <a:pt x="18578" y="10982"/>
                  </a:cubicBezTo>
                  <a:cubicBezTo>
                    <a:pt x="18626" y="11192"/>
                    <a:pt x="18524" y="11386"/>
                    <a:pt x="18428" y="11567"/>
                  </a:cubicBezTo>
                  <a:cubicBezTo>
                    <a:pt x="18284" y="11832"/>
                    <a:pt x="18056" y="12035"/>
                    <a:pt x="17813" y="12209"/>
                  </a:cubicBezTo>
                  <a:cubicBezTo>
                    <a:pt x="17624" y="12355"/>
                    <a:pt x="17409" y="12425"/>
                    <a:pt x="17193" y="12425"/>
                  </a:cubicBezTo>
                  <a:cubicBezTo>
                    <a:pt x="16981" y="12425"/>
                    <a:pt x="16768" y="12358"/>
                    <a:pt x="16577" y="12227"/>
                  </a:cubicBezTo>
                  <a:cubicBezTo>
                    <a:pt x="16329" y="12042"/>
                    <a:pt x="16085" y="11798"/>
                    <a:pt x="16032" y="11482"/>
                  </a:cubicBezTo>
                  <a:cubicBezTo>
                    <a:pt x="15962" y="10906"/>
                    <a:pt x="16331" y="10371"/>
                    <a:pt x="16710" y="9973"/>
                  </a:cubicBezTo>
                  <a:cubicBezTo>
                    <a:pt x="16889" y="9802"/>
                    <a:pt x="17099" y="9642"/>
                    <a:pt x="17350" y="9603"/>
                  </a:cubicBezTo>
                  <a:cubicBezTo>
                    <a:pt x="17394" y="9599"/>
                    <a:pt x="17439" y="9597"/>
                    <a:pt x="17483" y="9597"/>
                  </a:cubicBezTo>
                  <a:close/>
                  <a:moveTo>
                    <a:pt x="5536" y="3737"/>
                  </a:moveTo>
                  <a:cubicBezTo>
                    <a:pt x="6178" y="3749"/>
                    <a:pt x="6815" y="3846"/>
                    <a:pt x="7449" y="3940"/>
                  </a:cubicBezTo>
                  <a:cubicBezTo>
                    <a:pt x="8480" y="4067"/>
                    <a:pt x="9497" y="4290"/>
                    <a:pt x="10489" y="4596"/>
                  </a:cubicBezTo>
                  <a:cubicBezTo>
                    <a:pt x="11185" y="4775"/>
                    <a:pt x="11847" y="5040"/>
                    <a:pt x="12516" y="5297"/>
                  </a:cubicBezTo>
                  <a:cubicBezTo>
                    <a:pt x="13269" y="5576"/>
                    <a:pt x="14023" y="5857"/>
                    <a:pt x="14753" y="6191"/>
                  </a:cubicBezTo>
                  <a:cubicBezTo>
                    <a:pt x="15331" y="6468"/>
                    <a:pt x="15896" y="6757"/>
                    <a:pt x="16456" y="7068"/>
                  </a:cubicBezTo>
                  <a:cubicBezTo>
                    <a:pt x="17146" y="7460"/>
                    <a:pt x="17829" y="7870"/>
                    <a:pt x="18491" y="8309"/>
                  </a:cubicBezTo>
                  <a:cubicBezTo>
                    <a:pt x="18880" y="8597"/>
                    <a:pt x="19269" y="8884"/>
                    <a:pt x="19653" y="9177"/>
                  </a:cubicBezTo>
                  <a:cubicBezTo>
                    <a:pt x="19969" y="9416"/>
                    <a:pt x="20283" y="9657"/>
                    <a:pt x="20602" y="9890"/>
                  </a:cubicBezTo>
                  <a:cubicBezTo>
                    <a:pt x="20822" y="10076"/>
                    <a:pt x="21024" y="10284"/>
                    <a:pt x="21241" y="10474"/>
                  </a:cubicBezTo>
                  <a:cubicBezTo>
                    <a:pt x="21532" y="10734"/>
                    <a:pt x="21821" y="10997"/>
                    <a:pt x="22099" y="11271"/>
                  </a:cubicBezTo>
                  <a:cubicBezTo>
                    <a:pt x="22111" y="11293"/>
                    <a:pt x="22126" y="11307"/>
                    <a:pt x="22143" y="11314"/>
                  </a:cubicBezTo>
                  <a:cubicBezTo>
                    <a:pt x="22453" y="11619"/>
                    <a:pt x="22749" y="11937"/>
                    <a:pt x="23023" y="12275"/>
                  </a:cubicBezTo>
                  <a:cubicBezTo>
                    <a:pt x="22982" y="12393"/>
                    <a:pt x="23172" y="12493"/>
                    <a:pt x="23107" y="12611"/>
                  </a:cubicBezTo>
                  <a:cubicBezTo>
                    <a:pt x="23106" y="12611"/>
                    <a:pt x="23105" y="12611"/>
                    <a:pt x="23105" y="12612"/>
                  </a:cubicBezTo>
                  <a:cubicBezTo>
                    <a:pt x="22903" y="12429"/>
                    <a:pt x="22761" y="12218"/>
                    <a:pt x="22562" y="12037"/>
                  </a:cubicBezTo>
                  <a:cubicBezTo>
                    <a:pt x="22104" y="11611"/>
                    <a:pt x="21575" y="11236"/>
                    <a:pt x="21118" y="10814"/>
                  </a:cubicBezTo>
                  <a:cubicBezTo>
                    <a:pt x="20339" y="10108"/>
                    <a:pt x="19567" y="9398"/>
                    <a:pt x="18663" y="8856"/>
                  </a:cubicBezTo>
                  <a:cubicBezTo>
                    <a:pt x="18232" y="8593"/>
                    <a:pt x="17822" y="8300"/>
                    <a:pt x="17403" y="8020"/>
                  </a:cubicBezTo>
                  <a:cubicBezTo>
                    <a:pt x="16725" y="7583"/>
                    <a:pt x="16008" y="7202"/>
                    <a:pt x="15273" y="6868"/>
                  </a:cubicBezTo>
                  <a:cubicBezTo>
                    <a:pt x="14781" y="6661"/>
                    <a:pt x="14305" y="6420"/>
                    <a:pt x="13816" y="6205"/>
                  </a:cubicBezTo>
                  <a:cubicBezTo>
                    <a:pt x="12802" y="5760"/>
                    <a:pt x="11771" y="5354"/>
                    <a:pt x="10719" y="5010"/>
                  </a:cubicBezTo>
                  <a:cubicBezTo>
                    <a:pt x="10357" y="4897"/>
                    <a:pt x="10003" y="4753"/>
                    <a:pt x="9626" y="4697"/>
                  </a:cubicBezTo>
                  <a:cubicBezTo>
                    <a:pt x="9196" y="4630"/>
                    <a:pt x="8757" y="4621"/>
                    <a:pt x="8329" y="4528"/>
                  </a:cubicBezTo>
                  <a:cubicBezTo>
                    <a:pt x="7864" y="4423"/>
                    <a:pt x="7382" y="4346"/>
                    <a:pt x="6917" y="4255"/>
                  </a:cubicBezTo>
                  <a:cubicBezTo>
                    <a:pt x="6074" y="4045"/>
                    <a:pt x="5216" y="3908"/>
                    <a:pt x="4354" y="3810"/>
                  </a:cubicBezTo>
                  <a:cubicBezTo>
                    <a:pt x="4748" y="3779"/>
                    <a:pt x="5141" y="3738"/>
                    <a:pt x="5536" y="3737"/>
                  </a:cubicBezTo>
                  <a:close/>
                  <a:moveTo>
                    <a:pt x="19700" y="11653"/>
                  </a:moveTo>
                  <a:cubicBezTo>
                    <a:pt x="19756" y="11653"/>
                    <a:pt x="19811" y="11657"/>
                    <a:pt x="19867" y="11665"/>
                  </a:cubicBezTo>
                  <a:cubicBezTo>
                    <a:pt x="20061" y="11691"/>
                    <a:pt x="20279" y="11750"/>
                    <a:pt x="20411" y="11904"/>
                  </a:cubicBezTo>
                  <a:cubicBezTo>
                    <a:pt x="20406" y="11915"/>
                    <a:pt x="20406" y="11928"/>
                    <a:pt x="20409" y="11940"/>
                  </a:cubicBezTo>
                  <a:cubicBezTo>
                    <a:pt x="19836" y="12144"/>
                    <a:pt x="19294" y="12435"/>
                    <a:pt x="18820" y="12818"/>
                  </a:cubicBezTo>
                  <a:cubicBezTo>
                    <a:pt x="18738" y="12883"/>
                    <a:pt x="18804" y="12973"/>
                    <a:pt x="18877" y="12973"/>
                  </a:cubicBezTo>
                  <a:cubicBezTo>
                    <a:pt x="18902" y="12973"/>
                    <a:pt x="18929" y="12962"/>
                    <a:pt x="18950" y="12935"/>
                  </a:cubicBezTo>
                  <a:cubicBezTo>
                    <a:pt x="19409" y="12597"/>
                    <a:pt x="19905" y="12299"/>
                    <a:pt x="20441" y="12098"/>
                  </a:cubicBezTo>
                  <a:cubicBezTo>
                    <a:pt x="20448" y="12113"/>
                    <a:pt x="20455" y="12129"/>
                    <a:pt x="20461" y="12144"/>
                  </a:cubicBezTo>
                  <a:cubicBezTo>
                    <a:pt x="20543" y="12318"/>
                    <a:pt x="20599" y="12508"/>
                    <a:pt x="20605" y="12701"/>
                  </a:cubicBezTo>
                  <a:cubicBezTo>
                    <a:pt x="20608" y="13143"/>
                    <a:pt x="20283" y="13708"/>
                    <a:pt x="19903" y="13933"/>
                  </a:cubicBezTo>
                  <a:cubicBezTo>
                    <a:pt x="19713" y="14053"/>
                    <a:pt x="19473" y="14111"/>
                    <a:pt x="19231" y="14111"/>
                  </a:cubicBezTo>
                  <a:cubicBezTo>
                    <a:pt x="18638" y="14111"/>
                    <a:pt x="18029" y="13763"/>
                    <a:pt x="18093" y="13115"/>
                  </a:cubicBezTo>
                  <a:cubicBezTo>
                    <a:pt x="18133" y="12846"/>
                    <a:pt x="18243" y="12596"/>
                    <a:pt x="18397" y="12377"/>
                  </a:cubicBezTo>
                  <a:cubicBezTo>
                    <a:pt x="18537" y="12208"/>
                    <a:pt x="18710" y="12069"/>
                    <a:pt x="18884" y="11937"/>
                  </a:cubicBezTo>
                  <a:cubicBezTo>
                    <a:pt x="19121" y="11763"/>
                    <a:pt x="19407" y="11653"/>
                    <a:pt x="19700" y="11653"/>
                  </a:cubicBezTo>
                  <a:close/>
                  <a:moveTo>
                    <a:pt x="6643" y="0"/>
                  </a:moveTo>
                  <a:cubicBezTo>
                    <a:pt x="6435" y="0"/>
                    <a:pt x="6218" y="60"/>
                    <a:pt x="6000" y="195"/>
                  </a:cubicBezTo>
                  <a:cubicBezTo>
                    <a:pt x="5706" y="400"/>
                    <a:pt x="5624" y="951"/>
                    <a:pt x="5608" y="1289"/>
                  </a:cubicBezTo>
                  <a:cubicBezTo>
                    <a:pt x="5615" y="2194"/>
                    <a:pt x="6281" y="2917"/>
                    <a:pt x="6938" y="3463"/>
                  </a:cubicBezTo>
                  <a:cubicBezTo>
                    <a:pt x="6990" y="3511"/>
                    <a:pt x="7130" y="3611"/>
                    <a:pt x="7288" y="3708"/>
                  </a:cubicBezTo>
                  <a:cubicBezTo>
                    <a:pt x="6893" y="3653"/>
                    <a:pt x="6491" y="3637"/>
                    <a:pt x="6094" y="3604"/>
                  </a:cubicBezTo>
                  <a:cubicBezTo>
                    <a:pt x="5845" y="3591"/>
                    <a:pt x="5596" y="3585"/>
                    <a:pt x="5347" y="3584"/>
                  </a:cubicBezTo>
                  <a:cubicBezTo>
                    <a:pt x="5347" y="3519"/>
                    <a:pt x="5263" y="3448"/>
                    <a:pt x="5219" y="3406"/>
                  </a:cubicBezTo>
                  <a:cubicBezTo>
                    <a:pt x="5096" y="3296"/>
                    <a:pt x="4969" y="3189"/>
                    <a:pt x="4832" y="3097"/>
                  </a:cubicBezTo>
                  <a:cubicBezTo>
                    <a:pt x="4507" y="2880"/>
                    <a:pt x="4130" y="2763"/>
                    <a:pt x="3754" y="2669"/>
                  </a:cubicBezTo>
                  <a:cubicBezTo>
                    <a:pt x="3483" y="2600"/>
                    <a:pt x="3205" y="2569"/>
                    <a:pt x="2927" y="2569"/>
                  </a:cubicBezTo>
                  <a:cubicBezTo>
                    <a:pt x="2650" y="2569"/>
                    <a:pt x="2372" y="2599"/>
                    <a:pt x="2100" y="2651"/>
                  </a:cubicBezTo>
                  <a:cubicBezTo>
                    <a:pt x="1542" y="2746"/>
                    <a:pt x="959" y="2905"/>
                    <a:pt x="540" y="3305"/>
                  </a:cubicBezTo>
                  <a:cubicBezTo>
                    <a:pt x="0" y="3833"/>
                    <a:pt x="76" y="4521"/>
                    <a:pt x="665" y="4974"/>
                  </a:cubicBezTo>
                  <a:cubicBezTo>
                    <a:pt x="1157" y="5328"/>
                    <a:pt x="1917" y="5503"/>
                    <a:pt x="2675" y="5503"/>
                  </a:cubicBezTo>
                  <a:cubicBezTo>
                    <a:pt x="3408" y="5503"/>
                    <a:pt x="4139" y="5340"/>
                    <a:pt x="4626" y="5018"/>
                  </a:cubicBezTo>
                  <a:cubicBezTo>
                    <a:pt x="4899" y="4806"/>
                    <a:pt x="5203" y="4530"/>
                    <a:pt x="5243" y="4168"/>
                  </a:cubicBezTo>
                  <a:cubicBezTo>
                    <a:pt x="5244" y="4153"/>
                    <a:pt x="5243" y="4140"/>
                    <a:pt x="5241" y="4126"/>
                  </a:cubicBezTo>
                  <a:lnTo>
                    <a:pt x="5241" y="4126"/>
                  </a:lnTo>
                  <a:cubicBezTo>
                    <a:pt x="5535" y="4178"/>
                    <a:pt x="5827" y="4237"/>
                    <a:pt x="6122" y="4283"/>
                  </a:cubicBezTo>
                  <a:cubicBezTo>
                    <a:pt x="6511" y="4346"/>
                    <a:pt x="6891" y="4457"/>
                    <a:pt x="7279" y="4520"/>
                  </a:cubicBezTo>
                  <a:cubicBezTo>
                    <a:pt x="7313" y="4525"/>
                    <a:pt x="7348" y="4530"/>
                    <a:pt x="7383" y="4535"/>
                  </a:cubicBezTo>
                  <a:cubicBezTo>
                    <a:pt x="7280" y="4543"/>
                    <a:pt x="7178" y="4558"/>
                    <a:pt x="7078" y="4579"/>
                  </a:cubicBezTo>
                  <a:cubicBezTo>
                    <a:pt x="5977" y="4783"/>
                    <a:pt x="4989" y="5511"/>
                    <a:pt x="4462" y="6497"/>
                  </a:cubicBezTo>
                  <a:cubicBezTo>
                    <a:pt x="4168" y="7051"/>
                    <a:pt x="4439" y="7615"/>
                    <a:pt x="5040" y="7767"/>
                  </a:cubicBezTo>
                  <a:cubicBezTo>
                    <a:pt x="5126" y="7785"/>
                    <a:pt x="5216" y="7792"/>
                    <a:pt x="5309" y="7792"/>
                  </a:cubicBezTo>
                  <a:cubicBezTo>
                    <a:pt x="5879" y="7792"/>
                    <a:pt x="6547" y="7495"/>
                    <a:pt x="6990" y="7214"/>
                  </a:cubicBezTo>
                  <a:cubicBezTo>
                    <a:pt x="7653" y="6793"/>
                    <a:pt x="8103" y="6266"/>
                    <a:pt x="8168" y="5458"/>
                  </a:cubicBezTo>
                  <a:cubicBezTo>
                    <a:pt x="8180" y="5323"/>
                    <a:pt x="8216" y="4952"/>
                    <a:pt x="8133" y="4753"/>
                  </a:cubicBezTo>
                  <a:cubicBezTo>
                    <a:pt x="8166" y="4741"/>
                    <a:pt x="8195" y="4723"/>
                    <a:pt x="8205" y="4688"/>
                  </a:cubicBezTo>
                  <a:cubicBezTo>
                    <a:pt x="8207" y="4677"/>
                    <a:pt x="8205" y="4668"/>
                    <a:pt x="8204" y="4659"/>
                  </a:cubicBezTo>
                  <a:lnTo>
                    <a:pt x="8204" y="4659"/>
                  </a:lnTo>
                  <a:cubicBezTo>
                    <a:pt x="8401" y="4693"/>
                    <a:pt x="8599" y="4731"/>
                    <a:pt x="8795" y="4776"/>
                  </a:cubicBezTo>
                  <a:cubicBezTo>
                    <a:pt x="9592" y="4914"/>
                    <a:pt x="10352" y="5106"/>
                    <a:pt x="11123" y="5327"/>
                  </a:cubicBezTo>
                  <a:cubicBezTo>
                    <a:pt x="11221" y="5357"/>
                    <a:pt x="11317" y="5392"/>
                    <a:pt x="11412" y="5429"/>
                  </a:cubicBezTo>
                  <a:cubicBezTo>
                    <a:pt x="11199" y="5559"/>
                    <a:pt x="10989" y="5691"/>
                    <a:pt x="10781" y="5828"/>
                  </a:cubicBezTo>
                  <a:cubicBezTo>
                    <a:pt x="10613" y="5692"/>
                    <a:pt x="10201" y="5640"/>
                    <a:pt x="9924" y="5640"/>
                  </a:cubicBezTo>
                  <a:cubicBezTo>
                    <a:pt x="9839" y="5640"/>
                    <a:pt x="9767" y="5645"/>
                    <a:pt x="9718" y="5654"/>
                  </a:cubicBezTo>
                  <a:cubicBezTo>
                    <a:pt x="8875" y="5768"/>
                    <a:pt x="8286" y="6102"/>
                    <a:pt x="8039" y="6956"/>
                  </a:cubicBezTo>
                  <a:cubicBezTo>
                    <a:pt x="7905" y="7364"/>
                    <a:pt x="7930" y="7829"/>
                    <a:pt x="8273" y="8128"/>
                  </a:cubicBezTo>
                  <a:cubicBezTo>
                    <a:pt x="8567" y="8391"/>
                    <a:pt x="8980" y="8557"/>
                    <a:pt x="9382" y="8557"/>
                  </a:cubicBezTo>
                  <a:cubicBezTo>
                    <a:pt x="9633" y="8557"/>
                    <a:pt x="9880" y="8492"/>
                    <a:pt x="10092" y="8346"/>
                  </a:cubicBezTo>
                  <a:cubicBezTo>
                    <a:pt x="10508" y="8034"/>
                    <a:pt x="10797" y="7570"/>
                    <a:pt x="10965" y="7083"/>
                  </a:cubicBezTo>
                  <a:cubicBezTo>
                    <a:pt x="11088" y="6733"/>
                    <a:pt x="11191" y="6219"/>
                    <a:pt x="10882" y="5944"/>
                  </a:cubicBezTo>
                  <a:cubicBezTo>
                    <a:pt x="11105" y="5792"/>
                    <a:pt x="11331" y="5646"/>
                    <a:pt x="11554" y="5496"/>
                  </a:cubicBezTo>
                  <a:cubicBezTo>
                    <a:pt x="11556" y="5494"/>
                    <a:pt x="11560" y="5491"/>
                    <a:pt x="11562" y="5490"/>
                  </a:cubicBezTo>
                  <a:cubicBezTo>
                    <a:pt x="11819" y="5596"/>
                    <a:pt x="12073" y="5712"/>
                    <a:pt x="12334" y="5810"/>
                  </a:cubicBezTo>
                  <a:cubicBezTo>
                    <a:pt x="12828" y="5982"/>
                    <a:pt x="13304" y="6190"/>
                    <a:pt x="13776" y="6414"/>
                  </a:cubicBezTo>
                  <a:cubicBezTo>
                    <a:pt x="13952" y="6499"/>
                    <a:pt x="14132" y="6580"/>
                    <a:pt x="14311" y="6661"/>
                  </a:cubicBezTo>
                  <a:cubicBezTo>
                    <a:pt x="13943" y="6758"/>
                    <a:pt x="13605" y="6938"/>
                    <a:pt x="13268" y="7115"/>
                  </a:cubicBezTo>
                  <a:cubicBezTo>
                    <a:pt x="13151" y="6939"/>
                    <a:pt x="12796" y="6849"/>
                    <a:pt x="12613" y="6810"/>
                  </a:cubicBezTo>
                  <a:cubicBezTo>
                    <a:pt x="12541" y="6797"/>
                    <a:pt x="12469" y="6790"/>
                    <a:pt x="12399" y="6790"/>
                  </a:cubicBezTo>
                  <a:cubicBezTo>
                    <a:pt x="11530" y="6790"/>
                    <a:pt x="10765" y="7748"/>
                    <a:pt x="10766" y="8580"/>
                  </a:cubicBezTo>
                  <a:cubicBezTo>
                    <a:pt x="10744" y="8990"/>
                    <a:pt x="10896" y="9413"/>
                    <a:pt x="11276" y="9614"/>
                  </a:cubicBezTo>
                  <a:cubicBezTo>
                    <a:pt x="11482" y="9741"/>
                    <a:pt x="11716" y="9802"/>
                    <a:pt x="11950" y="9802"/>
                  </a:cubicBezTo>
                  <a:cubicBezTo>
                    <a:pt x="12313" y="9802"/>
                    <a:pt x="12675" y="9653"/>
                    <a:pt x="12926" y="9371"/>
                  </a:cubicBezTo>
                  <a:cubicBezTo>
                    <a:pt x="13283" y="9019"/>
                    <a:pt x="13426" y="8506"/>
                    <a:pt x="13413" y="8016"/>
                  </a:cubicBezTo>
                  <a:cubicBezTo>
                    <a:pt x="13411" y="7848"/>
                    <a:pt x="13406" y="7681"/>
                    <a:pt x="13388" y="7514"/>
                  </a:cubicBezTo>
                  <a:cubicBezTo>
                    <a:pt x="13375" y="7428"/>
                    <a:pt x="13367" y="7332"/>
                    <a:pt x="13330" y="7251"/>
                  </a:cubicBezTo>
                  <a:cubicBezTo>
                    <a:pt x="13584" y="7117"/>
                    <a:pt x="13848" y="7002"/>
                    <a:pt x="14108" y="6884"/>
                  </a:cubicBezTo>
                  <a:cubicBezTo>
                    <a:pt x="14205" y="6842"/>
                    <a:pt x="14303" y="6807"/>
                    <a:pt x="14402" y="6770"/>
                  </a:cubicBezTo>
                  <a:cubicBezTo>
                    <a:pt x="14425" y="6762"/>
                    <a:pt x="14451" y="6751"/>
                    <a:pt x="14467" y="6732"/>
                  </a:cubicBezTo>
                  <a:cubicBezTo>
                    <a:pt x="14646" y="6811"/>
                    <a:pt x="14825" y="6890"/>
                    <a:pt x="15004" y="6969"/>
                  </a:cubicBezTo>
                  <a:cubicBezTo>
                    <a:pt x="15415" y="7165"/>
                    <a:pt x="15828" y="7396"/>
                    <a:pt x="16224" y="7593"/>
                  </a:cubicBezTo>
                  <a:cubicBezTo>
                    <a:pt x="16436" y="7698"/>
                    <a:pt x="16645" y="7810"/>
                    <a:pt x="16852" y="7927"/>
                  </a:cubicBezTo>
                  <a:cubicBezTo>
                    <a:pt x="16585" y="8025"/>
                    <a:pt x="16331" y="8148"/>
                    <a:pt x="16084" y="8287"/>
                  </a:cubicBezTo>
                  <a:cubicBezTo>
                    <a:pt x="15989" y="8150"/>
                    <a:pt x="15605" y="8106"/>
                    <a:pt x="15484" y="8093"/>
                  </a:cubicBezTo>
                  <a:cubicBezTo>
                    <a:pt x="15417" y="8085"/>
                    <a:pt x="15351" y="8080"/>
                    <a:pt x="15284" y="8080"/>
                  </a:cubicBezTo>
                  <a:cubicBezTo>
                    <a:pt x="14526" y="8080"/>
                    <a:pt x="13819" y="8627"/>
                    <a:pt x="13660" y="9383"/>
                  </a:cubicBezTo>
                  <a:cubicBezTo>
                    <a:pt x="13412" y="10290"/>
                    <a:pt x="14112" y="10979"/>
                    <a:pt x="14883" y="10979"/>
                  </a:cubicBezTo>
                  <a:cubicBezTo>
                    <a:pt x="15176" y="10979"/>
                    <a:pt x="15479" y="10880"/>
                    <a:pt x="15743" y="10654"/>
                  </a:cubicBezTo>
                  <a:cubicBezTo>
                    <a:pt x="16255" y="10259"/>
                    <a:pt x="16508" y="9568"/>
                    <a:pt x="16376" y="8936"/>
                  </a:cubicBezTo>
                  <a:cubicBezTo>
                    <a:pt x="16329" y="8752"/>
                    <a:pt x="16286" y="8547"/>
                    <a:pt x="16145" y="8415"/>
                  </a:cubicBezTo>
                  <a:cubicBezTo>
                    <a:pt x="16340" y="8303"/>
                    <a:pt x="16542" y="8202"/>
                    <a:pt x="16749" y="8110"/>
                  </a:cubicBezTo>
                  <a:cubicBezTo>
                    <a:pt x="16827" y="8072"/>
                    <a:pt x="16906" y="8041"/>
                    <a:pt x="16985" y="8004"/>
                  </a:cubicBezTo>
                  <a:cubicBezTo>
                    <a:pt x="17516" y="8316"/>
                    <a:pt x="18025" y="8663"/>
                    <a:pt x="18515" y="9038"/>
                  </a:cubicBezTo>
                  <a:cubicBezTo>
                    <a:pt x="18715" y="9188"/>
                    <a:pt x="18921" y="9330"/>
                    <a:pt x="19127" y="9472"/>
                  </a:cubicBezTo>
                  <a:cubicBezTo>
                    <a:pt x="18884" y="9543"/>
                    <a:pt x="18653" y="9653"/>
                    <a:pt x="18426" y="9765"/>
                  </a:cubicBezTo>
                  <a:cubicBezTo>
                    <a:pt x="18324" y="9622"/>
                    <a:pt x="17933" y="9467"/>
                    <a:pt x="17842" y="9460"/>
                  </a:cubicBezTo>
                  <a:cubicBezTo>
                    <a:pt x="17728" y="9427"/>
                    <a:pt x="17620" y="9411"/>
                    <a:pt x="17516" y="9411"/>
                  </a:cubicBezTo>
                  <a:cubicBezTo>
                    <a:pt x="17210" y="9411"/>
                    <a:pt x="16942" y="9547"/>
                    <a:pt x="16688" y="9767"/>
                  </a:cubicBezTo>
                  <a:cubicBezTo>
                    <a:pt x="16413" y="9994"/>
                    <a:pt x="16174" y="10269"/>
                    <a:pt x="16015" y="10589"/>
                  </a:cubicBezTo>
                  <a:cubicBezTo>
                    <a:pt x="15796" y="11028"/>
                    <a:pt x="15769" y="11604"/>
                    <a:pt x="16069" y="12012"/>
                  </a:cubicBezTo>
                  <a:cubicBezTo>
                    <a:pt x="16329" y="12352"/>
                    <a:pt x="16728" y="12585"/>
                    <a:pt x="17161" y="12591"/>
                  </a:cubicBezTo>
                  <a:cubicBezTo>
                    <a:pt x="17184" y="12593"/>
                    <a:pt x="17206" y="12593"/>
                    <a:pt x="17228" y="12593"/>
                  </a:cubicBezTo>
                  <a:cubicBezTo>
                    <a:pt x="17559" y="12593"/>
                    <a:pt x="17866" y="12414"/>
                    <a:pt x="18136" y="12236"/>
                  </a:cubicBezTo>
                  <a:cubicBezTo>
                    <a:pt x="18429" y="12046"/>
                    <a:pt x="18662" y="11772"/>
                    <a:pt x="18801" y="11452"/>
                  </a:cubicBezTo>
                  <a:cubicBezTo>
                    <a:pt x="19062" y="10923"/>
                    <a:pt x="18674" y="10374"/>
                    <a:pt x="18407" y="9926"/>
                  </a:cubicBezTo>
                  <a:cubicBezTo>
                    <a:pt x="18652" y="9806"/>
                    <a:pt x="18906" y="9697"/>
                    <a:pt x="19159" y="9606"/>
                  </a:cubicBezTo>
                  <a:cubicBezTo>
                    <a:pt x="19197" y="9593"/>
                    <a:pt x="19237" y="9584"/>
                    <a:pt x="19276" y="9575"/>
                  </a:cubicBezTo>
                  <a:cubicBezTo>
                    <a:pt x="19525" y="9747"/>
                    <a:pt x="19775" y="9921"/>
                    <a:pt x="20011" y="10109"/>
                  </a:cubicBezTo>
                  <a:cubicBezTo>
                    <a:pt x="20576" y="10563"/>
                    <a:pt x="21099" y="11056"/>
                    <a:pt x="21622" y="11554"/>
                  </a:cubicBezTo>
                  <a:cubicBezTo>
                    <a:pt x="21650" y="11579"/>
                    <a:pt x="21678" y="11605"/>
                    <a:pt x="21706" y="11630"/>
                  </a:cubicBezTo>
                  <a:cubicBezTo>
                    <a:pt x="21647" y="11641"/>
                    <a:pt x="21591" y="11652"/>
                    <a:pt x="21560" y="11653"/>
                  </a:cubicBezTo>
                  <a:cubicBezTo>
                    <a:pt x="21441" y="11671"/>
                    <a:pt x="21322" y="11689"/>
                    <a:pt x="21204" y="11714"/>
                  </a:cubicBezTo>
                  <a:cubicBezTo>
                    <a:pt x="20994" y="11758"/>
                    <a:pt x="20786" y="11814"/>
                    <a:pt x="20582" y="11880"/>
                  </a:cubicBezTo>
                  <a:cubicBezTo>
                    <a:pt x="20573" y="11878"/>
                    <a:pt x="20565" y="11875"/>
                    <a:pt x="20555" y="11875"/>
                  </a:cubicBezTo>
                  <a:cubicBezTo>
                    <a:pt x="20554" y="11875"/>
                    <a:pt x="20552" y="11875"/>
                    <a:pt x="20551" y="11875"/>
                  </a:cubicBezTo>
                  <a:cubicBezTo>
                    <a:pt x="20428" y="11564"/>
                    <a:pt x="19980" y="11476"/>
                    <a:pt x="19670" y="11476"/>
                  </a:cubicBezTo>
                  <a:cubicBezTo>
                    <a:pt x="19656" y="11476"/>
                    <a:pt x="19642" y="11476"/>
                    <a:pt x="19628" y="11477"/>
                  </a:cubicBezTo>
                  <a:cubicBezTo>
                    <a:pt x="19156" y="11505"/>
                    <a:pt x="18339" y="12018"/>
                    <a:pt x="18128" y="12442"/>
                  </a:cubicBezTo>
                  <a:cubicBezTo>
                    <a:pt x="17527" y="13570"/>
                    <a:pt x="18227" y="14296"/>
                    <a:pt x="19136" y="14296"/>
                  </a:cubicBezTo>
                  <a:cubicBezTo>
                    <a:pt x="19462" y="14296"/>
                    <a:pt x="19813" y="14203"/>
                    <a:pt x="20142" y="14002"/>
                  </a:cubicBezTo>
                  <a:cubicBezTo>
                    <a:pt x="20658" y="13650"/>
                    <a:pt x="21055" y="12936"/>
                    <a:pt x="20838" y="12311"/>
                  </a:cubicBezTo>
                  <a:cubicBezTo>
                    <a:pt x="20809" y="12209"/>
                    <a:pt x="20762" y="12113"/>
                    <a:pt x="20716" y="12019"/>
                  </a:cubicBezTo>
                  <a:cubicBezTo>
                    <a:pt x="20715" y="12015"/>
                    <a:pt x="20712" y="12010"/>
                    <a:pt x="20710" y="12005"/>
                  </a:cubicBezTo>
                  <a:cubicBezTo>
                    <a:pt x="20715" y="12004"/>
                    <a:pt x="20719" y="12002"/>
                    <a:pt x="20724" y="12001"/>
                  </a:cubicBezTo>
                  <a:cubicBezTo>
                    <a:pt x="21091" y="11907"/>
                    <a:pt x="21468" y="11844"/>
                    <a:pt x="21843" y="11800"/>
                  </a:cubicBezTo>
                  <a:cubicBezTo>
                    <a:pt x="21850" y="11801"/>
                    <a:pt x="21858" y="11802"/>
                    <a:pt x="21866" y="11802"/>
                  </a:cubicBezTo>
                  <a:cubicBezTo>
                    <a:pt x="21874" y="11802"/>
                    <a:pt x="21882" y="11801"/>
                    <a:pt x="21890" y="11800"/>
                  </a:cubicBezTo>
                  <a:cubicBezTo>
                    <a:pt x="22084" y="11978"/>
                    <a:pt x="22279" y="12154"/>
                    <a:pt x="22469" y="12336"/>
                  </a:cubicBezTo>
                  <a:cubicBezTo>
                    <a:pt x="22592" y="12455"/>
                    <a:pt x="22708" y="12582"/>
                    <a:pt x="22824" y="12708"/>
                  </a:cubicBezTo>
                  <a:cubicBezTo>
                    <a:pt x="22898" y="12793"/>
                    <a:pt x="23009" y="12872"/>
                    <a:pt x="23121" y="12872"/>
                  </a:cubicBezTo>
                  <a:cubicBezTo>
                    <a:pt x="23161" y="12872"/>
                    <a:pt x="23201" y="12862"/>
                    <a:pt x="23239" y="12839"/>
                  </a:cubicBezTo>
                  <a:cubicBezTo>
                    <a:pt x="23368" y="12727"/>
                    <a:pt x="23381" y="12535"/>
                    <a:pt x="23294" y="12392"/>
                  </a:cubicBezTo>
                  <a:cubicBezTo>
                    <a:pt x="23248" y="12324"/>
                    <a:pt x="23216" y="12209"/>
                    <a:pt x="23118" y="12206"/>
                  </a:cubicBezTo>
                  <a:cubicBezTo>
                    <a:pt x="22866" y="11906"/>
                    <a:pt x="22617" y="11602"/>
                    <a:pt x="22359" y="11307"/>
                  </a:cubicBezTo>
                  <a:cubicBezTo>
                    <a:pt x="22329" y="11277"/>
                    <a:pt x="22299" y="11247"/>
                    <a:pt x="22269" y="11217"/>
                  </a:cubicBezTo>
                  <a:cubicBezTo>
                    <a:pt x="22269" y="11212"/>
                    <a:pt x="22270" y="11207"/>
                    <a:pt x="22269" y="11202"/>
                  </a:cubicBezTo>
                  <a:cubicBezTo>
                    <a:pt x="22210" y="10974"/>
                    <a:pt x="22239" y="10743"/>
                    <a:pt x="22286" y="10515"/>
                  </a:cubicBezTo>
                  <a:cubicBezTo>
                    <a:pt x="22309" y="10523"/>
                    <a:pt x="22335" y="10526"/>
                    <a:pt x="22362" y="10526"/>
                  </a:cubicBezTo>
                  <a:cubicBezTo>
                    <a:pt x="22380" y="10526"/>
                    <a:pt x="22398" y="10525"/>
                    <a:pt x="22416" y="10523"/>
                  </a:cubicBezTo>
                  <a:cubicBezTo>
                    <a:pt x="22710" y="10519"/>
                    <a:pt x="22979" y="10368"/>
                    <a:pt x="23207" y="10194"/>
                  </a:cubicBezTo>
                  <a:cubicBezTo>
                    <a:pt x="23760" y="9756"/>
                    <a:pt x="24366" y="8860"/>
                    <a:pt x="24148" y="8130"/>
                  </a:cubicBezTo>
                  <a:cubicBezTo>
                    <a:pt x="23996" y="7622"/>
                    <a:pt x="23585" y="7402"/>
                    <a:pt x="23127" y="7402"/>
                  </a:cubicBezTo>
                  <a:cubicBezTo>
                    <a:pt x="22974" y="7402"/>
                    <a:pt x="22817" y="7427"/>
                    <a:pt x="22662" y="7473"/>
                  </a:cubicBezTo>
                  <a:cubicBezTo>
                    <a:pt x="22119" y="7632"/>
                    <a:pt x="21828" y="8183"/>
                    <a:pt x="21663" y="8685"/>
                  </a:cubicBezTo>
                  <a:cubicBezTo>
                    <a:pt x="21491" y="9188"/>
                    <a:pt x="21592" y="9669"/>
                    <a:pt x="21859" y="10116"/>
                  </a:cubicBezTo>
                  <a:cubicBezTo>
                    <a:pt x="21898" y="10175"/>
                    <a:pt x="22005" y="10385"/>
                    <a:pt x="22103" y="10450"/>
                  </a:cubicBezTo>
                  <a:cubicBezTo>
                    <a:pt x="22067" y="10628"/>
                    <a:pt x="22035" y="10811"/>
                    <a:pt x="22043" y="10990"/>
                  </a:cubicBezTo>
                  <a:cubicBezTo>
                    <a:pt x="21714" y="10661"/>
                    <a:pt x="21380" y="10334"/>
                    <a:pt x="21014" y="10047"/>
                  </a:cubicBezTo>
                  <a:cubicBezTo>
                    <a:pt x="20778" y="9866"/>
                    <a:pt x="20554" y="9673"/>
                    <a:pt x="20336" y="9471"/>
                  </a:cubicBezTo>
                  <a:cubicBezTo>
                    <a:pt x="20066" y="9256"/>
                    <a:pt x="19786" y="9050"/>
                    <a:pt x="19504" y="8849"/>
                  </a:cubicBezTo>
                  <a:cubicBezTo>
                    <a:pt x="19552" y="8524"/>
                    <a:pt x="19665" y="8204"/>
                    <a:pt x="19819" y="7905"/>
                  </a:cubicBezTo>
                  <a:cubicBezTo>
                    <a:pt x="19819" y="7906"/>
                    <a:pt x="19819" y="7906"/>
                    <a:pt x="19820" y="7906"/>
                  </a:cubicBezTo>
                  <a:cubicBezTo>
                    <a:pt x="20147" y="8032"/>
                    <a:pt x="20508" y="8107"/>
                    <a:pt x="20866" y="8107"/>
                  </a:cubicBezTo>
                  <a:cubicBezTo>
                    <a:pt x="21234" y="8107"/>
                    <a:pt x="21598" y="8027"/>
                    <a:pt x="21917" y="7840"/>
                  </a:cubicBezTo>
                  <a:cubicBezTo>
                    <a:pt x="22807" y="7316"/>
                    <a:pt x="22785" y="5895"/>
                    <a:pt x="21951" y="5327"/>
                  </a:cubicBezTo>
                  <a:cubicBezTo>
                    <a:pt x="21649" y="5129"/>
                    <a:pt x="21261" y="5025"/>
                    <a:pt x="20877" y="5025"/>
                  </a:cubicBezTo>
                  <a:cubicBezTo>
                    <a:pt x="20176" y="5025"/>
                    <a:pt x="19485" y="5367"/>
                    <a:pt x="19335" y="6100"/>
                  </a:cubicBezTo>
                  <a:cubicBezTo>
                    <a:pt x="19255" y="6390"/>
                    <a:pt x="19217" y="6696"/>
                    <a:pt x="19278" y="6993"/>
                  </a:cubicBezTo>
                  <a:cubicBezTo>
                    <a:pt x="19295" y="7118"/>
                    <a:pt x="19485" y="7648"/>
                    <a:pt x="19651" y="7778"/>
                  </a:cubicBezTo>
                  <a:cubicBezTo>
                    <a:pt x="19511" y="8043"/>
                    <a:pt x="19409" y="8327"/>
                    <a:pt x="19353" y="8627"/>
                  </a:cubicBezTo>
                  <a:cubicBezTo>
                    <a:pt x="19349" y="8661"/>
                    <a:pt x="19343" y="8696"/>
                    <a:pt x="19338" y="8730"/>
                  </a:cubicBezTo>
                  <a:cubicBezTo>
                    <a:pt x="19271" y="8683"/>
                    <a:pt x="19204" y="8635"/>
                    <a:pt x="19136" y="8587"/>
                  </a:cubicBezTo>
                  <a:cubicBezTo>
                    <a:pt x="18537" y="8199"/>
                    <a:pt x="17976" y="7771"/>
                    <a:pt x="17367" y="7404"/>
                  </a:cubicBezTo>
                  <a:cubicBezTo>
                    <a:pt x="17320" y="7248"/>
                    <a:pt x="17347" y="7086"/>
                    <a:pt x="17360" y="6927"/>
                  </a:cubicBezTo>
                  <a:cubicBezTo>
                    <a:pt x="17377" y="6793"/>
                    <a:pt x="17395" y="6659"/>
                    <a:pt x="17413" y="6525"/>
                  </a:cubicBezTo>
                  <a:cubicBezTo>
                    <a:pt x="17618" y="6525"/>
                    <a:pt x="17820" y="6483"/>
                    <a:pt x="18018" y="6442"/>
                  </a:cubicBezTo>
                  <a:cubicBezTo>
                    <a:pt x="18271" y="6382"/>
                    <a:pt x="18510" y="6264"/>
                    <a:pt x="18719" y="6110"/>
                  </a:cubicBezTo>
                  <a:cubicBezTo>
                    <a:pt x="19007" y="5856"/>
                    <a:pt x="19336" y="5595"/>
                    <a:pt x="19465" y="5222"/>
                  </a:cubicBezTo>
                  <a:cubicBezTo>
                    <a:pt x="19643" y="4617"/>
                    <a:pt x="19374" y="3893"/>
                    <a:pt x="18791" y="3618"/>
                  </a:cubicBezTo>
                  <a:cubicBezTo>
                    <a:pt x="18573" y="3508"/>
                    <a:pt x="18329" y="3454"/>
                    <a:pt x="18087" y="3454"/>
                  </a:cubicBezTo>
                  <a:cubicBezTo>
                    <a:pt x="17549" y="3454"/>
                    <a:pt x="17015" y="3720"/>
                    <a:pt x="16773" y="4228"/>
                  </a:cubicBezTo>
                  <a:cubicBezTo>
                    <a:pt x="16357" y="4979"/>
                    <a:pt x="16297" y="5964"/>
                    <a:pt x="17166" y="6406"/>
                  </a:cubicBezTo>
                  <a:cubicBezTo>
                    <a:pt x="17172" y="6435"/>
                    <a:pt x="17198" y="6454"/>
                    <a:pt x="17226" y="6458"/>
                  </a:cubicBezTo>
                  <a:cubicBezTo>
                    <a:pt x="17205" y="6588"/>
                    <a:pt x="17190" y="6719"/>
                    <a:pt x="17179" y="6849"/>
                  </a:cubicBezTo>
                  <a:cubicBezTo>
                    <a:pt x="17174" y="6993"/>
                    <a:pt x="17155" y="7144"/>
                    <a:pt x="17171" y="7288"/>
                  </a:cubicBezTo>
                  <a:cubicBezTo>
                    <a:pt x="17165" y="7285"/>
                    <a:pt x="17160" y="7281"/>
                    <a:pt x="17155" y="7278"/>
                  </a:cubicBezTo>
                  <a:cubicBezTo>
                    <a:pt x="16700" y="7020"/>
                    <a:pt x="16242" y="6766"/>
                    <a:pt x="15780" y="6523"/>
                  </a:cubicBezTo>
                  <a:cubicBezTo>
                    <a:pt x="15399" y="6348"/>
                    <a:pt x="15016" y="6178"/>
                    <a:pt x="14635" y="6005"/>
                  </a:cubicBezTo>
                  <a:cubicBezTo>
                    <a:pt x="14527" y="5667"/>
                    <a:pt x="14437" y="5320"/>
                    <a:pt x="14410" y="4966"/>
                  </a:cubicBezTo>
                  <a:cubicBezTo>
                    <a:pt x="14753" y="4872"/>
                    <a:pt x="15079" y="4718"/>
                    <a:pt x="15345" y="4477"/>
                  </a:cubicBezTo>
                  <a:cubicBezTo>
                    <a:pt x="15555" y="4272"/>
                    <a:pt x="15790" y="4073"/>
                    <a:pt x="15905" y="3795"/>
                  </a:cubicBezTo>
                  <a:cubicBezTo>
                    <a:pt x="16133" y="3219"/>
                    <a:pt x="16022" y="2467"/>
                    <a:pt x="15520" y="2068"/>
                  </a:cubicBezTo>
                  <a:cubicBezTo>
                    <a:pt x="15278" y="1890"/>
                    <a:pt x="14974" y="1811"/>
                    <a:pt x="14672" y="1811"/>
                  </a:cubicBezTo>
                  <a:cubicBezTo>
                    <a:pt x="14565" y="1811"/>
                    <a:pt x="14459" y="1821"/>
                    <a:pt x="14355" y="1840"/>
                  </a:cubicBezTo>
                  <a:cubicBezTo>
                    <a:pt x="13795" y="1938"/>
                    <a:pt x="13378" y="2447"/>
                    <a:pt x="13242" y="2978"/>
                  </a:cubicBezTo>
                  <a:cubicBezTo>
                    <a:pt x="13107" y="3614"/>
                    <a:pt x="13296" y="4353"/>
                    <a:pt x="13801" y="4780"/>
                  </a:cubicBezTo>
                  <a:cubicBezTo>
                    <a:pt x="13877" y="4834"/>
                    <a:pt x="14095" y="5008"/>
                    <a:pt x="14228" y="5008"/>
                  </a:cubicBezTo>
                  <a:cubicBezTo>
                    <a:pt x="14235" y="5008"/>
                    <a:pt x="14242" y="5007"/>
                    <a:pt x="14248" y="5006"/>
                  </a:cubicBezTo>
                  <a:cubicBezTo>
                    <a:pt x="14271" y="5253"/>
                    <a:pt x="14315" y="5498"/>
                    <a:pt x="14381" y="5740"/>
                  </a:cubicBezTo>
                  <a:cubicBezTo>
                    <a:pt x="14392" y="5766"/>
                    <a:pt x="14414" y="5838"/>
                    <a:pt x="14442" y="5917"/>
                  </a:cubicBezTo>
                  <a:cubicBezTo>
                    <a:pt x="14335" y="5869"/>
                    <a:pt x="14227" y="5822"/>
                    <a:pt x="14122" y="5771"/>
                  </a:cubicBezTo>
                  <a:cubicBezTo>
                    <a:pt x="13322" y="5410"/>
                    <a:pt x="12492" y="5117"/>
                    <a:pt x="11662" y="4834"/>
                  </a:cubicBezTo>
                  <a:cubicBezTo>
                    <a:pt x="11665" y="4819"/>
                    <a:pt x="11665" y="4802"/>
                    <a:pt x="11658" y="4781"/>
                  </a:cubicBezTo>
                  <a:cubicBezTo>
                    <a:pt x="11584" y="4612"/>
                    <a:pt x="11547" y="4430"/>
                    <a:pt x="11510" y="4248"/>
                  </a:cubicBezTo>
                  <a:lnTo>
                    <a:pt x="11510" y="4248"/>
                  </a:lnTo>
                  <a:cubicBezTo>
                    <a:pt x="11517" y="4249"/>
                    <a:pt x="11524" y="4250"/>
                    <a:pt x="11531" y="4250"/>
                  </a:cubicBezTo>
                  <a:cubicBezTo>
                    <a:pt x="11672" y="4250"/>
                    <a:pt x="11884" y="3982"/>
                    <a:pt x="11951" y="3905"/>
                  </a:cubicBezTo>
                  <a:cubicBezTo>
                    <a:pt x="12140" y="3691"/>
                    <a:pt x="12251" y="3431"/>
                    <a:pt x="12348" y="3166"/>
                  </a:cubicBezTo>
                  <a:cubicBezTo>
                    <a:pt x="12442" y="2920"/>
                    <a:pt x="12505" y="2663"/>
                    <a:pt x="12527" y="2401"/>
                  </a:cubicBezTo>
                  <a:cubicBezTo>
                    <a:pt x="12582" y="1974"/>
                    <a:pt x="12604" y="1507"/>
                    <a:pt x="12385" y="1122"/>
                  </a:cubicBezTo>
                  <a:cubicBezTo>
                    <a:pt x="12182" y="759"/>
                    <a:pt x="11776" y="549"/>
                    <a:pt x="11375" y="492"/>
                  </a:cubicBezTo>
                  <a:cubicBezTo>
                    <a:pt x="11333" y="486"/>
                    <a:pt x="11292" y="484"/>
                    <a:pt x="11251" y="484"/>
                  </a:cubicBezTo>
                  <a:cubicBezTo>
                    <a:pt x="10953" y="484"/>
                    <a:pt x="10674" y="629"/>
                    <a:pt x="10453" y="822"/>
                  </a:cubicBezTo>
                  <a:cubicBezTo>
                    <a:pt x="10237" y="1014"/>
                    <a:pt x="10096" y="1273"/>
                    <a:pt x="9966" y="1525"/>
                  </a:cubicBezTo>
                  <a:cubicBezTo>
                    <a:pt x="9620" y="2237"/>
                    <a:pt x="9802" y="3070"/>
                    <a:pt x="10277" y="3678"/>
                  </a:cubicBezTo>
                  <a:cubicBezTo>
                    <a:pt x="10538" y="3993"/>
                    <a:pt x="10873" y="4343"/>
                    <a:pt x="11310" y="4343"/>
                  </a:cubicBezTo>
                  <a:cubicBezTo>
                    <a:pt x="11313" y="4343"/>
                    <a:pt x="11315" y="4343"/>
                    <a:pt x="11318" y="4343"/>
                  </a:cubicBezTo>
                  <a:cubicBezTo>
                    <a:pt x="11318" y="4346"/>
                    <a:pt x="11319" y="4348"/>
                    <a:pt x="11319" y="4350"/>
                  </a:cubicBezTo>
                  <a:cubicBezTo>
                    <a:pt x="11355" y="4488"/>
                    <a:pt x="11384" y="4631"/>
                    <a:pt x="11446" y="4759"/>
                  </a:cubicBezTo>
                  <a:cubicBezTo>
                    <a:pt x="10595" y="4458"/>
                    <a:pt x="9733" y="4185"/>
                    <a:pt x="8842" y="4021"/>
                  </a:cubicBezTo>
                  <a:cubicBezTo>
                    <a:pt x="8544" y="3968"/>
                    <a:pt x="8249" y="3899"/>
                    <a:pt x="7952" y="3834"/>
                  </a:cubicBezTo>
                  <a:cubicBezTo>
                    <a:pt x="8148" y="3649"/>
                    <a:pt x="8207" y="3369"/>
                    <a:pt x="8256" y="3112"/>
                  </a:cubicBezTo>
                  <a:cubicBezTo>
                    <a:pt x="8344" y="2730"/>
                    <a:pt x="8360" y="2338"/>
                    <a:pt x="8274" y="1953"/>
                  </a:cubicBezTo>
                  <a:cubicBezTo>
                    <a:pt x="8199" y="1552"/>
                    <a:pt x="8093" y="1144"/>
                    <a:pt x="7862" y="803"/>
                  </a:cubicBezTo>
                  <a:cubicBezTo>
                    <a:pt x="7573" y="333"/>
                    <a:pt x="7133" y="0"/>
                    <a:pt x="6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541401" y="3896334"/>
              <a:ext cx="281788" cy="286457"/>
              <a:chOff x="1734050" y="266200"/>
              <a:chExt cx="132800" cy="135000"/>
            </a:xfrm>
          </p:grpSpPr>
          <p:sp>
            <p:nvSpPr>
              <p:cNvPr id="14" name="Google Shape;14;p2"/>
              <p:cNvSpPr/>
              <p:nvPr/>
            </p:nvSpPr>
            <p:spPr>
              <a:xfrm>
                <a:off x="1771450" y="313225"/>
                <a:ext cx="56175" cy="42725"/>
              </a:xfrm>
              <a:custGeom>
                <a:avLst/>
                <a:gdLst/>
                <a:ahLst/>
                <a:cxnLst/>
                <a:rect l="l" t="t" r="r" b="b"/>
                <a:pathLst>
                  <a:path w="2247" h="1709" extrusionOk="0">
                    <a:moveTo>
                      <a:pt x="1185" y="217"/>
                    </a:moveTo>
                    <a:cubicBezTo>
                      <a:pt x="1217" y="258"/>
                      <a:pt x="1276" y="263"/>
                      <a:pt x="1323" y="276"/>
                    </a:cubicBezTo>
                    <a:cubicBezTo>
                      <a:pt x="1494" y="317"/>
                      <a:pt x="1654" y="407"/>
                      <a:pt x="1758" y="550"/>
                    </a:cubicBezTo>
                    <a:cubicBezTo>
                      <a:pt x="1963" y="784"/>
                      <a:pt x="1968" y="1135"/>
                      <a:pt x="1731" y="1347"/>
                    </a:cubicBezTo>
                    <a:cubicBezTo>
                      <a:pt x="1604" y="1452"/>
                      <a:pt x="1430" y="1470"/>
                      <a:pt x="1270" y="1480"/>
                    </a:cubicBezTo>
                    <a:cubicBezTo>
                      <a:pt x="1259" y="1481"/>
                      <a:pt x="1248" y="1481"/>
                      <a:pt x="1236" y="1481"/>
                    </a:cubicBezTo>
                    <a:cubicBezTo>
                      <a:pt x="870" y="1481"/>
                      <a:pt x="479" y="1179"/>
                      <a:pt x="501" y="793"/>
                    </a:cubicBezTo>
                    <a:cubicBezTo>
                      <a:pt x="538" y="473"/>
                      <a:pt x="875" y="226"/>
                      <a:pt x="1185" y="217"/>
                    </a:cubicBezTo>
                    <a:close/>
                    <a:moveTo>
                      <a:pt x="1277" y="0"/>
                    </a:moveTo>
                    <a:cubicBezTo>
                      <a:pt x="1263" y="0"/>
                      <a:pt x="1248" y="2"/>
                      <a:pt x="1233" y="7"/>
                    </a:cubicBezTo>
                    <a:cubicBezTo>
                      <a:pt x="1205" y="3"/>
                      <a:pt x="1177" y="1"/>
                      <a:pt x="1149" y="1"/>
                    </a:cubicBezTo>
                    <a:cubicBezTo>
                      <a:pt x="857" y="1"/>
                      <a:pt x="576" y="186"/>
                      <a:pt x="400" y="410"/>
                    </a:cubicBezTo>
                    <a:cubicBezTo>
                      <a:pt x="0" y="949"/>
                      <a:pt x="569" y="1650"/>
                      <a:pt x="1152" y="1701"/>
                    </a:cubicBezTo>
                    <a:cubicBezTo>
                      <a:pt x="1203" y="1706"/>
                      <a:pt x="1255" y="1708"/>
                      <a:pt x="1308" y="1708"/>
                    </a:cubicBezTo>
                    <a:cubicBezTo>
                      <a:pt x="1487" y="1708"/>
                      <a:pt x="1669" y="1675"/>
                      <a:pt x="1825" y="1585"/>
                    </a:cubicBezTo>
                    <a:cubicBezTo>
                      <a:pt x="2148" y="1375"/>
                      <a:pt x="2246" y="904"/>
                      <a:pt x="2046" y="576"/>
                    </a:cubicBezTo>
                    <a:cubicBezTo>
                      <a:pt x="1917" y="339"/>
                      <a:pt x="1715" y="138"/>
                      <a:pt x="1459" y="47"/>
                    </a:cubicBezTo>
                    <a:cubicBezTo>
                      <a:pt x="1401" y="32"/>
                      <a:pt x="1338" y="0"/>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734050" y="266200"/>
                <a:ext cx="132800" cy="135000"/>
              </a:xfrm>
              <a:custGeom>
                <a:avLst/>
                <a:gdLst/>
                <a:ahLst/>
                <a:cxnLst/>
                <a:rect l="l" t="t" r="r" b="b"/>
                <a:pathLst>
                  <a:path w="5312" h="5400" extrusionOk="0">
                    <a:moveTo>
                      <a:pt x="3116" y="191"/>
                    </a:moveTo>
                    <a:cubicBezTo>
                      <a:pt x="3240" y="191"/>
                      <a:pt x="3362" y="239"/>
                      <a:pt x="3440" y="341"/>
                    </a:cubicBezTo>
                    <a:cubicBezTo>
                      <a:pt x="3552" y="490"/>
                      <a:pt x="3543" y="670"/>
                      <a:pt x="3532" y="852"/>
                    </a:cubicBezTo>
                    <a:cubicBezTo>
                      <a:pt x="3519" y="964"/>
                      <a:pt x="3508" y="1076"/>
                      <a:pt x="3487" y="1187"/>
                    </a:cubicBezTo>
                    <a:cubicBezTo>
                      <a:pt x="3454" y="1274"/>
                      <a:pt x="3472" y="1418"/>
                      <a:pt x="3588" y="1418"/>
                    </a:cubicBezTo>
                    <a:cubicBezTo>
                      <a:pt x="3591" y="1418"/>
                      <a:pt x="3594" y="1418"/>
                      <a:pt x="3598" y="1418"/>
                    </a:cubicBezTo>
                    <a:cubicBezTo>
                      <a:pt x="3687" y="1414"/>
                      <a:pt x="3726" y="1323"/>
                      <a:pt x="3786" y="1271"/>
                    </a:cubicBezTo>
                    <a:cubicBezTo>
                      <a:pt x="3950" y="1146"/>
                      <a:pt x="4156" y="957"/>
                      <a:pt x="4371" y="957"/>
                    </a:cubicBezTo>
                    <a:cubicBezTo>
                      <a:pt x="4428" y="957"/>
                      <a:pt x="4485" y="970"/>
                      <a:pt x="4542" y="1001"/>
                    </a:cubicBezTo>
                    <a:cubicBezTo>
                      <a:pt x="5306" y="1569"/>
                      <a:pt x="4015" y="2784"/>
                      <a:pt x="4233" y="3069"/>
                    </a:cubicBezTo>
                    <a:cubicBezTo>
                      <a:pt x="4288" y="3137"/>
                      <a:pt x="4384" y="3150"/>
                      <a:pt x="4460" y="3183"/>
                    </a:cubicBezTo>
                    <a:cubicBezTo>
                      <a:pt x="4546" y="3222"/>
                      <a:pt x="4624" y="3272"/>
                      <a:pt x="4701" y="3329"/>
                    </a:cubicBezTo>
                    <a:cubicBezTo>
                      <a:pt x="4862" y="3451"/>
                      <a:pt x="4977" y="3636"/>
                      <a:pt x="4900" y="3841"/>
                    </a:cubicBezTo>
                    <a:cubicBezTo>
                      <a:pt x="4789" y="4093"/>
                      <a:pt x="4502" y="4188"/>
                      <a:pt x="4263" y="4281"/>
                    </a:cubicBezTo>
                    <a:cubicBezTo>
                      <a:pt x="4133" y="4327"/>
                      <a:pt x="3988" y="4359"/>
                      <a:pt x="3847" y="4359"/>
                    </a:cubicBezTo>
                    <a:cubicBezTo>
                      <a:pt x="3682" y="4359"/>
                      <a:pt x="3522" y="4315"/>
                      <a:pt x="3398" y="4194"/>
                    </a:cubicBezTo>
                    <a:cubicBezTo>
                      <a:pt x="3382" y="4185"/>
                      <a:pt x="3367" y="4181"/>
                      <a:pt x="3354" y="4181"/>
                    </a:cubicBezTo>
                    <a:cubicBezTo>
                      <a:pt x="3292" y="4181"/>
                      <a:pt x="3261" y="4264"/>
                      <a:pt x="3285" y="4326"/>
                    </a:cubicBezTo>
                    <a:cubicBezTo>
                      <a:pt x="3316" y="4451"/>
                      <a:pt x="3308" y="4582"/>
                      <a:pt x="3301" y="4709"/>
                    </a:cubicBezTo>
                    <a:cubicBezTo>
                      <a:pt x="3272" y="4950"/>
                      <a:pt x="3190" y="5212"/>
                      <a:pt x="2902" y="5212"/>
                    </a:cubicBezTo>
                    <a:cubicBezTo>
                      <a:pt x="2900" y="5212"/>
                      <a:pt x="2897" y="5212"/>
                      <a:pt x="2894" y="5212"/>
                    </a:cubicBezTo>
                    <a:cubicBezTo>
                      <a:pt x="2586" y="5209"/>
                      <a:pt x="2349" y="4933"/>
                      <a:pt x="2220" y="4675"/>
                    </a:cubicBezTo>
                    <a:cubicBezTo>
                      <a:pt x="2170" y="4563"/>
                      <a:pt x="2160" y="4440"/>
                      <a:pt x="2152" y="4318"/>
                    </a:cubicBezTo>
                    <a:cubicBezTo>
                      <a:pt x="2151" y="4291"/>
                      <a:pt x="2152" y="4263"/>
                      <a:pt x="2148" y="4236"/>
                    </a:cubicBezTo>
                    <a:cubicBezTo>
                      <a:pt x="2140" y="4201"/>
                      <a:pt x="2105" y="4175"/>
                      <a:pt x="2071" y="4175"/>
                    </a:cubicBezTo>
                    <a:cubicBezTo>
                      <a:pt x="2059" y="4175"/>
                      <a:pt x="2047" y="4178"/>
                      <a:pt x="2036" y="4184"/>
                    </a:cubicBezTo>
                    <a:cubicBezTo>
                      <a:pt x="1851" y="4377"/>
                      <a:pt x="1648" y="4565"/>
                      <a:pt x="1404" y="4683"/>
                    </a:cubicBezTo>
                    <a:cubicBezTo>
                      <a:pt x="1263" y="4755"/>
                      <a:pt x="1130" y="4789"/>
                      <a:pt x="1012" y="4789"/>
                    </a:cubicBezTo>
                    <a:cubicBezTo>
                      <a:pt x="686" y="4789"/>
                      <a:pt x="472" y="4530"/>
                      <a:pt x="496" y="4093"/>
                    </a:cubicBezTo>
                    <a:cubicBezTo>
                      <a:pt x="531" y="3824"/>
                      <a:pt x="628" y="3567"/>
                      <a:pt x="810" y="3359"/>
                    </a:cubicBezTo>
                    <a:cubicBezTo>
                      <a:pt x="909" y="3232"/>
                      <a:pt x="1175" y="3098"/>
                      <a:pt x="1047" y="2911"/>
                    </a:cubicBezTo>
                    <a:cubicBezTo>
                      <a:pt x="913" y="2806"/>
                      <a:pt x="774" y="2704"/>
                      <a:pt x="658" y="2578"/>
                    </a:cubicBezTo>
                    <a:cubicBezTo>
                      <a:pt x="512" y="2430"/>
                      <a:pt x="337" y="2255"/>
                      <a:pt x="279" y="2042"/>
                    </a:cubicBezTo>
                    <a:cubicBezTo>
                      <a:pt x="183" y="1638"/>
                      <a:pt x="416" y="1177"/>
                      <a:pt x="775" y="980"/>
                    </a:cubicBezTo>
                    <a:cubicBezTo>
                      <a:pt x="834" y="948"/>
                      <a:pt x="897" y="935"/>
                      <a:pt x="962" y="935"/>
                    </a:cubicBezTo>
                    <a:cubicBezTo>
                      <a:pt x="1022" y="935"/>
                      <a:pt x="1084" y="946"/>
                      <a:pt x="1143" y="963"/>
                    </a:cubicBezTo>
                    <a:cubicBezTo>
                      <a:pt x="1466" y="1034"/>
                      <a:pt x="1721" y="1257"/>
                      <a:pt x="1953" y="1485"/>
                    </a:cubicBezTo>
                    <a:cubicBezTo>
                      <a:pt x="1925" y="1558"/>
                      <a:pt x="1969" y="1653"/>
                      <a:pt x="2045" y="1653"/>
                    </a:cubicBezTo>
                    <a:cubicBezTo>
                      <a:pt x="2058" y="1653"/>
                      <a:pt x="2072" y="1650"/>
                      <a:pt x="2086" y="1644"/>
                    </a:cubicBezTo>
                    <a:cubicBezTo>
                      <a:pt x="2106" y="1688"/>
                      <a:pt x="2145" y="1710"/>
                      <a:pt x="2181" y="1710"/>
                    </a:cubicBezTo>
                    <a:cubicBezTo>
                      <a:pt x="2226" y="1710"/>
                      <a:pt x="2268" y="1677"/>
                      <a:pt x="2265" y="1612"/>
                    </a:cubicBezTo>
                    <a:cubicBezTo>
                      <a:pt x="2256" y="1549"/>
                      <a:pt x="2202" y="1506"/>
                      <a:pt x="2167" y="1457"/>
                    </a:cubicBezTo>
                    <a:cubicBezTo>
                      <a:pt x="2257" y="1013"/>
                      <a:pt x="2459" y="549"/>
                      <a:pt x="2839" y="277"/>
                    </a:cubicBezTo>
                    <a:cubicBezTo>
                      <a:pt x="2918" y="221"/>
                      <a:pt x="3017" y="191"/>
                      <a:pt x="3116" y="191"/>
                    </a:cubicBezTo>
                    <a:close/>
                    <a:moveTo>
                      <a:pt x="3037" y="1"/>
                    </a:moveTo>
                    <a:cubicBezTo>
                      <a:pt x="2931" y="1"/>
                      <a:pt x="2825" y="25"/>
                      <a:pt x="2729" y="77"/>
                    </a:cubicBezTo>
                    <a:cubicBezTo>
                      <a:pt x="2292" y="315"/>
                      <a:pt x="2121" y="826"/>
                      <a:pt x="2001" y="1280"/>
                    </a:cubicBezTo>
                    <a:cubicBezTo>
                      <a:pt x="1852" y="1143"/>
                      <a:pt x="1706" y="994"/>
                      <a:pt x="1525" y="899"/>
                    </a:cubicBezTo>
                    <a:cubicBezTo>
                      <a:pt x="1358" y="823"/>
                      <a:pt x="1168" y="754"/>
                      <a:pt x="981" y="754"/>
                    </a:cubicBezTo>
                    <a:cubicBezTo>
                      <a:pt x="917" y="754"/>
                      <a:pt x="854" y="762"/>
                      <a:pt x="792" y="780"/>
                    </a:cubicBezTo>
                    <a:cubicBezTo>
                      <a:pt x="323" y="926"/>
                      <a:pt x="1" y="1418"/>
                      <a:pt x="35" y="1905"/>
                    </a:cubicBezTo>
                    <a:cubicBezTo>
                      <a:pt x="98" y="2375"/>
                      <a:pt x="486" y="2716"/>
                      <a:pt x="824" y="3012"/>
                    </a:cubicBezTo>
                    <a:cubicBezTo>
                      <a:pt x="499" y="3377"/>
                      <a:pt x="292" y="3884"/>
                      <a:pt x="338" y="4377"/>
                    </a:cubicBezTo>
                    <a:cubicBezTo>
                      <a:pt x="376" y="4702"/>
                      <a:pt x="641" y="5014"/>
                      <a:pt x="981" y="5014"/>
                    </a:cubicBezTo>
                    <a:cubicBezTo>
                      <a:pt x="992" y="5014"/>
                      <a:pt x="1002" y="5014"/>
                      <a:pt x="1013" y="5014"/>
                    </a:cubicBezTo>
                    <a:cubicBezTo>
                      <a:pt x="1414" y="4990"/>
                      <a:pt x="1740" y="4712"/>
                      <a:pt x="2019" y="4448"/>
                    </a:cubicBezTo>
                    <a:lnTo>
                      <a:pt x="2019" y="4448"/>
                    </a:lnTo>
                    <a:cubicBezTo>
                      <a:pt x="2001" y="4799"/>
                      <a:pt x="2214" y="5127"/>
                      <a:pt x="2506" y="5307"/>
                    </a:cubicBezTo>
                    <a:cubicBezTo>
                      <a:pt x="2606" y="5369"/>
                      <a:pt x="2725" y="5400"/>
                      <a:pt x="2844" y="5400"/>
                    </a:cubicBezTo>
                    <a:cubicBezTo>
                      <a:pt x="2981" y="5400"/>
                      <a:pt x="3118" y="5358"/>
                      <a:pt x="3225" y="5273"/>
                    </a:cubicBezTo>
                    <a:cubicBezTo>
                      <a:pt x="3468" y="5066"/>
                      <a:pt x="3490" y="4710"/>
                      <a:pt x="3471" y="4411"/>
                    </a:cubicBezTo>
                    <a:lnTo>
                      <a:pt x="3471" y="4411"/>
                    </a:lnTo>
                    <a:cubicBezTo>
                      <a:pt x="3616" y="4478"/>
                      <a:pt x="3771" y="4511"/>
                      <a:pt x="3926" y="4511"/>
                    </a:cubicBezTo>
                    <a:cubicBezTo>
                      <a:pt x="4089" y="4511"/>
                      <a:pt x="4252" y="4475"/>
                      <a:pt x="4404" y="4407"/>
                    </a:cubicBezTo>
                    <a:cubicBezTo>
                      <a:pt x="4584" y="4331"/>
                      <a:pt x="4766" y="4239"/>
                      <a:pt x="4897" y="4087"/>
                    </a:cubicBezTo>
                    <a:cubicBezTo>
                      <a:pt x="5311" y="3597"/>
                      <a:pt x="4834" y="3107"/>
                      <a:pt x="4332" y="2985"/>
                    </a:cubicBezTo>
                    <a:lnTo>
                      <a:pt x="4333" y="2985"/>
                    </a:lnTo>
                    <a:cubicBezTo>
                      <a:pt x="4597" y="2535"/>
                      <a:pt x="4928" y="2077"/>
                      <a:pt x="4943" y="1536"/>
                    </a:cubicBezTo>
                    <a:cubicBezTo>
                      <a:pt x="4928" y="1036"/>
                      <a:pt x="4676" y="807"/>
                      <a:pt x="4353" y="807"/>
                    </a:cubicBezTo>
                    <a:cubicBezTo>
                      <a:pt x="4147" y="807"/>
                      <a:pt x="3912" y="900"/>
                      <a:pt x="3690" y="1075"/>
                    </a:cubicBezTo>
                    <a:cubicBezTo>
                      <a:pt x="3699" y="861"/>
                      <a:pt x="3717" y="637"/>
                      <a:pt x="3645" y="431"/>
                    </a:cubicBezTo>
                    <a:cubicBezTo>
                      <a:pt x="3565" y="158"/>
                      <a:pt x="3303" y="1"/>
                      <a:pt x="3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a:off x="4439136" y="4647763"/>
              <a:ext cx="265741" cy="289674"/>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45024" y="72093"/>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04385" y="32510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86932" y="2628420"/>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41403" y="30533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82535" y="369478"/>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3830" y="41373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518" y="46376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24938" y="123330"/>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35203" y="320074"/>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823197" y="618063"/>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00625" y="7352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1469" y="23654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441" y="20222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1485" y="1536921"/>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67039" y="134299"/>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23188" y="21695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3964" y="2478679"/>
              <a:ext cx="1134486" cy="533588"/>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8430767" y="6822"/>
              <a:ext cx="889925" cy="418578"/>
              <a:chOff x="3949150" y="555600"/>
              <a:chExt cx="541350" cy="254625"/>
            </a:xfrm>
          </p:grpSpPr>
          <p:sp>
            <p:nvSpPr>
              <p:cNvPr id="35" name="Google Shape;35;p2"/>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73"/>
        <p:cNvGrpSpPr/>
        <p:nvPr/>
      </p:nvGrpSpPr>
      <p:grpSpPr>
        <a:xfrm>
          <a:off x="0" y="0"/>
          <a:ext cx="0" cy="0"/>
          <a:chOff x="0" y="0"/>
          <a:chExt cx="0" cy="0"/>
        </a:xfrm>
      </p:grpSpPr>
      <p:sp>
        <p:nvSpPr>
          <p:cNvPr id="274" name="Google Shape;274;p14"/>
          <p:cNvSpPr txBox="1">
            <a:spLocks noGrp="1"/>
          </p:cNvSpPr>
          <p:nvPr>
            <p:ph type="title"/>
          </p:nvPr>
        </p:nvSpPr>
        <p:spPr>
          <a:xfrm>
            <a:off x="2253000" y="539500"/>
            <a:ext cx="5585700" cy="1529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5" name="Google Shape;275;p14"/>
          <p:cNvSpPr txBox="1">
            <a:spLocks noGrp="1"/>
          </p:cNvSpPr>
          <p:nvPr>
            <p:ph type="title" idx="2" hasCustomPrompt="1"/>
          </p:nvPr>
        </p:nvSpPr>
        <p:spPr>
          <a:xfrm>
            <a:off x="812700" y="787700"/>
            <a:ext cx="1255800" cy="11382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76" name="Google Shape;276;p14"/>
          <p:cNvGrpSpPr/>
          <p:nvPr/>
        </p:nvGrpSpPr>
        <p:grpSpPr>
          <a:xfrm>
            <a:off x="10600" y="129753"/>
            <a:ext cx="9063061" cy="5032635"/>
            <a:chOff x="10600" y="129753"/>
            <a:chExt cx="9063061" cy="5032635"/>
          </a:xfrm>
        </p:grpSpPr>
        <p:sp>
          <p:nvSpPr>
            <p:cNvPr id="277" name="Google Shape;277;p14"/>
            <p:cNvSpPr/>
            <p:nvPr/>
          </p:nvSpPr>
          <p:spPr>
            <a:xfrm rot="5902591">
              <a:off x="509835" y="3468000"/>
              <a:ext cx="265744" cy="289677"/>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8700272" y="789809"/>
              <a:ext cx="177874" cy="206220"/>
            </a:xfrm>
            <a:custGeom>
              <a:avLst/>
              <a:gdLst/>
              <a:ahLst/>
              <a:cxnLst/>
              <a:rect l="l" t="t" r="r" b="b"/>
              <a:pathLst>
                <a:path w="2579" h="2990" extrusionOk="0">
                  <a:moveTo>
                    <a:pt x="433" y="0"/>
                  </a:moveTo>
                  <a:cubicBezTo>
                    <a:pt x="427" y="0"/>
                    <a:pt x="421" y="1"/>
                    <a:pt x="415" y="2"/>
                  </a:cubicBezTo>
                  <a:cubicBezTo>
                    <a:pt x="344" y="51"/>
                    <a:pt x="402" y="129"/>
                    <a:pt x="446" y="173"/>
                  </a:cubicBezTo>
                  <a:cubicBezTo>
                    <a:pt x="701" y="527"/>
                    <a:pt x="897" y="912"/>
                    <a:pt x="1080" y="1306"/>
                  </a:cubicBezTo>
                  <a:cubicBezTo>
                    <a:pt x="825" y="1389"/>
                    <a:pt x="573" y="1478"/>
                    <a:pt x="325" y="1582"/>
                  </a:cubicBezTo>
                  <a:cubicBezTo>
                    <a:pt x="227" y="1615"/>
                    <a:pt x="123" y="1637"/>
                    <a:pt x="30" y="1679"/>
                  </a:cubicBezTo>
                  <a:cubicBezTo>
                    <a:pt x="0" y="1704"/>
                    <a:pt x="6" y="1757"/>
                    <a:pt x="42" y="1773"/>
                  </a:cubicBezTo>
                  <a:cubicBezTo>
                    <a:pt x="49" y="1776"/>
                    <a:pt x="57" y="1777"/>
                    <a:pt x="64" y="1777"/>
                  </a:cubicBezTo>
                  <a:cubicBezTo>
                    <a:pt x="92" y="1777"/>
                    <a:pt x="120" y="1759"/>
                    <a:pt x="146" y="1752"/>
                  </a:cubicBezTo>
                  <a:cubicBezTo>
                    <a:pt x="216" y="1728"/>
                    <a:pt x="284" y="1701"/>
                    <a:pt x="352" y="1675"/>
                  </a:cubicBezTo>
                  <a:cubicBezTo>
                    <a:pt x="596" y="1605"/>
                    <a:pt x="839" y="1528"/>
                    <a:pt x="1081" y="1451"/>
                  </a:cubicBezTo>
                  <a:lnTo>
                    <a:pt x="1081" y="1451"/>
                  </a:lnTo>
                  <a:cubicBezTo>
                    <a:pt x="987" y="1734"/>
                    <a:pt x="900" y="2021"/>
                    <a:pt x="812" y="2305"/>
                  </a:cubicBezTo>
                  <a:cubicBezTo>
                    <a:pt x="755" y="2492"/>
                    <a:pt x="699" y="2678"/>
                    <a:pt x="650" y="2867"/>
                  </a:cubicBezTo>
                  <a:cubicBezTo>
                    <a:pt x="638" y="2915"/>
                    <a:pt x="664" y="2970"/>
                    <a:pt x="714" y="2985"/>
                  </a:cubicBezTo>
                  <a:cubicBezTo>
                    <a:pt x="722" y="2988"/>
                    <a:pt x="730" y="2989"/>
                    <a:pt x="737" y="2989"/>
                  </a:cubicBezTo>
                  <a:cubicBezTo>
                    <a:pt x="778" y="2989"/>
                    <a:pt x="816" y="2959"/>
                    <a:pt x="825" y="2917"/>
                  </a:cubicBezTo>
                  <a:cubicBezTo>
                    <a:pt x="870" y="2745"/>
                    <a:pt x="920" y="2573"/>
                    <a:pt x="971" y="2401"/>
                  </a:cubicBezTo>
                  <a:cubicBezTo>
                    <a:pt x="1024" y="2219"/>
                    <a:pt x="1079" y="2037"/>
                    <a:pt x="1133" y="1856"/>
                  </a:cubicBezTo>
                  <a:cubicBezTo>
                    <a:pt x="1161" y="1769"/>
                    <a:pt x="1187" y="1684"/>
                    <a:pt x="1214" y="1598"/>
                  </a:cubicBezTo>
                  <a:cubicBezTo>
                    <a:pt x="1356" y="1909"/>
                    <a:pt x="1495" y="2220"/>
                    <a:pt x="1654" y="2521"/>
                  </a:cubicBezTo>
                  <a:cubicBezTo>
                    <a:pt x="1671" y="2555"/>
                    <a:pt x="1708" y="2574"/>
                    <a:pt x="1744" y="2574"/>
                  </a:cubicBezTo>
                  <a:cubicBezTo>
                    <a:pt x="1762" y="2574"/>
                    <a:pt x="1779" y="2570"/>
                    <a:pt x="1795" y="2560"/>
                  </a:cubicBezTo>
                  <a:cubicBezTo>
                    <a:pt x="1957" y="2452"/>
                    <a:pt x="1578" y="1979"/>
                    <a:pt x="1533" y="1814"/>
                  </a:cubicBezTo>
                  <a:cubicBezTo>
                    <a:pt x="1459" y="1668"/>
                    <a:pt x="1386" y="1522"/>
                    <a:pt x="1311" y="1376"/>
                  </a:cubicBezTo>
                  <a:cubicBezTo>
                    <a:pt x="1356" y="1361"/>
                    <a:pt x="1402" y="1348"/>
                    <a:pt x="1447" y="1333"/>
                  </a:cubicBezTo>
                  <a:cubicBezTo>
                    <a:pt x="1799" y="1216"/>
                    <a:pt x="2160" y="1127"/>
                    <a:pt x="2503" y="984"/>
                  </a:cubicBezTo>
                  <a:cubicBezTo>
                    <a:pt x="2578" y="950"/>
                    <a:pt x="2546" y="839"/>
                    <a:pt x="2476" y="839"/>
                  </a:cubicBezTo>
                  <a:cubicBezTo>
                    <a:pt x="2467" y="839"/>
                    <a:pt x="2457" y="841"/>
                    <a:pt x="2447" y="845"/>
                  </a:cubicBezTo>
                  <a:cubicBezTo>
                    <a:pt x="2242" y="930"/>
                    <a:pt x="2030" y="998"/>
                    <a:pt x="1819" y="1069"/>
                  </a:cubicBezTo>
                  <a:cubicBezTo>
                    <a:pt x="1655" y="1122"/>
                    <a:pt x="1492" y="1175"/>
                    <a:pt x="1327" y="1226"/>
                  </a:cubicBezTo>
                  <a:cubicBezTo>
                    <a:pt x="1404" y="972"/>
                    <a:pt x="1482" y="717"/>
                    <a:pt x="1569" y="466"/>
                  </a:cubicBezTo>
                  <a:cubicBezTo>
                    <a:pt x="1592" y="401"/>
                    <a:pt x="1612" y="337"/>
                    <a:pt x="1631" y="272"/>
                  </a:cubicBezTo>
                  <a:cubicBezTo>
                    <a:pt x="1647" y="234"/>
                    <a:pt x="1648" y="183"/>
                    <a:pt x="1606" y="164"/>
                  </a:cubicBezTo>
                  <a:cubicBezTo>
                    <a:pt x="1599" y="161"/>
                    <a:pt x="1591" y="159"/>
                    <a:pt x="1583" y="159"/>
                  </a:cubicBezTo>
                  <a:cubicBezTo>
                    <a:pt x="1564" y="159"/>
                    <a:pt x="1545" y="168"/>
                    <a:pt x="1534" y="183"/>
                  </a:cubicBezTo>
                  <a:cubicBezTo>
                    <a:pt x="1472" y="333"/>
                    <a:pt x="1442" y="496"/>
                    <a:pt x="1383" y="648"/>
                  </a:cubicBezTo>
                  <a:cubicBezTo>
                    <a:pt x="1328" y="801"/>
                    <a:pt x="1262" y="950"/>
                    <a:pt x="1205" y="1103"/>
                  </a:cubicBezTo>
                  <a:cubicBezTo>
                    <a:pt x="1199" y="1117"/>
                    <a:pt x="1194" y="1132"/>
                    <a:pt x="1190" y="1146"/>
                  </a:cubicBezTo>
                  <a:cubicBezTo>
                    <a:pt x="1082" y="948"/>
                    <a:pt x="973" y="750"/>
                    <a:pt x="858" y="557"/>
                  </a:cubicBezTo>
                  <a:cubicBezTo>
                    <a:pt x="763" y="437"/>
                    <a:pt x="595"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8538872" y="351769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392790" y="178255"/>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350731" y="25169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256450" y="1297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221566" y="509436"/>
              <a:ext cx="240079" cy="303475"/>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712003" y="3432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8700250" y="12463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8346747" y="223470"/>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10600" y="4063672"/>
              <a:ext cx="777018" cy="1098716"/>
            </a:xfrm>
            <a:custGeom>
              <a:avLst/>
              <a:gdLst/>
              <a:ahLst/>
              <a:cxnLst/>
              <a:rect l="l" t="t" r="r" b="b"/>
              <a:pathLst>
                <a:path w="15369" h="21732" extrusionOk="0">
                  <a:moveTo>
                    <a:pt x="9098" y="3798"/>
                  </a:moveTo>
                  <a:cubicBezTo>
                    <a:pt x="9771" y="3798"/>
                    <a:pt x="10910" y="4090"/>
                    <a:pt x="11298" y="4663"/>
                  </a:cubicBezTo>
                  <a:cubicBezTo>
                    <a:pt x="11365" y="4761"/>
                    <a:pt x="11411" y="4878"/>
                    <a:pt x="11420" y="4995"/>
                  </a:cubicBezTo>
                  <a:cubicBezTo>
                    <a:pt x="11156" y="4926"/>
                    <a:pt x="10891" y="4857"/>
                    <a:pt x="10629" y="4781"/>
                  </a:cubicBezTo>
                  <a:cubicBezTo>
                    <a:pt x="10252" y="4671"/>
                    <a:pt x="9875" y="4559"/>
                    <a:pt x="9498" y="4449"/>
                  </a:cubicBezTo>
                  <a:cubicBezTo>
                    <a:pt x="9464" y="4441"/>
                    <a:pt x="9430" y="4431"/>
                    <a:pt x="9396" y="4419"/>
                  </a:cubicBezTo>
                  <a:cubicBezTo>
                    <a:pt x="9298" y="4210"/>
                    <a:pt x="9197" y="4002"/>
                    <a:pt x="9090" y="3798"/>
                  </a:cubicBezTo>
                  <a:cubicBezTo>
                    <a:pt x="9093" y="3798"/>
                    <a:pt x="9095" y="3798"/>
                    <a:pt x="9098" y="3798"/>
                  </a:cubicBezTo>
                  <a:close/>
                  <a:moveTo>
                    <a:pt x="9501" y="4643"/>
                  </a:moveTo>
                  <a:cubicBezTo>
                    <a:pt x="10133" y="4827"/>
                    <a:pt x="10766" y="5007"/>
                    <a:pt x="11401" y="5178"/>
                  </a:cubicBezTo>
                  <a:cubicBezTo>
                    <a:pt x="11388" y="5217"/>
                    <a:pt x="11371" y="5255"/>
                    <a:pt x="11346" y="5291"/>
                  </a:cubicBezTo>
                  <a:cubicBezTo>
                    <a:pt x="11186" y="5559"/>
                    <a:pt x="10857" y="5641"/>
                    <a:pt x="10494" y="5641"/>
                  </a:cubicBezTo>
                  <a:cubicBezTo>
                    <a:pt x="10301" y="5641"/>
                    <a:pt x="10098" y="5618"/>
                    <a:pt x="9905" y="5587"/>
                  </a:cubicBezTo>
                  <a:cubicBezTo>
                    <a:pt x="9808" y="5336"/>
                    <a:pt x="9707" y="5085"/>
                    <a:pt x="9594" y="4841"/>
                  </a:cubicBezTo>
                  <a:cubicBezTo>
                    <a:pt x="9562" y="4775"/>
                    <a:pt x="9531" y="4709"/>
                    <a:pt x="9501" y="4643"/>
                  </a:cubicBezTo>
                  <a:close/>
                  <a:moveTo>
                    <a:pt x="7396" y="4768"/>
                  </a:moveTo>
                  <a:cubicBezTo>
                    <a:pt x="7397" y="4769"/>
                    <a:pt x="7398" y="4771"/>
                    <a:pt x="7398" y="4773"/>
                  </a:cubicBezTo>
                  <a:cubicBezTo>
                    <a:pt x="7508" y="4965"/>
                    <a:pt x="7613" y="5159"/>
                    <a:pt x="7715" y="5356"/>
                  </a:cubicBezTo>
                  <a:cubicBezTo>
                    <a:pt x="7620" y="5447"/>
                    <a:pt x="7528" y="5538"/>
                    <a:pt x="7438" y="5633"/>
                  </a:cubicBezTo>
                  <a:cubicBezTo>
                    <a:pt x="7130" y="5968"/>
                    <a:pt x="6813" y="6292"/>
                    <a:pt x="6486" y="6606"/>
                  </a:cubicBezTo>
                  <a:cubicBezTo>
                    <a:pt x="6361" y="6732"/>
                    <a:pt x="6234" y="6856"/>
                    <a:pt x="6112" y="6983"/>
                  </a:cubicBezTo>
                  <a:cubicBezTo>
                    <a:pt x="6098" y="6995"/>
                    <a:pt x="6083" y="7011"/>
                    <a:pt x="6071" y="7027"/>
                  </a:cubicBezTo>
                  <a:cubicBezTo>
                    <a:pt x="6059" y="6997"/>
                    <a:pt x="6048" y="6967"/>
                    <a:pt x="6041" y="6932"/>
                  </a:cubicBezTo>
                  <a:cubicBezTo>
                    <a:pt x="5913" y="6233"/>
                    <a:pt x="6634" y="5461"/>
                    <a:pt x="7091" y="4995"/>
                  </a:cubicBezTo>
                  <a:cubicBezTo>
                    <a:pt x="7187" y="4913"/>
                    <a:pt x="7279" y="4821"/>
                    <a:pt x="7396" y="4768"/>
                  </a:cubicBezTo>
                  <a:close/>
                  <a:moveTo>
                    <a:pt x="7796" y="5517"/>
                  </a:moveTo>
                  <a:cubicBezTo>
                    <a:pt x="7887" y="5700"/>
                    <a:pt x="7975" y="5883"/>
                    <a:pt x="8058" y="6069"/>
                  </a:cubicBezTo>
                  <a:cubicBezTo>
                    <a:pt x="8007" y="6088"/>
                    <a:pt x="7977" y="6162"/>
                    <a:pt x="7947" y="6207"/>
                  </a:cubicBezTo>
                  <a:cubicBezTo>
                    <a:pt x="7908" y="6270"/>
                    <a:pt x="7854" y="6338"/>
                    <a:pt x="7800" y="6407"/>
                  </a:cubicBezTo>
                  <a:cubicBezTo>
                    <a:pt x="7682" y="6553"/>
                    <a:pt x="7543" y="6713"/>
                    <a:pt x="7403" y="6848"/>
                  </a:cubicBezTo>
                  <a:cubicBezTo>
                    <a:pt x="7203" y="7038"/>
                    <a:pt x="6974" y="7208"/>
                    <a:pt x="6705" y="7282"/>
                  </a:cubicBezTo>
                  <a:cubicBezTo>
                    <a:pt x="6646" y="7300"/>
                    <a:pt x="6586" y="7309"/>
                    <a:pt x="6527" y="7309"/>
                  </a:cubicBezTo>
                  <a:cubicBezTo>
                    <a:pt x="6391" y="7309"/>
                    <a:pt x="6262" y="7262"/>
                    <a:pt x="6170" y="7171"/>
                  </a:cubicBezTo>
                  <a:cubicBezTo>
                    <a:pt x="6200" y="7151"/>
                    <a:pt x="6225" y="7118"/>
                    <a:pt x="6249" y="7095"/>
                  </a:cubicBezTo>
                  <a:cubicBezTo>
                    <a:pt x="6366" y="6977"/>
                    <a:pt x="6483" y="6860"/>
                    <a:pt x="6599" y="6744"/>
                  </a:cubicBezTo>
                  <a:cubicBezTo>
                    <a:pt x="7015" y="6352"/>
                    <a:pt x="7391" y="5920"/>
                    <a:pt x="7796" y="5517"/>
                  </a:cubicBezTo>
                  <a:close/>
                  <a:moveTo>
                    <a:pt x="13550" y="10966"/>
                  </a:moveTo>
                  <a:lnTo>
                    <a:pt x="13550" y="10966"/>
                  </a:lnTo>
                  <a:cubicBezTo>
                    <a:pt x="13909" y="10981"/>
                    <a:pt x="14240" y="11148"/>
                    <a:pt x="14542" y="11332"/>
                  </a:cubicBezTo>
                  <a:cubicBezTo>
                    <a:pt x="14721" y="11448"/>
                    <a:pt x="14906" y="11573"/>
                    <a:pt x="15024" y="11754"/>
                  </a:cubicBezTo>
                  <a:cubicBezTo>
                    <a:pt x="15115" y="11894"/>
                    <a:pt x="15167" y="12056"/>
                    <a:pt x="15186" y="12221"/>
                  </a:cubicBezTo>
                  <a:cubicBezTo>
                    <a:pt x="15161" y="12205"/>
                    <a:pt x="15135" y="12189"/>
                    <a:pt x="15110" y="12172"/>
                  </a:cubicBezTo>
                  <a:cubicBezTo>
                    <a:pt x="14844" y="12010"/>
                    <a:pt x="14575" y="11855"/>
                    <a:pt x="14306" y="11698"/>
                  </a:cubicBezTo>
                  <a:cubicBezTo>
                    <a:pt x="14133" y="11602"/>
                    <a:pt x="13960" y="11500"/>
                    <a:pt x="13770" y="11440"/>
                  </a:cubicBezTo>
                  <a:cubicBezTo>
                    <a:pt x="13749" y="11435"/>
                    <a:pt x="13726" y="11430"/>
                    <a:pt x="13702" y="11430"/>
                  </a:cubicBezTo>
                  <a:cubicBezTo>
                    <a:pt x="13690" y="11430"/>
                    <a:pt x="13678" y="11431"/>
                    <a:pt x="13666" y="11434"/>
                  </a:cubicBezTo>
                  <a:cubicBezTo>
                    <a:pt x="13633" y="11276"/>
                    <a:pt x="13593" y="11120"/>
                    <a:pt x="13550" y="10966"/>
                  </a:cubicBezTo>
                  <a:close/>
                  <a:moveTo>
                    <a:pt x="13703" y="11620"/>
                  </a:moveTo>
                  <a:cubicBezTo>
                    <a:pt x="13910" y="11682"/>
                    <a:pt x="14101" y="11796"/>
                    <a:pt x="14290" y="11902"/>
                  </a:cubicBezTo>
                  <a:cubicBezTo>
                    <a:pt x="14593" y="12077"/>
                    <a:pt x="14895" y="12253"/>
                    <a:pt x="15191" y="12440"/>
                  </a:cubicBezTo>
                  <a:cubicBezTo>
                    <a:pt x="15190" y="12453"/>
                    <a:pt x="15191" y="12467"/>
                    <a:pt x="15190" y="12480"/>
                  </a:cubicBezTo>
                  <a:lnTo>
                    <a:pt x="15188" y="12480"/>
                  </a:lnTo>
                  <a:cubicBezTo>
                    <a:pt x="15176" y="12625"/>
                    <a:pt x="15031" y="12687"/>
                    <a:pt x="14903" y="12702"/>
                  </a:cubicBezTo>
                  <a:cubicBezTo>
                    <a:pt x="14883" y="12704"/>
                    <a:pt x="14862" y="12705"/>
                    <a:pt x="14840" y="12705"/>
                  </a:cubicBezTo>
                  <a:cubicBezTo>
                    <a:pt x="14489" y="12705"/>
                    <a:pt x="14065" y="12443"/>
                    <a:pt x="13803" y="12207"/>
                  </a:cubicBezTo>
                  <a:cubicBezTo>
                    <a:pt x="13775" y="12012"/>
                    <a:pt x="13742" y="11817"/>
                    <a:pt x="13703" y="11620"/>
                  </a:cubicBezTo>
                  <a:close/>
                  <a:moveTo>
                    <a:pt x="12434" y="11705"/>
                  </a:moveTo>
                  <a:cubicBezTo>
                    <a:pt x="12520" y="11937"/>
                    <a:pt x="12591" y="12175"/>
                    <a:pt x="12649" y="12416"/>
                  </a:cubicBezTo>
                  <a:cubicBezTo>
                    <a:pt x="12448" y="12608"/>
                    <a:pt x="12239" y="12808"/>
                    <a:pt x="12042" y="13004"/>
                  </a:cubicBezTo>
                  <a:cubicBezTo>
                    <a:pt x="11983" y="13059"/>
                    <a:pt x="11924" y="13115"/>
                    <a:pt x="11864" y="13169"/>
                  </a:cubicBezTo>
                  <a:cubicBezTo>
                    <a:pt x="11852" y="13179"/>
                    <a:pt x="11840" y="13191"/>
                    <a:pt x="11827" y="13202"/>
                  </a:cubicBezTo>
                  <a:cubicBezTo>
                    <a:pt x="11823" y="13189"/>
                    <a:pt x="11818" y="13178"/>
                    <a:pt x="11815" y="13164"/>
                  </a:cubicBezTo>
                  <a:cubicBezTo>
                    <a:pt x="11731" y="12715"/>
                    <a:pt x="12020" y="12089"/>
                    <a:pt x="12343" y="11781"/>
                  </a:cubicBezTo>
                  <a:cubicBezTo>
                    <a:pt x="12372" y="11756"/>
                    <a:pt x="12403" y="11730"/>
                    <a:pt x="12434" y="11705"/>
                  </a:cubicBezTo>
                  <a:close/>
                  <a:moveTo>
                    <a:pt x="12694" y="12617"/>
                  </a:moveTo>
                  <a:cubicBezTo>
                    <a:pt x="12735" y="12813"/>
                    <a:pt x="12766" y="13013"/>
                    <a:pt x="12789" y="13213"/>
                  </a:cubicBezTo>
                  <a:cubicBezTo>
                    <a:pt x="12592" y="13347"/>
                    <a:pt x="12349" y="13481"/>
                    <a:pt x="12151" y="13481"/>
                  </a:cubicBezTo>
                  <a:cubicBezTo>
                    <a:pt x="12055" y="13481"/>
                    <a:pt x="11969" y="13448"/>
                    <a:pt x="11905" y="13369"/>
                  </a:cubicBezTo>
                  <a:cubicBezTo>
                    <a:pt x="11909" y="13365"/>
                    <a:pt x="11913" y="13362"/>
                    <a:pt x="11917" y="13358"/>
                  </a:cubicBezTo>
                  <a:cubicBezTo>
                    <a:pt x="11997" y="13288"/>
                    <a:pt x="12075" y="13216"/>
                    <a:pt x="12153" y="13144"/>
                  </a:cubicBezTo>
                  <a:cubicBezTo>
                    <a:pt x="12333" y="12967"/>
                    <a:pt x="12513" y="12793"/>
                    <a:pt x="12694" y="12617"/>
                  </a:cubicBezTo>
                  <a:close/>
                  <a:moveTo>
                    <a:pt x="6763" y="12949"/>
                  </a:moveTo>
                  <a:cubicBezTo>
                    <a:pt x="6963" y="12949"/>
                    <a:pt x="7163" y="12973"/>
                    <a:pt x="7350" y="13013"/>
                  </a:cubicBezTo>
                  <a:cubicBezTo>
                    <a:pt x="7358" y="13015"/>
                    <a:pt x="7365" y="13018"/>
                    <a:pt x="7373" y="13021"/>
                  </a:cubicBezTo>
                  <a:cubicBezTo>
                    <a:pt x="7289" y="13152"/>
                    <a:pt x="7209" y="13288"/>
                    <a:pt x="7135" y="13427"/>
                  </a:cubicBezTo>
                  <a:cubicBezTo>
                    <a:pt x="7122" y="13418"/>
                    <a:pt x="7107" y="13412"/>
                    <a:pt x="7092" y="13412"/>
                  </a:cubicBezTo>
                  <a:cubicBezTo>
                    <a:pt x="7083" y="13412"/>
                    <a:pt x="7074" y="13414"/>
                    <a:pt x="7066" y="13417"/>
                  </a:cubicBezTo>
                  <a:cubicBezTo>
                    <a:pt x="6951" y="13461"/>
                    <a:pt x="6834" y="13497"/>
                    <a:pt x="6717" y="13534"/>
                  </a:cubicBezTo>
                  <a:cubicBezTo>
                    <a:pt x="6554" y="13584"/>
                    <a:pt x="6391" y="13631"/>
                    <a:pt x="6227" y="13675"/>
                  </a:cubicBezTo>
                  <a:cubicBezTo>
                    <a:pt x="5966" y="13741"/>
                    <a:pt x="5683" y="13826"/>
                    <a:pt x="5412" y="13881"/>
                  </a:cubicBezTo>
                  <a:cubicBezTo>
                    <a:pt x="5357" y="13894"/>
                    <a:pt x="5298" y="13895"/>
                    <a:pt x="5243" y="13909"/>
                  </a:cubicBezTo>
                  <a:cubicBezTo>
                    <a:pt x="5294" y="13655"/>
                    <a:pt x="5504" y="13392"/>
                    <a:pt x="5693" y="13259"/>
                  </a:cubicBezTo>
                  <a:lnTo>
                    <a:pt x="5692" y="13259"/>
                  </a:lnTo>
                  <a:cubicBezTo>
                    <a:pt x="5995" y="13036"/>
                    <a:pt x="6380" y="12949"/>
                    <a:pt x="6763" y="12949"/>
                  </a:cubicBezTo>
                  <a:close/>
                  <a:moveTo>
                    <a:pt x="10990" y="8342"/>
                  </a:moveTo>
                  <a:cubicBezTo>
                    <a:pt x="11186" y="8342"/>
                    <a:pt x="11385" y="8396"/>
                    <a:pt x="11560" y="8476"/>
                  </a:cubicBezTo>
                  <a:cubicBezTo>
                    <a:pt x="12718" y="9051"/>
                    <a:pt x="13247" y="10215"/>
                    <a:pt x="13479" y="11431"/>
                  </a:cubicBezTo>
                  <a:cubicBezTo>
                    <a:pt x="13532" y="11687"/>
                    <a:pt x="13576" y="11945"/>
                    <a:pt x="13617" y="12204"/>
                  </a:cubicBezTo>
                  <a:cubicBezTo>
                    <a:pt x="13611" y="12224"/>
                    <a:pt x="13613" y="12246"/>
                    <a:pt x="13626" y="12267"/>
                  </a:cubicBezTo>
                  <a:cubicBezTo>
                    <a:pt x="13703" y="12778"/>
                    <a:pt x="13760" y="13291"/>
                    <a:pt x="13790" y="13806"/>
                  </a:cubicBezTo>
                  <a:cubicBezTo>
                    <a:pt x="13804" y="14021"/>
                    <a:pt x="13810" y="14237"/>
                    <a:pt x="13812" y="14453"/>
                  </a:cubicBezTo>
                  <a:cubicBezTo>
                    <a:pt x="13695" y="14405"/>
                    <a:pt x="13573" y="14368"/>
                    <a:pt x="13449" y="14343"/>
                  </a:cubicBezTo>
                  <a:cubicBezTo>
                    <a:pt x="13388" y="14330"/>
                    <a:pt x="13329" y="14323"/>
                    <a:pt x="13271" y="14323"/>
                  </a:cubicBezTo>
                  <a:cubicBezTo>
                    <a:pt x="13183" y="14323"/>
                    <a:pt x="13098" y="14338"/>
                    <a:pt x="13017" y="14365"/>
                  </a:cubicBezTo>
                  <a:cubicBezTo>
                    <a:pt x="13015" y="14006"/>
                    <a:pt x="12997" y="13648"/>
                    <a:pt x="12957" y="13291"/>
                  </a:cubicBezTo>
                  <a:cubicBezTo>
                    <a:pt x="12959" y="13291"/>
                    <a:pt x="12959" y="13290"/>
                    <a:pt x="12959" y="13290"/>
                  </a:cubicBezTo>
                  <a:cubicBezTo>
                    <a:pt x="12955" y="13256"/>
                    <a:pt x="12950" y="13220"/>
                    <a:pt x="12946" y="13184"/>
                  </a:cubicBezTo>
                  <a:cubicBezTo>
                    <a:pt x="12945" y="13169"/>
                    <a:pt x="12942" y="13153"/>
                    <a:pt x="12940" y="13137"/>
                  </a:cubicBezTo>
                  <a:cubicBezTo>
                    <a:pt x="12939" y="13126"/>
                    <a:pt x="12938" y="13117"/>
                    <a:pt x="12937" y="13107"/>
                  </a:cubicBezTo>
                  <a:lnTo>
                    <a:pt x="12935" y="13107"/>
                  </a:lnTo>
                  <a:cubicBezTo>
                    <a:pt x="12909" y="12899"/>
                    <a:pt x="12873" y="12691"/>
                    <a:pt x="12829" y="12487"/>
                  </a:cubicBezTo>
                  <a:lnTo>
                    <a:pt x="12829" y="12485"/>
                  </a:lnTo>
                  <a:cubicBezTo>
                    <a:pt x="12828" y="12482"/>
                    <a:pt x="12827" y="12477"/>
                    <a:pt x="12827" y="12474"/>
                  </a:cubicBezTo>
                  <a:cubicBezTo>
                    <a:pt x="12823" y="12461"/>
                    <a:pt x="12820" y="12447"/>
                    <a:pt x="12818" y="12435"/>
                  </a:cubicBezTo>
                  <a:cubicBezTo>
                    <a:pt x="12806" y="12385"/>
                    <a:pt x="12796" y="12335"/>
                    <a:pt x="12783" y="12284"/>
                  </a:cubicBezTo>
                  <a:lnTo>
                    <a:pt x="12781" y="12287"/>
                  </a:lnTo>
                  <a:cubicBezTo>
                    <a:pt x="12739" y="12118"/>
                    <a:pt x="12693" y="11950"/>
                    <a:pt x="12638" y="11784"/>
                  </a:cubicBezTo>
                  <a:cubicBezTo>
                    <a:pt x="12618" y="11723"/>
                    <a:pt x="12597" y="11663"/>
                    <a:pt x="12576" y="11603"/>
                  </a:cubicBezTo>
                  <a:cubicBezTo>
                    <a:pt x="12576" y="11603"/>
                    <a:pt x="12576" y="11602"/>
                    <a:pt x="12577" y="11602"/>
                  </a:cubicBezTo>
                  <a:cubicBezTo>
                    <a:pt x="12572" y="11588"/>
                    <a:pt x="12566" y="11574"/>
                    <a:pt x="12561" y="11559"/>
                  </a:cubicBezTo>
                  <a:cubicBezTo>
                    <a:pt x="12553" y="11537"/>
                    <a:pt x="12545" y="11516"/>
                    <a:pt x="12537" y="11495"/>
                  </a:cubicBezTo>
                  <a:cubicBezTo>
                    <a:pt x="12529" y="11474"/>
                    <a:pt x="12522" y="11452"/>
                    <a:pt x="12513" y="11432"/>
                  </a:cubicBezTo>
                  <a:cubicBezTo>
                    <a:pt x="12513" y="11432"/>
                    <a:pt x="12512" y="11432"/>
                    <a:pt x="12512" y="11433"/>
                  </a:cubicBezTo>
                  <a:cubicBezTo>
                    <a:pt x="12295" y="10886"/>
                    <a:pt x="11982" y="10425"/>
                    <a:pt x="11423" y="10130"/>
                  </a:cubicBezTo>
                  <a:cubicBezTo>
                    <a:pt x="11349" y="10095"/>
                    <a:pt x="11131" y="9999"/>
                    <a:pt x="10964" y="9971"/>
                  </a:cubicBezTo>
                  <a:cubicBezTo>
                    <a:pt x="10900" y="9496"/>
                    <a:pt x="10829" y="9021"/>
                    <a:pt x="10740" y="8549"/>
                  </a:cubicBezTo>
                  <a:cubicBezTo>
                    <a:pt x="10729" y="8494"/>
                    <a:pt x="10716" y="8439"/>
                    <a:pt x="10704" y="8385"/>
                  </a:cubicBezTo>
                  <a:cubicBezTo>
                    <a:pt x="10797" y="8355"/>
                    <a:pt x="10893" y="8342"/>
                    <a:pt x="10990" y="8342"/>
                  </a:cubicBezTo>
                  <a:close/>
                  <a:moveTo>
                    <a:pt x="7038" y="13616"/>
                  </a:moveTo>
                  <a:lnTo>
                    <a:pt x="7038" y="13616"/>
                  </a:lnTo>
                  <a:cubicBezTo>
                    <a:pt x="6950" y="13794"/>
                    <a:pt x="6869" y="13975"/>
                    <a:pt x="6795" y="14155"/>
                  </a:cubicBezTo>
                  <a:cubicBezTo>
                    <a:pt x="6782" y="14186"/>
                    <a:pt x="6770" y="14220"/>
                    <a:pt x="6756" y="14252"/>
                  </a:cubicBezTo>
                  <a:cubicBezTo>
                    <a:pt x="6755" y="14253"/>
                    <a:pt x="6754" y="14253"/>
                    <a:pt x="6753" y="14253"/>
                  </a:cubicBezTo>
                  <a:cubicBezTo>
                    <a:pt x="6752" y="14253"/>
                    <a:pt x="6750" y="14253"/>
                    <a:pt x="6749" y="14253"/>
                  </a:cubicBezTo>
                  <a:cubicBezTo>
                    <a:pt x="6476" y="14354"/>
                    <a:pt x="6161" y="14461"/>
                    <a:pt x="5858" y="14461"/>
                  </a:cubicBezTo>
                  <a:cubicBezTo>
                    <a:pt x="5703" y="14461"/>
                    <a:pt x="5551" y="14433"/>
                    <a:pt x="5409" y="14362"/>
                  </a:cubicBezTo>
                  <a:cubicBezTo>
                    <a:pt x="5305" y="14286"/>
                    <a:pt x="5253" y="14191"/>
                    <a:pt x="5237" y="14089"/>
                  </a:cubicBezTo>
                  <a:cubicBezTo>
                    <a:pt x="5256" y="14089"/>
                    <a:pt x="5277" y="14086"/>
                    <a:pt x="5297" y="14084"/>
                  </a:cubicBezTo>
                  <a:cubicBezTo>
                    <a:pt x="5516" y="14057"/>
                    <a:pt x="5722" y="13996"/>
                    <a:pt x="5936" y="13939"/>
                  </a:cubicBezTo>
                  <a:cubicBezTo>
                    <a:pt x="6297" y="13845"/>
                    <a:pt x="6679" y="13743"/>
                    <a:pt x="7038" y="13616"/>
                  </a:cubicBezTo>
                  <a:close/>
                  <a:moveTo>
                    <a:pt x="7970" y="14810"/>
                  </a:moveTo>
                  <a:cubicBezTo>
                    <a:pt x="8084" y="14848"/>
                    <a:pt x="8182" y="14922"/>
                    <a:pt x="8278" y="14995"/>
                  </a:cubicBezTo>
                  <a:cubicBezTo>
                    <a:pt x="8733" y="15324"/>
                    <a:pt x="8949" y="15766"/>
                    <a:pt x="8859" y="16328"/>
                  </a:cubicBezTo>
                  <a:cubicBezTo>
                    <a:pt x="8838" y="16533"/>
                    <a:pt x="8783" y="16665"/>
                    <a:pt x="8708" y="16745"/>
                  </a:cubicBezTo>
                  <a:cubicBezTo>
                    <a:pt x="8710" y="16723"/>
                    <a:pt x="8705" y="16700"/>
                    <a:pt x="8689" y="16680"/>
                  </a:cubicBezTo>
                  <a:cubicBezTo>
                    <a:pt x="8636" y="16613"/>
                    <a:pt x="8589" y="16541"/>
                    <a:pt x="8540" y="16469"/>
                  </a:cubicBezTo>
                  <a:cubicBezTo>
                    <a:pt x="8285" y="16085"/>
                    <a:pt x="8076" y="15662"/>
                    <a:pt x="7768" y="15313"/>
                  </a:cubicBezTo>
                  <a:cubicBezTo>
                    <a:pt x="7759" y="15303"/>
                    <a:pt x="7748" y="15291"/>
                    <a:pt x="7735" y="15281"/>
                  </a:cubicBezTo>
                  <a:cubicBezTo>
                    <a:pt x="7766" y="15216"/>
                    <a:pt x="7792" y="15152"/>
                    <a:pt x="7824" y="15088"/>
                  </a:cubicBezTo>
                  <a:cubicBezTo>
                    <a:pt x="7871" y="14998"/>
                    <a:pt x="7919" y="14905"/>
                    <a:pt x="7970" y="14810"/>
                  </a:cubicBezTo>
                  <a:close/>
                  <a:moveTo>
                    <a:pt x="7655" y="15462"/>
                  </a:moveTo>
                  <a:cubicBezTo>
                    <a:pt x="7693" y="15505"/>
                    <a:pt x="7729" y="15550"/>
                    <a:pt x="7764" y="15595"/>
                  </a:cubicBezTo>
                  <a:cubicBezTo>
                    <a:pt x="8050" y="15981"/>
                    <a:pt x="8262" y="16415"/>
                    <a:pt x="8552" y="16797"/>
                  </a:cubicBezTo>
                  <a:cubicBezTo>
                    <a:pt x="8565" y="16812"/>
                    <a:pt x="8578" y="16819"/>
                    <a:pt x="8593" y="16824"/>
                  </a:cubicBezTo>
                  <a:cubicBezTo>
                    <a:pt x="8557" y="16838"/>
                    <a:pt x="8518" y="16844"/>
                    <a:pt x="8478" y="16844"/>
                  </a:cubicBezTo>
                  <a:cubicBezTo>
                    <a:pt x="8208" y="16844"/>
                    <a:pt x="7866" y="16561"/>
                    <a:pt x="7681" y="16268"/>
                  </a:cubicBezTo>
                  <a:cubicBezTo>
                    <a:pt x="7614" y="16167"/>
                    <a:pt x="7544" y="16049"/>
                    <a:pt x="7491" y="15930"/>
                  </a:cubicBezTo>
                  <a:cubicBezTo>
                    <a:pt x="7539" y="15772"/>
                    <a:pt x="7591" y="15615"/>
                    <a:pt x="7655" y="15462"/>
                  </a:cubicBezTo>
                  <a:close/>
                  <a:moveTo>
                    <a:pt x="13332" y="14494"/>
                  </a:moveTo>
                  <a:cubicBezTo>
                    <a:pt x="13496" y="14517"/>
                    <a:pt x="13660" y="14562"/>
                    <a:pt x="13814" y="14627"/>
                  </a:cubicBezTo>
                  <a:cubicBezTo>
                    <a:pt x="13875" y="14654"/>
                    <a:pt x="13936" y="14684"/>
                    <a:pt x="13993" y="14716"/>
                  </a:cubicBezTo>
                  <a:lnTo>
                    <a:pt x="13993" y="14715"/>
                  </a:lnTo>
                  <a:lnTo>
                    <a:pt x="13994" y="14715"/>
                  </a:lnTo>
                  <a:cubicBezTo>
                    <a:pt x="14213" y="14841"/>
                    <a:pt x="14404" y="15010"/>
                    <a:pt x="14538" y="15221"/>
                  </a:cubicBezTo>
                  <a:cubicBezTo>
                    <a:pt x="14854" y="15690"/>
                    <a:pt x="15006" y="16392"/>
                    <a:pt x="14631" y="16871"/>
                  </a:cubicBezTo>
                  <a:cubicBezTo>
                    <a:pt x="14593" y="16911"/>
                    <a:pt x="14547" y="16927"/>
                    <a:pt x="14501" y="16927"/>
                  </a:cubicBezTo>
                  <a:cubicBezTo>
                    <a:pt x="14415" y="16927"/>
                    <a:pt x="14323" y="16874"/>
                    <a:pt x="14260" y="16818"/>
                  </a:cubicBezTo>
                  <a:cubicBezTo>
                    <a:pt x="14205" y="16771"/>
                    <a:pt x="14151" y="16679"/>
                    <a:pt x="14087" y="16679"/>
                  </a:cubicBezTo>
                  <a:cubicBezTo>
                    <a:pt x="14063" y="16679"/>
                    <a:pt x="14037" y="16693"/>
                    <a:pt x="14008" y="16728"/>
                  </a:cubicBezTo>
                  <a:cubicBezTo>
                    <a:pt x="13955" y="16847"/>
                    <a:pt x="13918" y="17311"/>
                    <a:pt x="13738" y="17311"/>
                  </a:cubicBezTo>
                  <a:cubicBezTo>
                    <a:pt x="13712" y="17311"/>
                    <a:pt x="13684" y="17302"/>
                    <a:pt x="13653" y="17281"/>
                  </a:cubicBezTo>
                  <a:cubicBezTo>
                    <a:pt x="13517" y="17191"/>
                    <a:pt x="13481" y="17023"/>
                    <a:pt x="13409" y="16887"/>
                  </a:cubicBezTo>
                  <a:cubicBezTo>
                    <a:pt x="13389" y="16850"/>
                    <a:pt x="13348" y="16824"/>
                    <a:pt x="13307" y="16824"/>
                  </a:cubicBezTo>
                  <a:cubicBezTo>
                    <a:pt x="13289" y="16824"/>
                    <a:pt x="13270" y="16829"/>
                    <a:pt x="13253" y="16841"/>
                  </a:cubicBezTo>
                  <a:cubicBezTo>
                    <a:pt x="13196" y="16882"/>
                    <a:pt x="13180" y="16957"/>
                    <a:pt x="13141" y="17014"/>
                  </a:cubicBezTo>
                  <a:cubicBezTo>
                    <a:pt x="13065" y="17137"/>
                    <a:pt x="12964" y="17379"/>
                    <a:pt x="12817" y="17420"/>
                  </a:cubicBezTo>
                  <a:cubicBezTo>
                    <a:pt x="12669" y="17368"/>
                    <a:pt x="12657" y="17066"/>
                    <a:pt x="12656" y="16929"/>
                  </a:cubicBezTo>
                  <a:cubicBezTo>
                    <a:pt x="12661" y="16831"/>
                    <a:pt x="12672" y="16708"/>
                    <a:pt x="12688" y="16608"/>
                  </a:cubicBezTo>
                  <a:cubicBezTo>
                    <a:pt x="12696" y="16513"/>
                    <a:pt x="12739" y="16416"/>
                    <a:pt x="12714" y="16323"/>
                  </a:cubicBezTo>
                  <a:cubicBezTo>
                    <a:pt x="12704" y="16293"/>
                    <a:pt x="12672" y="16275"/>
                    <a:pt x="12642" y="16275"/>
                  </a:cubicBezTo>
                  <a:cubicBezTo>
                    <a:pt x="12634" y="16275"/>
                    <a:pt x="12626" y="16276"/>
                    <a:pt x="12619" y="16279"/>
                  </a:cubicBezTo>
                  <a:cubicBezTo>
                    <a:pt x="12580" y="16293"/>
                    <a:pt x="12554" y="16326"/>
                    <a:pt x="12521" y="16348"/>
                  </a:cubicBezTo>
                  <a:cubicBezTo>
                    <a:pt x="12438" y="16395"/>
                    <a:pt x="12309" y="16509"/>
                    <a:pt x="12205" y="16509"/>
                  </a:cubicBezTo>
                  <a:cubicBezTo>
                    <a:pt x="12160" y="16509"/>
                    <a:pt x="12119" y="16487"/>
                    <a:pt x="12089" y="16428"/>
                  </a:cubicBezTo>
                  <a:cubicBezTo>
                    <a:pt x="11916" y="15877"/>
                    <a:pt x="12377" y="15007"/>
                    <a:pt x="12820" y="14677"/>
                  </a:cubicBezTo>
                  <a:cubicBezTo>
                    <a:pt x="12825" y="14674"/>
                    <a:pt x="12828" y="14671"/>
                    <a:pt x="12833" y="14668"/>
                  </a:cubicBezTo>
                  <a:cubicBezTo>
                    <a:pt x="12853" y="14654"/>
                    <a:pt x="12875" y="14640"/>
                    <a:pt x="12896" y="14626"/>
                  </a:cubicBezTo>
                  <a:cubicBezTo>
                    <a:pt x="12935" y="14602"/>
                    <a:pt x="12976" y="14578"/>
                    <a:pt x="13017" y="14558"/>
                  </a:cubicBezTo>
                  <a:cubicBezTo>
                    <a:pt x="13082" y="14528"/>
                    <a:pt x="13150" y="14508"/>
                    <a:pt x="13223" y="14508"/>
                  </a:cubicBezTo>
                  <a:cubicBezTo>
                    <a:pt x="13229" y="14508"/>
                    <a:pt x="13235" y="14508"/>
                    <a:pt x="13240" y="14509"/>
                  </a:cubicBezTo>
                  <a:cubicBezTo>
                    <a:pt x="13251" y="14513"/>
                    <a:pt x="13262" y="14515"/>
                    <a:pt x="13273" y="14515"/>
                  </a:cubicBezTo>
                  <a:cubicBezTo>
                    <a:pt x="13294" y="14515"/>
                    <a:pt x="13316" y="14507"/>
                    <a:pt x="13332" y="14494"/>
                  </a:cubicBezTo>
                  <a:close/>
                  <a:moveTo>
                    <a:pt x="9301" y="11863"/>
                  </a:moveTo>
                  <a:cubicBezTo>
                    <a:pt x="9343" y="11865"/>
                    <a:pt x="9386" y="11869"/>
                    <a:pt x="9426" y="11880"/>
                  </a:cubicBezTo>
                  <a:cubicBezTo>
                    <a:pt x="9435" y="11889"/>
                    <a:pt x="9448" y="11895"/>
                    <a:pt x="9461" y="11899"/>
                  </a:cubicBezTo>
                  <a:cubicBezTo>
                    <a:pt x="9515" y="12361"/>
                    <a:pt x="9568" y="12824"/>
                    <a:pt x="9620" y="13287"/>
                  </a:cubicBezTo>
                  <a:lnTo>
                    <a:pt x="9619" y="13287"/>
                  </a:lnTo>
                  <a:cubicBezTo>
                    <a:pt x="9534" y="13259"/>
                    <a:pt x="9446" y="13242"/>
                    <a:pt x="9356" y="13242"/>
                  </a:cubicBezTo>
                  <a:cubicBezTo>
                    <a:pt x="9343" y="13242"/>
                    <a:pt x="9330" y="13242"/>
                    <a:pt x="9316" y="13243"/>
                  </a:cubicBezTo>
                  <a:cubicBezTo>
                    <a:pt x="9199" y="13251"/>
                    <a:pt x="9081" y="13278"/>
                    <a:pt x="8972" y="13327"/>
                  </a:cubicBezTo>
                  <a:cubicBezTo>
                    <a:pt x="8477" y="13586"/>
                    <a:pt x="8165" y="14088"/>
                    <a:pt x="7903" y="14563"/>
                  </a:cubicBezTo>
                  <a:cubicBezTo>
                    <a:pt x="7702" y="14939"/>
                    <a:pt x="7516" y="15327"/>
                    <a:pt x="7384" y="15735"/>
                  </a:cubicBezTo>
                  <a:cubicBezTo>
                    <a:pt x="7197" y="16297"/>
                    <a:pt x="7097" y="16884"/>
                    <a:pt x="7021" y="17471"/>
                  </a:cubicBezTo>
                  <a:cubicBezTo>
                    <a:pt x="6855" y="17415"/>
                    <a:pt x="6694" y="17381"/>
                    <a:pt x="6557" y="17381"/>
                  </a:cubicBezTo>
                  <a:cubicBezTo>
                    <a:pt x="6546" y="17381"/>
                    <a:pt x="6536" y="17381"/>
                    <a:pt x="6525" y="17382"/>
                  </a:cubicBezTo>
                  <a:cubicBezTo>
                    <a:pt x="6491" y="17370"/>
                    <a:pt x="6456" y="17365"/>
                    <a:pt x="6420" y="17365"/>
                  </a:cubicBezTo>
                  <a:cubicBezTo>
                    <a:pt x="6361" y="17365"/>
                    <a:pt x="6300" y="17379"/>
                    <a:pt x="6241" y="17397"/>
                  </a:cubicBezTo>
                  <a:cubicBezTo>
                    <a:pt x="6265" y="16984"/>
                    <a:pt x="6312" y="16574"/>
                    <a:pt x="6386" y="16167"/>
                  </a:cubicBezTo>
                  <a:cubicBezTo>
                    <a:pt x="6503" y="15521"/>
                    <a:pt x="6690" y="14888"/>
                    <a:pt x="6927" y="14276"/>
                  </a:cubicBezTo>
                  <a:cubicBezTo>
                    <a:pt x="7255" y="13423"/>
                    <a:pt x="7729" y="12580"/>
                    <a:pt x="8535" y="12096"/>
                  </a:cubicBezTo>
                  <a:cubicBezTo>
                    <a:pt x="8767" y="11963"/>
                    <a:pt x="9030" y="11866"/>
                    <a:pt x="9301" y="11863"/>
                  </a:cubicBezTo>
                  <a:close/>
                  <a:moveTo>
                    <a:pt x="6558" y="17542"/>
                  </a:moveTo>
                  <a:cubicBezTo>
                    <a:pt x="6688" y="17544"/>
                    <a:pt x="6842" y="17577"/>
                    <a:pt x="7000" y="17632"/>
                  </a:cubicBezTo>
                  <a:cubicBezTo>
                    <a:pt x="7051" y="17651"/>
                    <a:pt x="7103" y="17672"/>
                    <a:pt x="7153" y="17695"/>
                  </a:cubicBezTo>
                  <a:cubicBezTo>
                    <a:pt x="7157" y="17696"/>
                    <a:pt x="7159" y="17696"/>
                    <a:pt x="7163" y="17698"/>
                  </a:cubicBezTo>
                  <a:cubicBezTo>
                    <a:pt x="7428" y="17815"/>
                    <a:pt x="7679" y="17989"/>
                    <a:pt x="7808" y="18173"/>
                  </a:cubicBezTo>
                  <a:lnTo>
                    <a:pt x="7807" y="18173"/>
                  </a:lnTo>
                  <a:cubicBezTo>
                    <a:pt x="7947" y="18356"/>
                    <a:pt x="7947" y="18590"/>
                    <a:pt x="7957" y="18808"/>
                  </a:cubicBezTo>
                  <a:cubicBezTo>
                    <a:pt x="7973" y="19036"/>
                    <a:pt x="7946" y="19270"/>
                    <a:pt x="7854" y="19480"/>
                  </a:cubicBezTo>
                  <a:cubicBezTo>
                    <a:pt x="7804" y="19590"/>
                    <a:pt x="7732" y="19658"/>
                    <a:pt x="7643" y="19658"/>
                  </a:cubicBezTo>
                  <a:cubicBezTo>
                    <a:pt x="7598" y="19658"/>
                    <a:pt x="7548" y="19641"/>
                    <a:pt x="7494" y="19602"/>
                  </a:cubicBezTo>
                  <a:cubicBezTo>
                    <a:pt x="7457" y="19576"/>
                    <a:pt x="7412" y="19540"/>
                    <a:pt x="7367" y="19540"/>
                  </a:cubicBezTo>
                  <a:cubicBezTo>
                    <a:pt x="7350" y="19540"/>
                    <a:pt x="7332" y="19546"/>
                    <a:pt x="7314" y="19560"/>
                  </a:cubicBezTo>
                  <a:cubicBezTo>
                    <a:pt x="7245" y="19607"/>
                    <a:pt x="7269" y="19700"/>
                    <a:pt x="7262" y="19773"/>
                  </a:cubicBezTo>
                  <a:cubicBezTo>
                    <a:pt x="7249" y="19945"/>
                    <a:pt x="7286" y="20151"/>
                    <a:pt x="7164" y="20291"/>
                  </a:cubicBezTo>
                  <a:lnTo>
                    <a:pt x="7163" y="20293"/>
                  </a:lnTo>
                  <a:lnTo>
                    <a:pt x="7160" y="20294"/>
                  </a:lnTo>
                  <a:cubicBezTo>
                    <a:pt x="7119" y="20318"/>
                    <a:pt x="7074" y="20345"/>
                    <a:pt x="7026" y="20345"/>
                  </a:cubicBezTo>
                  <a:cubicBezTo>
                    <a:pt x="7018" y="20345"/>
                    <a:pt x="7010" y="20344"/>
                    <a:pt x="7001" y="20343"/>
                  </a:cubicBezTo>
                  <a:cubicBezTo>
                    <a:pt x="6865" y="20278"/>
                    <a:pt x="6776" y="20137"/>
                    <a:pt x="6727" y="19996"/>
                  </a:cubicBezTo>
                  <a:cubicBezTo>
                    <a:pt x="6694" y="19916"/>
                    <a:pt x="6701" y="19797"/>
                    <a:pt x="6608" y="19757"/>
                  </a:cubicBezTo>
                  <a:cubicBezTo>
                    <a:pt x="6598" y="19753"/>
                    <a:pt x="6587" y="19751"/>
                    <a:pt x="6576" y="19751"/>
                  </a:cubicBezTo>
                  <a:cubicBezTo>
                    <a:pt x="6524" y="19751"/>
                    <a:pt x="6477" y="19796"/>
                    <a:pt x="6457" y="19843"/>
                  </a:cubicBezTo>
                  <a:cubicBezTo>
                    <a:pt x="6349" y="20053"/>
                    <a:pt x="6248" y="20351"/>
                    <a:pt x="5985" y="20397"/>
                  </a:cubicBezTo>
                  <a:cubicBezTo>
                    <a:pt x="5973" y="20396"/>
                    <a:pt x="5964" y="20392"/>
                    <a:pt x="5954" y="20388"/>
                  </a:cubicBezTo>
                  <a:cubicBezTo>
                    <a:pt x="5808" y="20269"/>
                    <a:pt x="5846" y="19949"/>
                    <a:pt x="5867" y="19779"/>
                  </a:cubicBezTo>
                  <a:cubicBezTo>
                    <a:pt x="5883" y="19695"/>
                    <a:pt x="5903" y="19610"/>
                    <a:pt x="5921" y="19525"/>
                  </a:cubicBezTo>
                  <a:cubicBezTo>
                    <a:pt x="5940" y="19441"/>
                    <a:pt x="6018" y="19265"/>
                    <a:pt x="5875" y="19254"/>
                  </a:cubicBezTo>
                  <a:cubicBezTo>
                    <a:pt x="5845" y="19255"/>
                    <a:pt x="5823" y="19274"/>
                    <a:pt x="5805" y="19295"/>
                  </a:cubicBezTo>
                  <a:cubicBezTo>
                    <a:pt x="5700" y="19414"/>
                    <a:pt x="5591" y="19532"/>
                    <a:pt x="5456" y="19617"/>
                  </a:cubicBezTo>
                  <a:cubicBezTo>
                    <a:pt x="5417" y="19635"/>
                    <a:pt x="5370" y="19645"/>
                    <a:pt x="5324" y="19645"/>
                  </a:cubicBezTo>
                  <a:cubicBezTo>
                    <a:pt x="5265" y="19645"/>
                    <a:pt x="5206" y="19629"/>
                    <a:pt x="5164" y="19588"/>
                  </a:cubicBezTo>
                  <a:cubicBezTo>
                    <a:pt x="4912" y="19215"/>
                    <a:pt x="5159" y="18698"/>
                    <a:pt x="5360" y="18354"/>
                  </a:cubicBezTo>
                  <a:cubicBezTo>
                    <a:pt x="5530" y="18079"/>
                    <a:pt x="5763" y="17814"/>
                    <a:pt x="6054" y="17665"/>
                  </a:cubicBezTo>
                  <a:cubicBezTo>
                    <a:pt x="6110" y="17636"/>
                    <a:pt x="6168" y="17611"/>
                    <a:pt x="6228" y="17592"/>
                  </a:cubicBezTo>
                  <a:lnTo>
                    <a:pt x="6230" y="17592"/>
                  </a:lnTo>
                  <a:cubicBezTo>
                    <a:pt x="6289" y="17572"/>
                    <a:pt x="6350" y="17558"/>
                    <a:pt x="6414" y="17550"/>
                  </a:cubicBezTo>
                  <a:cubicBezTo>
                    <a:pt x="6430" y="17572"/>
                    <a:pt x="6453" y="17582"/>
                    <a:pt x="6477" y="17582"/>
                  </a:cubicBezTo>
                  <a:cubicBezTo>
                    <a:pt x="6507" y="17582"/>
                    <a:pt x="6538" y="17567"/>
                    <a:pt x="6558" y="17542"/>
                  </a:cubicBezTo>
                  <a:close/>
                  <a:moveTo>
                    <a:pt x="9949" y="18697"/>
                  </a:moveTo>
                  <a:lnTo>
                    <a:pt x="9949" y="18697"/>
                  </a:lnTo>
                  <a:cubicBezTo>
                    <a:pt x="9950" y="18981"/>
                    <a:pt x="9948" y="19266"/>
                    <a:pt x="9946" y="19550"/>
                  </a:cubicBezTo>
                  <a:cubicBezTo>
                    <a:pt x="9864" y="19603"/>
                    <a:pt x="9783" y="19657"/>
                    <a:pt x="9701" y="19709"/>
                  </a:cubicBezTo>
                  <a:cubicBezTo>
                    <a:pt x="9391" y="19908"/>
                    <a:pt x="9083" y="20108"/>
                    <a:pt x="8762" y="20288"/>
                  </a:cubicBezTo>
                  <a:cubicBezTo>
                    <a:pt x="8719" y="20318"/>
                    <a:pt x="8610" y="20367"/>
                    <a:pt x="8518" y="20423"/>
                  </a:cubicBezTo>
                  <a:cubicBezTo>
                    <a:pt x="8516" y="20400"/>
                    <a:pt x="8515" y="20377"/>
                    <a:pt x="8516" y="20354"/>
                  </a:cubicBezTo>
                  <a:cubicBezTo>
                    <a:pt x="8546" y="20045"/>
                    <a:pt x="8761" y="19795"/>
                    <a:pt x="8947" y="19560"/>
                  </a:cubicBezTo>
                  <a:cubicBezTo>
                    <a:pt x="9218" y="19240"/>
                    <a:pt x="9531" y="18951"/>
                    <a:pt x="9889" y="18732"/>
                  </a:cubicBezTo>
                  <a:cubicBezTo>
                    <a:pt x="9909" y="18719"/>
                    <a:pt x="9930" y="18709"/>
                    <a:pt x="9949" y="18697"/>
                  </a:cubicBezTo>
                  <a:close/>
                  <a:moveTo>
                    <a:pt x="9943" y="19761"/>
                  </a:moveTo>
                  <a:cubicBezTo>
                    <a:pt x="9940" y="20024"/>
                    <a:pt x="9935" y="20287"/>
                    <a:pt x="9931" y="20550"/>
                  </a:cubicBezTo>
                  <a:cubicBezTo>
                    <a:pt x="9647" y="20727"/>
                    <a:pt x="9338" y="20843"/>
                    <a:pt x="8989" y="20843"/>
                  </a:cubicBezTo>
                  <a:cubicBezTo>
                    <a:pt x="8943" y="20843"/>
                    <a:pt x="8896" y="20841"/>
                    <a:pt x="8849" y="20837"/>
                  </a:cubicBezTo>
                  <a:cubicBezTo>
                    <a:pt x="8723" y="20813"/>
                    <a:pt x="8628" y="20719"/>
                    <a:pt x="8572" y="20606"/>
                  </a:cubicBezTo>
                  <a:cubicBezTo>
                    <a:pt x="8670" y="20542"/>
                    <a:pt x="8775" y="20490"/>
                    <a:pt x="8875" y="20431"/>
                  </a:cubicBezTo>
                  <a:cubicBezTo>
                    <a:pt x="9239" y="20221"/>
                    <a:pt x="9591" y="19990"/>
                    <a:pt x="9943" y="19761"/>
                  </a:cubicBezTo>
                  <a:close/>
                  <a:moveTo>
                    <a:pt x="2444" y="1"/>
                  </a:moveTo>
                  <a:cubicBezTo>
                    <a:pt x="1952" y="1"/>
                    <a:pt x="1459" y="181"/>
                    <a:pt x="1052" y="465"/>
                  </a:cubicBezTo>
                  <a:cubicBezTo>
                    <a:pt x="625" y="764"/>
                    <a:pt x="232" y="1162"/>
                    <a:pt x="62" y="1663"/>
                  </a:cubicBezTo>
                  <a:cubicBezTo>
                    <a:pt x="1" y="1828"/>
                    <a:pt x="45" y="2011"/>
                    <a:pt x="165" y="2138"/>
                  </a:cubicBezTo>
                  <a:cubicBezTo>
                    <a:pt x="252" y="2227"/>
                    <a:pt x="376" y="2257"/>
                    <a:pt x="499" y="2257"/>
                  </a:cubicBezTo>
                  <a:cubicBezTo>
                    <a:pt x="560" y="2257"/>
                    <a:pt x="620" y="2250"/>
                    <a:pt x="676" y="2239"/>
                  </a:cubicBezTo>
                  <a:lnTo>
                    <a:pt x="676" y="2239"/>
                  </a:lnTo>
                  <a:cubicBezTo>
                    <a:pt x="522" y="2433"/>
                    <a:pt x="368" y="2641"/>
                    <a:pt x="325" y="2891"/>
                  </a:cubicBezTo>
                  <a:cubicBezTo>
                    <a:pt x="255" y="3386"/>
                    <a:pt x="637" y="3646"/>
                    <a:pt x="1068" y="3646"/>
                  </a:cubicBezTo>
                  <a:cubicBezTo>
                    <a:pt x="1127" y="3646"/>
                    <a:pt x="1186" y="3641"/>
                    <a:pt x="1246" y="3632"/>
                  </a:cubicBezTo>
                  <a:lnTo>
                    <a:pt x="1246" y="3632"/>
                  </a:lnTo>
                  <a:cubicBezTo>
                    <a:pt x="1093" y="3897"/>
                    <a:pt x="876" y="4378"/>
                    <a:pt x="1234" y="4569"/>
                  </a:cubicBezTo>
                  <a:cubicBezTo>
                    <a:pt x="1302" y="4605"/>
                    <a:pt x="1369" y="4620"/>
                    <a:pt x="1434" y="4620"/>
                  </a:cubicBezTo>
                  <a:cubicBezTo>
                    <a:pt x="1631" y="4620"/>
                    <a:pt x="1814" y="4482"/>
                    <a:pt x="1982" y="4374"/>
                  </a:cubicBezTo>
                  <a:lnTo>
                    <a:pt x="1982" y="4374"/>
                  </a:lnTo>
                  <a:cubicBezTo>
                    <a:pt x="1938" y="4646"/>
                    <a:pt x="2144" y="4903"/>
                    <a:pt x="2413" y="4939"/>
                  </a:cubicBezTo>
                  <a:cubicBezTo>
                    <a:pt x="2452" y="4944"/>
                    <a:pt x="2492" y="4946"/>
                    <a:pt x="2531" y="4946"/>
                  </a:cubicBezTo>
                  <a:cubicBezTo>
                    <a:pt x="3385" y="4946"/>
                    <a:pt x="4236" y="3863"/>
                    <a:pt x="4626" y="3203"/>
                  </a:cubicBezTo>
                  <a:cubicBezTo>
                    <a:pt x="4783" y="2938"/>
                    <a:pt x="4892" y="2638"/>
                    <a:pt x="4934" y="2331"/>
                  </a:cubicBezTo>
                  <a:cubicBezTo>
                    <a:pt x="4962" y="2342"/>
                    <a:pt x="4989" y="2351"/>
                    <a:pt x="5017" y="2361"/>
                  </a:cubicBezTo>
                  <a:cubicBezTo>
                    <a:pt x="5243" y="2443"/>
                    <a:pt x="5467" y="2533"/>
                    <a:pt x="5670" y="2664"/>
                  </a:cubicBezTo>
                  <a:cubicBezTo>
                    <a:pt x="6375" y="3155"/>
                    <a:pt x="6866" y="3884"/>
                    <a:pt x="7304" y="4614"/>
                  </a:cubicBezTo>
                  <a:cubicBezTo>
                    <a:pt x="7120" y="4697"/>
                    <a:pt x="6934" y="4908"/>
                    <a:pt x="6808" y="5031"/>
                  </a:cubicBezTo>
                  <a:cubicBezTo>
                    <a:pt x="6545" y="5314"/>
                    <a:pt x="6299" y="5614"/>
                    <a:pt x="6105" y="5948"/>
                  </a:cubicBezTo>
                  <a:cubicBezTo>
                    <a:pt x="5844" y="6371"/>
                    <a:pt x="5673" y="7098"/>
                    <a:pt x="6188" y="7399"/>
                  </a:cubicBezTo>
                  <a:cubicBezTo>
                    <a:pt x="6298" y="7450"/>
                    <a:pt x="6409" y="7472"/>
                    <a:pt x="6520" y="7472"/>
                  </a:cubicBezTo>
                  <a:cubicBezTo>
                    <a:pt x="7027" y="7472"/>
                    <a:pt x="7524" y="7003"/>
                    <a:pt x="7830" y="6646"/>
                  </a:cubicBezTo>
                  <a:cubicBezTo>
                    <a:pt x="7941" y="6517"/>
                    <a:pt x="8047" y="6385"/>
                    <a:pt x="8134" y="6240"/>
                  </a:cubicBezTo>
                  <a:cubicBezTo>
                    <a:pt x="8256" y="6524"/>
                    <a:pt x="8368" y="6812"/>
                    <a:pt x="8465" y="7106"/>
                  </a:cubicBezTo>
                  <a:cubicBezTo>
                    <a:pt x="8957" y="8593"/>
                    <a:pt x="9252" y="10137"/>
                    <a:pt x="9435" y="11690"/>
                  </a:cubicBezTo>
                  <a:cubicBezTo>
                    <a:pt x="9396" y="11679"/>
                    <a:pt x="9351" y="11675"/>
                    <a:pt x="9302" y="11675"/>
                  </a:cubicBezTo>
                  <a:cubicBezTo>
                    <a:pt x="9083" y="11675"/>
                    <a:pt x="8795" y="11765"/>
                    <a:pt x="8689" y="11817"/>
                  </a:cubicBezTo>
                  <a:cubicBezTo>
                    <a:pt x="8181" y="12043"/>
                    <a:pt x="7792" y="12422"/>
                    <a:pt x="7479" y="12864"/>
                  </a:cubicBezTo>
                  <a:cubicBezTo>
                    <a:pt x="7386" y="12824"/>
                    <a:pt x="7284" y="12804"/>
                    <a:pt x="7185" y="12790"/>
                  </a:cubicBezTo>
                  <a:cubicBezTo>
                    <a:pt x="7056" y="12775"/>
                    <a:pt x="6924" y="12766"/>
                    <a:pt x="6792" y="12766"/>
                  </a:cubicBezTo>
                  <a:cubicBezTo>
                    <a:pt x="6309" y="12766"/>
                    <a:pt x="5820" y="12883"/>
                    <a:pt x="5464" y="13223"/>
                  </a:cubicBezTo>
                  <a:cubicBezTo>
                    <a:pt x="5004" y="13616"/>
                    <a:pt x="4827" y="14470"/>
                    <a:pt x="5593" y="14602"/>
                  </a:cubicBezTo>
                  <a:cubicBezTo>
                    <a:pt x="5678" y="14616"/>
                    <a:pt x="5763" y="14623"/>
                    <a:pt x="5848" y="14623"/>
                  </a:cubicBezTo>
                  <a:cubicBezTo>
                    <a:pt x="6008" y="14623"/>
                    <a:pt x="6167" y="14600"/>
                    <a:pt x="6323" y="14564"/>
                  </a:cubicBezTo>
                  <a:cubicBezTo>
                    <a:pt x="6444" y="14536"/>
                    <a:pt x="6561" y="14497"/>
                    <a:pt x="6677" y="14455"/>
                  </a:cubicBezTo>
                  <a:lnTo>
                    <a:pt x="6677" y="14455"/>
                  </a:lnTo>
                  <a:cubicBezTo>
                    <a:pt x="6506" y="14900"/>
                    <a:pt x="6361" y="15355"/>
                    <a:pt x="6265" y="15823"/>
                  </a:cubicBezTo>
                  <a:cubicBezTo>
                    <a:pt x="6153" y="16362"/>
                    <a:pt x="6093" y="16909"/>
                    <a:pt x="6066" y="17460"/>
                  </a:cubicBezTo>
                  <a:cubicBezTo>
                    <a:pt x="6065" y="17460"/>
                    <a:pt x="6063" y="17460"/>
                    <a:pt x="6062" y="17461"/>
                  </a:cubicBezTo>
                  <a:cubicBezTo>
                    <a:pt x="5493" y="17713"/>
                    <a:pt x="5071" y="18359"/>
                    <a:pt x="4924" y="18945"/>
                  </a:cubicBezTo>
                  <a:cubicBezTo>
                    <a:pt x="4858" y="19215"/>
                    <a:pt x="4862" y="19558"/>
                    <a:pt x="5086" y="19754"/>
                  </a:cubicBezTo>
                  <a:cubicBezTo>
                    <a:pt x="5162" y="19799"/>
                    <a:pt x="5237" y="19819"/>
                    <a:pt x="5309" y="19819"/>
                  </a:cubicBezTo>
                  <a:cubicBezTo>
                    <a:pt x="5470" y="19819"/>
                    <a:pt x="5619" y="19722"/>
                    <a:pt x="5743" y="19594"/>
                  </a:cubicBezTo>
                  <a:lnTo>
                    <a:pt x="5743" y="19594"/>
                  </a:lnTo>
                  <a:cubicBezTo>
                    <a:pt x="5678" y="19869"/>
                    <a:pt x="5585" y="20472"/>
                    <a:pt x="5939" y="20577"/>
                  </a:cubicBezTo>
                  <a:cubicBezTo>
                    <a:pt x="5954" y="20579"/>
                    <a:pt x="5968" y="20579"/>
                    <a:pt x="5983" y="20579"/>
                  </a:cubicBezTo>
                  <a:cubicBezTo>
                    <a:pt x="6259" y="20579"/>
                    <a:pt x="6444" y="20295"/>
                    <a:pt x="6554" y="20069"/>
                  </a:cubicBezTo>
                  <a:cubicBezTo>
                    <a:pt x="6624" y="20264"/>
                    <a:pt x="6800" y="20529"/>
                    <a:pt x="7022" y="20529"/>
                  </a:cubicBezTo>
                  <a:cubicBezTo>
                    <a:pt x="7062" y="20529"/>
                    <a:pt x="7103" y="20521"/>
                    <a:pt x="7145" y="20502"/>
                  </a:cubicBezTo>
                  <a:cubicBezTo>
                    <a:pt x="7224" y="20471"/>
                    <a:pt x="7294" y="20422"/>
                    <a:pt x="7336" y="20348"/>
                  </a:cubicBezTo>
                  <a:cubicBezTo>
                    <a:pt x="7440" y="20184"/>
                    <a:pt x="7432" y="19982"/>
                    <a:pt x="7438" y="19795"/>
                  </a:cubicBezTo>
                  <a:lnTo>
                    <a:pt x="7438" y="19795"/>
                  </a:lnTo>
                  <a:cubicBezTo>
                    <a:pt x="7516" y="19839"/>
                    <a:pt x="7587" y="19859"/>
                    <a:pt x="7652" y="19859"/>
                  </a:cubicBezTo>
                  <a:cubicBezTo>
                    <a:pt x="7985" y="19859"/>
                    <a:pt x="8138" y="19341"/>
                    <a:pt x="8142" y="19030"/>
                  </a:cubicBezTo>
                  <a:cubicBezTo>
                    <a:pt x="8133" y="18702"/>
                    <a:pt x="8158" y="18339"/>
                    <a:pt x="7944" y="18068"/>
                  </a:cubicBezTo>
                  <a:cubicBezTo>
                    <a:pt x="7798" y="17862"/>
                    <a:pt x="7498" y="17662"/>
                    <a:pt x="7185" y="17532"/>
                  </a:cubicBezTo>
                  <a:cubicBezTo>
                    <a:pt x="7226" y="17211"/>
                    <a:pt x="7272" y="16891"/>
                    <a:pt x="7332" y="16572"/>
                  </a:cubicBezTo>
                  <a:cubicBezTo>
                    <a:pt x="7358" y="16434"/>
                    <a:pt x="7390" y="16295"/>
                    <a:pt x="7425" y="16158"/>
                  </a:cubicBezTo>
                  <a:cubicBezTo>
                    <a:pt x="7602" y="16483"/>
                    <a:pt x="7843" y="16786"/>
                    <a:pt x="8181" y="16945"/>
                  </a:cubicBezTo>
                  <a:cubicBezTo>
                    <a:pt x="8292" y="16996"/>
                    <a:pt x="8395" y="17020"/>
                    <a:pt x="8487" y="17020"/>
                  </a:cubicBezTo>
                  <a:cubicBezTo>
                    <a:pt x="8781" y="17020"/>
                    <a:pt x="8973" y="16778"/>
                    <a:pt x="9018" y="16417"/>
                  </a:cubicBezTo>
                  <a:cubicBezTo>
                    <a:pt x="9060" y="16154"/>
                    <a:pt x="9069" y="15876"/>
                    <a:pt x="8985" y="15619"/>
                  </a:cubicBezTo>
                  <a:cubicBezTo>
                    <a:pt x="8860" y="15237"/>
                    <a:pt x="8558" y="14949"/>
                    <a:pt x="8230" y="14730"/>
                  </a:cubicBezTo>
                  <a:cubicBezTo>
                    <a:pt x="8179" y="14699"/>
                    <a:pt x="8122" y="14661"/>
                    <a:pt x="8062" y="14640"/>
                  </a:cubicBezTo>
                  <a:cubicBezTo>
                    <a:pt x="8314" y="14188"/>
                    <a:pt x="8626" y="13730"/>
                    <a:pt x="9062" y="13500"/>
                  </a:cubicBezTo>
                  <a:cubicBezTo>
                    <a:pt x="9158" y="13461"/>
                    <a:pt x="9261" y="13437"/>
                    <a:pt x="9364" y="13437"/>
                  </a:cubicBezTo>
                  <a:cubicBezTo>
                    <a:pt x="9429" y="13437"/>
                    <a:pt x="9493" y="13446"/>
                    <a:pt x="9555" y="13467"/>
                  </a:cubicBezTo>
                  <a:cubicBezTo>
                    <a:pt x="9583" y="13475"/>
                    <a:pt x="9613" y="13490"/>
                    <a:pt x="9643" y="13499"/>
                  </a:cubicBezTo>
                  <a:cubicBezTo>
                    <a:pt x="9769" y="14664"/>
                    <a:pt x="9873" y="15831"/>
                    <a:pt x="9915" y="17002"/>
                  </a:cubicBezTo>
                  <a:cubicBezTo>
                    <a:pt x="9936" y="17497"/>
                    <a:pt x="9946" y="17994"/>
                    <a:pt x="9949" y="18489"/>
                  </a:cubicBezTo>
                  <a:cubicBezTo>
                    <a:pt x="9935" y="18496"/>
                    <a:pt x="9920" y="18503"/>
                    <a:pt x="9908" y="18511"/>
                  </a:cubicBezTo>
                  <a:cubicBezTo>
                    <a:pt x="9358" y="18837"/>
                    <a:pt x="8887" y="19294"/>
                    <a:pt x="8536" y="19829"/>
                  </a:cubicBezTo>
                  <a:cubicBezTo>
                    <a:pt x="8416" y="20026"/>
                    <a:pt x="8319" y="20261"/>
                    <a:pt x="8361" y="20496"/>
                  </a:cubicBezTo>
                  <a:cubicBezTo>
                    <a:pt x="8367" y="20527"/>
                    <a:pt x="8376" y="20558"/>
                    <a:pt x="8387" y="20590"/>
                  </a:cubicBezTo>
                  <a:cubicBezTo>
                    <a:pt x="8388" y="20598"/>
                    <a:pt x="8391" y="20606"/>
                    <a:pt x="8396" y="20615"/>
                  </a:cubicBezTo>
                  <a:cubicBezTo>
                    <a:pt x="8469" y="20804"/>
                    <a:pt x="8621" y="20968"/>
                    <a:pt x="8826" y="21002"/>
                  </a:cubicBezTo>
                  <a:cubicBezTo>
                    <a:pt x="8878" y="21006"/>
                    <a:pt x="8931" y="21009"/>
                    <a:pt x="8985" y="21009"/>
                  </a:cubicBezTo>
                  <a:cubicBezTo>
                    <a:pt x="9295" y="21009"/>
                    <a:pt x="9609" y="20934"/>
                    <a:pt x="9881" y="20787"/>
                  </a:cubicBezTo>
                  <a:cubicBezTo>
                    <a:pt x="9897" y="20778"/>
                    <a:pt x="9912" y="20767"/>
                    <a:pt x="9927" y="20758"/>
                  </a:cubicBezTo>
                  <a:lnTo>
                    <a:pt x="9927" y="20758"/>
                  </a:lnTo>
                  <a:cubicBezTo>
                    <a:pt x="9921" y="21083"/>
                    <a:pt x="9916" y="21407"/>
                    <a:pt x="9911" y="21732"/>
                  </a:cubicBezTo>
                  <a:lnTo>
                    <a:pt x="10084" y="21732"/>
                  </a:lnTo>
                  <a:cubicBezTo>
                    <a:pt x="10092" y="21035"/>
                    <a:pt x="10119" y="20337"/>
                    <a:pt x="10130" y="19638"/>
                  </a:cubicBezTo>
                  <a:lnTo>
                    <a:pt x="10130" y="19636"/>
                  </a:lnTo>
                  <a:cubicBezTo>
                    <a:pt x="10132" y="19620"/>
                    <a:pt x="10132" y="19602"/>
                    <a:pt x="10132" y="19586"/>
                  </a:cubicBezTo>
                  <a:cubicBezTo>
                    <a:pt x="10133" y="19533"/>
                    <a:pt x="10133" y="19481"/>
                    <a:pt x="10134" y="19429"/>
                  </a:cubicBezTo>
                  <a:lnTo>
                    <a:pt x="10133" y="19429"/>
                  </a:lnTo>
                  <a:cubicBezTo>
                    <a:pt x="10135" y="19254"/>
                    <a:pt x="10137" y="19078"/>
                    <a:pt x="10136" y="18904"/>
                  </a:cubicBezTo>
                  <a:cubicBezTo>
                    <a:pt x="10134" y="18801"/>
                    <a:pt x="10130" y="18698"/>
                    <a:pt x="10128" y="18595"/>
                  </a:cubicBezTo>
                  <a:cubicBezTo>
                    <a:pt x="10129" y="18594"/>
                    <a:pt x="10129" y="18594"/>
                    <a:pt x="10130" y="18594"/>
                  </a:cubicBezTo>
                  <a:cubicBezTo>
                    <a:pt x="10129" y="18527"/>
                    <a:pt x="10128" y="18461"/>
                    <a:pt x="10126" y="18396"/>
                  </a:cubicBezTo>
                  <a:cubicBezTo>
                    <a:pt x="10125" y="18396"/>
                    <a:pt x="10125" y="18396"/>
                    <a:pt x="10124" y="18397"/>
                  </a:cubicBezTo>
                  <a:cubicBezTo>
                    <a:pt x="10092" y="17163"/>
                    <a:pt x="10017" y="15931"/>
                    <a:pt x="9935" y="14700"/>
                  </a:cubicBezTo>
                  <a:cubicBezTo>
                    <a:pt x="9799" y="12977"/>
                    <a:pt x="9572" y="11261"/>
                    <a:pt x="9268" y="9559"/>
                  </a:cubicBezTo>
                  <a:cubicBezTo>
                    <a:pt x="9139" y="8847"/>
                    <a:pt x="8988" y="8138"/>
                    <a:pt x="8772" y="7446"/>
                  </a:cubicBezTo>
                  <a:cubicBezTo>
                    <a:pt x="8585" y="6856"/>
                    <a:pt x="8351" y="6282"/>
                    <a:pt x="8095" y="5718"/>
                  </a:cubicBezTo>
                  <a:cubicBezTo>
                    <a:pt x="7777" y="5030"/>
                    <a:pt x="7409" y="4364"/>
                    <a:pt x="6951" y="3757"/>
                  </a:cubicBezTo>
                  <a:cubicBezTo>
                    <a:pt x="6614" y="3311"/>
                    <a:pt x="6249" y="2871"/>
                    <a:pt x="5794" y="2539"/>
                  </a:cubicBezTo>
                  <a:cubicBezTo>
                    <a:pt x="5538" y="2362"/>
                    <a:pt x="5247" y="2246"/>
                    <a:pt x="4951" y="2145"/>
                  </a:cubicBezTo>
                  <a:lnTo>
                    <a:pt x="4951" y="2144"/>
                  </a:lnTo>
                  <a:cubicBezTo>
                    <a:pt x="4896" y="2126"/>
                    <a:pt x="4840" y="2107"/>
                    <a:pt x="4785" y="2090"/>
                  </a:cubicBezTo>
                  <a:cubicBezTo>
                    <a:pt x="4784" y="2149"/>
                    <a:pt x="4777" y="2207"/>
                    <a:pt x="4769" y="2265"/>
                  </a:cubicBezTo>
                  <a:cubicBezTo>
                    <a:pt x="4763" y="2314"/>
                    <a:pt x="4755" y="2362"/>
                    <a:pt x="4747" y="2412"/>
                  </a:cubicBezTo>
                  <a:cubicBezTo>
                    <a:pt x="4652" y="2914"/>
                    <a:pt x="4343" y="3341"/>
                    <a:pt x="4031" y="3734"/>
                  </a:cubicBezTo>
                  <a:cubicBezTo>
                    <a:pt x="3675" y="4172"/>
                    <a:pt x="3157" y="4714"/>
                    <a:pt x="2567" y="4774"/>
                  </a:cubicBezTo>
                  <a:cubicBezTo>
                    <a:pt x="2550" y="4775"/>
                    <a:pt x="2533" y="4776"/>
                    <a:pt x="2515" y="4776"/>
                  </a:cubicBezTo>
                  <a:cubicBezTo>
                    <a:pt x="2362" y="4776"/>
                    <a:pt x="2198" y="4707"/>
                    <a:pt x="2146" y="4553"/>
                  </a:cubicBezTo>
                  <a:cubicBezTo>
                    <a:pt x="2120" y="4478"/>
                    <a:pt x="2132" y="4397"/>
                    <a:pt x="2141" y="4320"/>
                  </a:cubicBezTo>
                  <a:cubicBezTo>
                    <a:pt x="2147" y="4266"/>
                    <a:pt x="2152" y="4195"/>
                    <a:pt x="2097" y="4165"/>
                  </a:cubicBezTo>
                  <a:cubicBezTo>
                    <a:pt x="2083" y="4157"/>
                    <a:pt x="2069" y="4153"/>
                    <a:pt x="2054" y="4153"/>
                  </a:cubicBezTo>
                  <a:cubicBezTo>
                    <a:pt x="2015" y="4153"/>
                    <a:pt x="1975" y="4179"/>
                    <a:pt x="1943" y="4200"/>
                  </a:cubicBezTo>
                  <a:cubicBezTo>
                    <a:pt x="1794" y="4284"/>
                    <a:pt x="1624" y="4436"/>
                    <a:pt x="1449" y="4436"/>
                  </a:cubicBezTo>
                  <a:cubicBezTo>
                    <a:pt x="1395" y="4436"/>
                    <a:pt x="1341" y="4422"/>
                    <a:pt x="1287" y="4387"/>
                  </a:cubicBezTo>
                  <a:cubicBezTo>
                    <a:pt x="1150" y="4266"/>
                    <a:pt x="1276" y="4009"/>
                    <a:pt x="1336" y="3872"/>
                  </a:cubicBezTo>
                  <a:cubicBezTo>
                    <a:pt x="1377" y="3789"/>
                    <a:pt x="1423" y="3707"/>
                    <a:pt x="1470" y="3626"/>
                  </a:cubicBezTo>
                  <a:cubicBezTo>
                    <a:pt x="1509" y="3566"/>
                    <a:pt x="1524" y="3473"/>
                    <a:pt x="1453" y="3430"/>
                  </a:cubicBezTo>
                  <a:cubicBezTo>
                    <a:pt x="1437" y="3419"/>
                    <a:pt x="1420" y="3416"/>
                    <a:pt x="1402" y="3416"/>
                  </a:cubicBezTo>
                  <a:cubicBezTo>
                    <a:pt x="1384" y="3416"/>
                    <a:pt x="1365" y="3420"/>
                    <a:pt x="1346" y="3424"/>
                  </a:cubicBezTo>
                  <a:cubicBezTo>
                    <a:pt x="1272" y="3438"/>
                    <a:pt x="1196" y="3445"/>
                    <a:pt x="1121" y="3450"/>
                  </a:cubicBezTo>
                  <a:cubicBezTo>
                    <a:pt x="1093" y="3454"/>
                    <a:pt x="1064" y="3455"/>
                    <a:pt x="1035" y="3455"/>
                  </a:cubicBezTo>
                  <a:cubicBezTo>
                    <a:pt x="799" y="3455"/>
                    <a:pt x="543" y="3344"/>
                    <a:pt x="496" y="3093"/>
                  </a:cubicBezTo>
                  <a:cubicBezTo>
                    <a:pt x="451" y="2811"/>
                    <a:pt x="654" y="2570"/>
                    <a:pt x="817" y="2362"/>
                  </a:cubicBezTo>
                  <a:cubicBezTo>
                    <a:pt x="859" y="2313"/>
                    <a:pt x="901" y="2263"/>
                    <a:pt x="943" y="2212"/>
                  </a:cubicBezTo>
                  <a:cubicBezTo>
                    <a:pt x="981" y="2167"/>
                    <a:pt x="1030" y="2121"/>
                    <a:pt x="1030" y="2058"/>
                  </a:cubicBezTo>
                  <a:cubicBezTo>
                    <a:pt x="1030" y="2011"/>
                    <a:pt x="989" y="1956"/>
                    <a:pt x="938" y="1956"/>
                  </a:cubicBezTo>
                  <a:cubicBezTo>
                    <a:pt x="937" y="1956"/>
                    <a:pt x="935" y="1956"/>
                    <a:pt x="934" y="1956"/>
                  </a:cubicBezTo>
                  <a:cubicBezTo>
                    <a:pt x="883" y="1958"/>
                    <a:pt x="843" y="1992"/>
                    <a:pt x="795" y="2006"/>
                  </a:cubicBezTo>
                  <a:cubicBezTo>
                    <a:pt x="704" y="2036"/>
                    <a:pt x="595" y="2068"/>
                    <a:pt x="491" y="2068"/>
                  </a:cubicBezTo>
                  <a:cubicBezTo>
                    <a:pt x="414" y="2068"/>
                    <a:pt x="340" y="2050"/>
                    <a:pt x="278" y="2001"/>
                  </a:cubicBezTo>
                  <a:cubicBezTo>
                    <a:pt x="194" y="1905"/>
                    <a:pt x="179" y="1801"/>
                    <a:pt x="226" y="1681"/>
                  </a:cubicBezTo>
                  <a:cubicBezTo>
                    <a:pt x="294" y="1484"/>
                    <a:pt x="411" y="1306"/>
                    <a:pt x="541" y="1144"/>
                  </a:cubicBezTo>
                  <a:cubicBezTo>
                    <a:pt x="1011" y="585"/>
                    <a:pt x="1723" y="180"/>
                    <a:pt x="2464" y="180"/>
                  </a:cubicBezTo>
                  <a:cubicBezTo>
                    <a:pt x="2486" y="180"/>
                    <a:pt x="2508" y="180"/>
                    <a:pt x="2531" y="181"/>
                  </a:cubicBezTo>
                  <a:cubicBezTo>
                    <a:pt x="2957" y="215"/>
                    <a:pt x="3557" y="449"/>
                    <a:pt x="3813" y="804"/>
                  </a:cubicBezTo>
                  <a:cubicBezTo>
                    <a:pt x="3831" y="835"/>
                    <a:pt x="3848" y="866"/>
                    <a:pt x="3863" y="898"/>
                  </a:cubicBezTo>
                  <a:cubicBezTo>
                    <a:pt x="3860" y="934"/>
                    <a:pt x="3876" y="971"/>
                    <a:pt x="3906" y="989"/>
                  </a:cubicBezTo>
                  <a:cubicBezTo>
                    <a:pt x="3923" y="1014"/>
                    <a:pt x="3946" y="1032"/>
                    <a:pt x="3976" y="1032"/>
                  </a:cubicBezTo>
                  <a:cubicBezTo>
                    <a:pt x="3980" y="1032"/>
                    <a:pt x="3984" y="1032"/>
                    <a:pt x="3988" y="1031"/>
                  </a:cubicBezTo>
                  <a:cubicBezTo>
                    <a:pt x="4049" y="1015"/>
                    <a:pt x="4063" y="974"/>
                    <a:pt x="4059" y="926"/>
                  </a:cubicBezTo>
                  <a:cubicBezTo>
                    <a:pt x="4084" y="910"/>
                    <a:pt x="4114" y="899"/>
                    <a:pt x="4141" y="886"/>
                  </a:cubicBezTo>
                  <a:cubicBezTo>
                    <a:pt x="4429" y="783"/>
                    <a:pt x="4734" y="735"/>
                    <a:pt x="5040" y="735"/>
                  </a:cubicBezTo>
                  <a:cubicBezTo>
                    <a:pt x="5498" y="735"/>
                    <a:pt x="5960" y="842"/>
                    <a:pt x="6375" y="1030"/>
                  </a:cubicBezTo>
                  <a:cubicBezTo>
                    <a:pt x="7292" y="1470"/>
                    <a:pt x="7866" y="2144"/>
                    <a:pt x="8405" y="2987"/>
                  </a:cubicBezTo>
                  <a:cubicBezTo>
                    <a:pt x="8554" y="3212"/>
                    <a:pt x="8688" y="3447"/>
                    <a:pt x="8815" y="3685"/>
                  </a:cubicBezTo>
                  <a:cubicBezTo>
                    <a:pt x="8822" y="3696"/>
                    <a:pt x="8829" y="3709"/>
                    <a:pt x="8835" y="3721"/>
                  </a:cubicBezTo>
                  <a:cubicBezTo>
                    <a:pt x="8958" y="3953"/>
                    <a:pt x="9074" y="4187"/>
                    <a:pt x="9189" y="4423"/>
                  </a:cubicBezTo>
                  <a:cubicBezTo>
                    <a:pt x="9191" y="4426"/>
                    <a:pt x="9193" y="4428"/>
                    <a:pt x="9194" y="4432"/>
                  </a:cubicBezTo>
                  <a:cubicBezTo>
                    <a:pt x="9202" y="4450"/>
                    <a:pt x="9211" y="4468"/>
                    <a:pt x="9219" y="4485"/>
                  </a:cubicBezTo>
                  <a:cubicBezTo>
                    <a:pt x="9417" y="4898"/>
                    <a:pt x="9614" y="5312"/>
                    <a:pt x="9785" y="5737"/>
                  </a:cubicBezTo>
                  <a:cubicBezTo>
                    <a:pt x="9786" y="5739"/>
                    <a:pt x="9788" y="5740"/>
                    <a:pt x="9789" y="5743"/>
                  </a:cubicBezTo>
                  <a:cubicBezTo>
                    <a:pt x="9789" y="5744"/>
                    <a:pt x="9789" y="5745"/>
                    <a:pt x="9790" y="5746"/>
                  </a:cubicBezTo>
                  <a:cubicBezTo>
                    <a:pt x="10121" y="6566"/>
                    <a:pt x="10326" y="7433"/>
                    <a:pt x="10503" y="8297"/>
                  </a:cubicBezTo>
                  <a:cubicBezTo>
                    <a:pt x="10716" y="9366"/>
                    <a:pt x="10863" y="10447"/>
                    <a:pt x="10989" y="11529"/>
                  </a:cubicBezTo>
                  <a:cubicBezTo>
                    <a:pt x="11105" y="12832"/>
                    <a:pt x="11171" y="14139"/>
                    <a:pt x="11213" y="15445"/>
                  </a:cubicBezTo>
                  <a:cubicBezTo>
                    <a:pt x="11246" y="17541"/>
                    <a:pt x="11251" y="19637"/>
                    <a:pt x="11319" y="21732"/>
                  </a:cubicBezTo>
                  <a:lnTo>
                    <a:pt x="11490" y="21732"/>
                  </a:lnTo>
                  <a:cubicBezTo>
                    <a:pt x="11460" y="20661"/>
                    <a:pt x="11434" y="19591"/>
                    <a:pt x="11427" y="18520"/>
                  </a:cubicBezTo>
                  <a:cubicBezTo>
                    <a:pt x="11402" y="17137"/>
                    <a:pt x="11420" y="15752"/>
                    <a:pt x="11356" y="14370"/>
                  </a:cubicBezTo>
                  <a:cubicBezTo>
                    <a:pt x="11320" y="13662"/>
                    <a:pt x="11267" y="12955"/>
                    <a:pt x="11203" y="12249"/>
                  </a:cubicBezTo>
                  <a:cubicBezTo>
                    <a:pt x="11149" y="11555"/>
                    <a:pt x="11080" y="10861"/>
                    <a:pt x="10991" y="10170"/>
                  </a:cubicBezTo>
                  <a:lnTo>
                    <a:pt x="10991" y="10170"/>
                  </a:lnTo>
                  <a:cubicBezTo>
                    <a:pt x="11181" y="10215"/>
                    <a:pt x="11364" y="10294"/>
                    <a:pt x="11528" y="10402"/>
                  </a:cubicBezTo>
                  <a:cubicBezTo>
                    <a:pt x="11945" y="10686"/>
                    <a:pt x="12188" y="11068"/>
                    <a:pt x="12367" y="11527"/>
                  </a:cubicBezTo>
                  <a:cubicBezTo>
                    <a:pt x="12166" y="11678"/>
                    <a:pt x="11998" y="11885"/>
                    <a:pt x="11888" y="12097"/>
                  </a:cubicBezTo>
                  <a:cubicBezTo>
                    <a:pt x="11721" y="12428"/>
                    <a:pt x="11579" y="12801"/>
                    <a:pt x="11641" y="13177"/>
                  </a:cubicBezTo>
                  <a:cubicBezTo>
                    <a:pt x="11669" y="13418"/>
                    <a:pt x="11844" y="13649"/>
                    <a:pt x="12102" y="13659"/>
                  </a:cubicBezTo>
                  <a:cubicBezTo>
                    <a:pt x="12114" y="13659"/>
                    <a:pt x="12126" y="13660"/>
                    <a:pt x="12139" y="13660"/>
                  </a:cubicBezTo>
                  <a:cubicBezTo>
                    <a:pt x="12383" y="13660"/>
                    <a:pt x="12608" y="13531"/>
                    <a:pt x="12807" y="13398"/>
                  </a:cubicBezTo>
                  <a:cubicBezTo>
                    <a:pt x="12815" y="13488"/>
                    <a:pt x="12821" y="13578"/>
                    <a:pt x="12826" y="13668"/>
                  </a:cubicBezTo>
                  <a:cubicBezTo>
                    <a:pt x="12835" y="13931"/>
                    <a:pt x="12835" y="14191"/>
                    <a:pt x="12834" y="14450"/>
                  </a:cubicBezTo>
                  <a:cubicBezTo>
                    <a:pt x="12562" y="14609"/>
                    <a:pt x="12342" y="14895"/>
                    <a:pt x="12191" y="15158"/>
                  </a:cubicBezTo>
                  <a:cubicBezTo>
                    <a:pt x="12004" y="15485"/>
                    <a:pt x="11872" y="15864"/>
                    <a:pt x="11879" y="16245"/>
                  </a:cubicBezTo>
                  <a:cubicBezTo>
                    <a:pt x="11882" y="16413"/>
                    <a:pt x="11938" y="16615"/>
                    <a:pt x="12116" y="16671"/>
                  </a:cubicBezTo>
                  <a:cubicBezTo>
                    <a:pt x="12142" y="16680"/>
                    <a:pt x="12168" y="16683"/>
                    <a:pt x="12194" y="16683"/>
                  </a:cubicBezTo>
                  <a:cubicBezTo>
                    <a:pt x="12319" y="16683"/>
                    <a:pt x="12434" y="16597"/>
                    <a:pt x="12539" y="16534"/>
                  </a:cubicBezTo>
                  <a:lnTo>
                    <a:pt x="12539" y="16534"/>
                  </a:lnTo>
                  <a:cubicBezTo>
                    <a:pt x="12492" y="16845"/>
                    <a:pt x="12409" y="17422"/>
                    <a:pt x="12748" y="17592"/>
                  </a:cubicBezTo>
                  <a:cubicBezTo>
                    <a:pt x="12772" y="17598"/>
                    <a:pt x="12795" y="17601"/>
                    <a:pt x="12817" y="17601"/>
                  </a:cubicBezTo>
                  <a:cubicBezTo>
                    <a:pt x="13050" y="17601"/>
                    <a:pt x="13195" y="17281"/>
                    <a:pt x="13300" y="17106"/>
                  </a:cubicBezTo>
                  <a:cubicBezTo>
                    <a:pt x="13373" y="17287"/>
                    <a:pt x="13521" y="17498"/>
                    <a:pt x="13729" y="17498"/>
                  </a:cubicBezTo>
                  <a:cubicBezTo>
                    <a:pt x="13752" y="17498"/>
                    <a:pt x="13775" y="17496"/>
                    <a:pt x="13799" y="17490"/>
                  </a:cubicBezTo>
                  <a:cubicBezTo>
                    <a:pt x="14021" y="17420"/>
                    <a:pt x="14074" y="17151"/>
                    <a:pt x="14127" y="16953"/>
                  </a:cubicBezTo>
                  <a:cubicBezTo>
                    <a:pt x="14264" y="17075"/>
                    <a:pt x="14387" y="17127"/>
                    <a:pt x="14496" y="17127"/>
                  </a:cubicBezTo>
                  <a:cubicBezTo>
                    <a:pt x="14889" y="17127"/>
                    <a:pt x="15088" y="16451"/>
                    <a:pt x="15024" y="16036"/>
                  </a:cubicBezTo>
                  <a:cubicBezTo>
                    <a:pt x="14977" y="15582"/>
                    <a:pt x="14750" y="15149"/>
                    <a:pt x="14425" y="14827"/>
                  </a:cubicBezTo>
                  <a:cubicBezTo>
                    <a:pt x="14293" y="14714"/>
                    <a:pt x="14147" y="14616"/>
                    <a:pt x="13991" y="14534"/>
                  </a:cubicBezTo>
                  <a:cubicBezTo>
                    <a:pt x="13990" y="14534"/>
                    <a:pt x="13990" y="14533"/>
                    <a:pt x="13990" y="14533"/>
                  </a:cubicBezTo>
                  <a:cubicBezTo>
                    <a:pt x="13981" y="14086"/>
                    <a:pt x="13955" y="13638"/>
                    <a:pt x="13918" y="13192"/>
                  </a:cubicBezTo>
                  <a:cubicBezTo>
                    <a:pt x="13895" y="12953"/>
                    <a:pt x="13869" y="12705"/>
                    <a:pt x="13837" y="12454"/>
                  </a:cubicBezTo>
                  <a:lnTo>
                    <a:pt x="13837" y="12454"/>
                  </a:lnTo>
                  <a:cubicBezTo>
                    <a:pt x="14011" y="12587"/>
                    <a:pt x="14205" y="12696"/>
                    <a:pt x="14404" y="12780"/>
                  </a:cubicBezTo>
                  <a:cubicBezTo>
                    <a:pt x="14529" y="12836"/>
                    <a:pt x="14681" y="12871"/>
                    <a:pt x="14827" y="12871"/>
                  </a:cubicBezTo>
                  <a:cubicBezTo>
                    <a:pt x="15065" y="12871"/>
                    <a:pt x="15287" y="12779"/>
                    <a:pt x="15349" y="12538"/>
                  </a:cubicBezTo>
                  <a:lnTo>
                    <a:pt x="15350" y="12538"/>
                  </a:lnTo>
                  <a:cubicBezTo>
                    <a:pt x="15351" y="12536"/>
                    <a:pt x="15351" y="12532"/>
                    <a:pt x="15351" y="12528"/>
                  </a:cubicBezTo>
                  <a:cubicBezTo>
                    <a:pt x="15359" y="12496"/>
                    <a:pt x="15365" y="12462"/>
                    <a:pt x="15366" y="12424"/>
                  </a:cubicBezTo>
                  <a:cubicBezTo>
                    <a:pt x="15367" y="12394"/>
                    <a:pt x="15369" y="12365"/>
                    <a:pt x="15369" y="12335"/>
                  </a:cubicBezTo>
                  <a:cubicBezTo>
                    <a:pt x="15369" y="12335"/>
                    <a:pt x="15369" y="12335"/>
                    <a:pt x="15367" y="12334"/>
                  </a:cubicBezTo>
                  <a:cubicBezTo>
                    <a:pt x="15366" y="12042"/>
                    <a:pt x="15268" y="11749"/>
                    <a:pt x="15075" y="11528"/>
                  </a:cubicBezTo>
                  <a:cubicBezTo>
                    <a:pt x="14824" y="11259"/>
                    <a:pt x="14493" y="11073"/>
                    <a:pt x="14161" y="10924"/>
                  </a:cubicBezTo>
                  <a:cubicBezTo>
                    <a:pt x="14011" y="10863"/>
                    <a:pt x="13857" y="10809"/>
                    <a:pt x="13695" y="10792"/>
                  </a:cubicBezTo>
                  <a:cubicBezTo>
                    <a:pt x="13650" y="10790"/>
                    <a:pt x="13596" y="10780"/>
                    <a:pt x="13545" y="10780"/>
                  </a:cubicBezTo>
                  <a:cubicBezTo>
                    <a:pt x="13529" y="10780"/>
                    <a:pt x="13513" y="10781"/>
                    <a:pt x="13498" y="10783"/>
                  </a:cubicBezTo>
                  <a:cubicBezTo>
                    <a:pt x="13180" y="9736"/>
                    <a:pt x="12628" y="8797"/>
                    <a:pt x="11603" y="8297"/>
                  </a:cubicBezTo>
                  <a:cubicBezTo>
                    <a:pt x="11407" y="8209"/>
                    <a:pt x="11194" y="8155"/>
                    <a:pt x="10979" y="8155"/>
                  </a:cubicBezTo>
                  <a:cubicBezTo>
                    <a:pt x="10922" y="8155"/>
                    <a:pt x="10866" y="8159"/>
                    <a:pt x="10810" y="8166"/>
                  </a:cubicBezTo>
                  <a:cubicBezTo>
                    <a:pt x="10771" y="8175"/>
                    <a:pt x="10715" y="8184"/>
                    <a:pt x="10664" y="8200"/>
                  </a:cubicBezTo>
                  <a:cubicBezTo>
                    <a:pt x="10483" y="7384"/>
                    <a:pt x="10268" y="6572"/>
                    <a:pt x="9982" y="5785"/>
                  </a:cubicBezTo>
                  <a:lnTo>
                    <a:pt x="9982" y="5785"/>
                  </a:lnTo>
                  <a:cubicBezTo>
                    <a:pt x="10120" y="5803"/>
                    <a:pt x="10259" y="5816"/>
                    <a:pt x="10398" y="5822"/>
                  </a:cubicBezTo>
                  <a:cubicBezTo>
                    <a:pt x="10652" y="5819"/>
                    <a:pt x="10917" y="5797"/>
                    <a:pt x="11148" y="5681"/>
                  </a:cubicBezTo>
                  <a:cubicBezTo>
                    <a:pt x="11334" y="5587"/>
                    <a:pt x="11483" y="5415"/>
                    <a:pt x="11549" y="5218"/>
                  </a:cubicBezTo>
                  <a:lnTo>
                    <a:pt x="11552" y="5218"/>
                  </a:lnTo>
                  <a:cubicBezTo>
                    <a:pt x="11554" y="5209"/>
                    <a:pt x="11557" y="5200"/>
                    <a:pt x="11559" y="5191"/>
                  </a:cubicBezTo>
                  <a:cubicBezTo>
                    <a:pt x="11562" y="5179"/>
                    <a:pt x="11565" y="5169"/>
                    <a:pt x="11568" y="5157"/>
                  </a:cubicBezTo>
                  <a:cubicBezTo>
                    <a:pt x="11576" y="5122"/>
                    <a:pt x="11582" y="5088"/>
                    <a:pt x="11584" y="5052"/>
                  </a:cubicBezTo>
                  <a:cubicBezTo>
                    <a:pt x="11586" y="5049"/>
                    <a:pt x="11586" y="5044"/>
                    <a:pt x="11587" y="5039"/>
                  </a:cubicBezTo>
                  <a:cubicBezTo>
                    <a:pt x="11587" y="5039"/>
                    <a:pt x="11587" y="5039"/>
                    <a:pt x="11587" y="5038"/>
                  </a:cubicBezTo>
                  <a:cubicBezTo>
                    <a:pt x="11591" y="4950"/>
                    <a:pt x="11577" y="4861"/>
                    <a:pt x="11542" y="4776"/>
                  </a:cubicBezTo>
                  <a:cubicBezTo>
                    <a:pt x="11269" y="4007"/>
                    <a:pt x="10079" y="3701"/>
                    <a:pt x="9346" y="3622"/>
                  </a:cubicBezTo>
                  <a:cubicBezTo>
                    <a:pt x="9276" y="3617"/>
                    <a:pt x="9204" y="3614"/>
                    <a:pt x="9132" y="3614"/>
                  </a:cubicBezTo>
                  <a:cubicBezTo>
                    <a:pt x="9085" y="3614"/>
                    <a:pt x="9039" y="3615"/>
                    <a:pt x="8993" y="3619"/>
                  </a:cubicBezTo>
                  <a:cubicBezTo>
                    <a:pt x="8754" y="3182"/>
                    <a:pt x="8478" y="2767"/>
                    <a:pt x="8189" y="2361"/>
                  </a:cubicBezTo>
                  <a:cubicBezTo>
                    <a:pt x="7842" y="1845"/>
                    <a:pt x="7391" y="1398"/>
                    <a:pt x="6849" y="1090"/>
                  </a:cubicBezTo>
                  <a:cubicBezTo>
                    <a:pt x="6301" y="763"/>
                    <a:pt x="5661" y="558"/>
                    <a:pt x="5020" y="558"/>
                  </a:cubicBezTo>
                  <a:cubicBezTo>
                    <a:pt x="4903" y="558"/>
                    <a:pt x="4787" y="564"/>
                    <a:pt x="4671" y="578"/>
                  </a:cubicBezTo>
                  <a:cubicBezTo>
                    <a:pt x="4515" y="603"/>
                    <a:pt x="4179" y="643"/>
                    <a:pt x="3989" y="753"/>
                  </a:cubicBezTo>
                  <a:cubicBezTo>
                    <a:pt x="3989" y="752"/>
                    <a:pt x="3988" y="750"/>
                    <a:pt x="3987" y="748"/>
                  </a:cubicBezTo>
                  <a:cubicBezTo>
                    <a:pt x="3818" y="458"/>
                    <a:pt x="3508" y="293"/>
                    <a:pt x="3209" y="163"/>
                  </a:cubicBezTo>
                  <a:cubicBezTo>
                    <a:pt x="2963" y="51"/>
                    <a:pt x="2703"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8389314" y="4253971"/>
              <a:ext cx="684346" cy="908417"/>
            </a:xfrm>
            <a:custGeom>
              <a:avLst/>
              <a:gdLst/>
              <a:ahLst/>
              <a:cxnLst/>
              <a:rect l="l" t="t" r="r" b="b"/>
              <a:pathLst>
                <a:path w="13536" h="17968" extrusionOk="0">
                  <a:moveTo>
                    <a:pt x="6157" y="787"/>
                  </a:moveTo>
                  <a:cubicBezTo>
                    <a:pt x="6484" y="787"/>
                    <a:pt x="6812" y="868"/>
                    <a:pt x="7098" y="1032"/>
                  </a:cubicBezTo>
                  <a:cubicBezTo>
                    <a:pt x="7188" y="1086"/>
                    <a:pt x="7273" y="1140"/>
                    <a:pt x="7362" y="1198"/>
                  </a:cubicBezTo>
                  <a:cubicBezTo>
                    <a:pt x="7356" y="1207"/>
                    <a:pt x="7348" y="1215"/>
                    <a:pt x="7341" y="1224"/>
                  </a:cubicBezTo>
                  <a:lnTo>
                    <a:pt x="7341" y="1226"/>
                  </a:lnTo>
                  <a:cubicBezTo>
                    <a:pt x="7340" y="1226"/>
                    <a:pt x="7338" y="1224"/>
                    <a:pt x="7336" y="1224"/>
                  </a:cubicBezTo>
                  <a:cubicBezTo>
                    <a:pt x="6614" y="1267"/>
                    <a:pt x="5903" y="1416"/>
                    <a:pt x="5214" y="1629"/>
                  </a:cubicBezTo>
                  <a:cubicBezTo>
                    <a:pt x="5001" y="1694"/>
                    <a:pt x="4790" y="1766"/>
                    <a:pt x="4581" y="1843"/>
                  </a:cubicBezTo>
                  <a:cubicBezTo>
                    <a:pt x="4563" y="1850"/>
                    <a:pt x="4543" y="1857"/>
                    <a:pt x="4522" y="1864"/>
                  </a:cubicBezTo>
                  <a:cubicBezTo>
                    <a:pt x="4529" y="1758"/>
                    <a:pt x="4574" y="1653"/>
                    <a:pt x="4626" y="1562"/>
                  </a:cubicBezTo>
                  <a:cubicBezTo>
                    <a:pt x="4741" y="1357"/>
                    <a:pt x="4925" y="1205"/>
                    <a:pt x="5126" y="1088"/>
                  </a:cubicBezTo>
                  <a:cubicBezTo>
                    <a:pt x="5432" y="887"/>
                    <a:pt x="5794" y="787"/>
                    <a:pt x="6157" y="787"/>
                  </a:cubicBezTo>
                  <a:close/>
                  <a:moveTo>
                    <a:pt x="7196" y="1418"/>
                  </a:moveTo>
                  <a:cubicBezTo>
                    <a:pt x="7141" y="1496"/>
                    <a:pt x="7088" y="1573"/>
                    <a:pt x="7037" y="1652"/>
                  </a:cubicBezTo>
                  <a:cubicBezTo>
                    <a:pt x="7037" y="1652"/>
                    <a:pt x="7036" y="1653"/>
                    <a:pt x="7036" y="1653"/>
                  </a:cubicBezTo>
                  <a:cubicBezTo>
                    <a:pt x="7023" y="1653"/>
                    <a:pt x="7010" y="1655"/>
                    <a:pt x="6998" y="1662"/>
                  </a:cubicBezTo>
                  <a:cubicBezTo>
                    <a:pt x="6886" y="1714"/>
                    <a:pt x="6774" y="1765"/>
                    <a:pt x="6661" y="1814"/>
                  </a:cubicBezTo>
                  <a:cubicBezTo>
                    <a:pt x="6418" y="1917"/>
                    <a:pt x="6169" y="2000"/>
                    <a:pt x="5917" y="2078"/>
                  </a:cubicBezTo>
                  <a:cubicBezTo>
                    <a:pt x="5631" y="2155"/>
                    <a:pt x="5335" y="2199"/>
                    <a:pt x="5038" y="2204"/>
                  </a:cubicBezTo>
                  <a:cubicBezTo>
                    <a:pt x="4906" y="2201"/>
                    <a:pt x="4664" y="2163"/>
                    <a:pt x="4567" y="2047"/>
                  </a:cubicBezTo>
                  <a:cubicBezTo>
                    <a:pt x="4575" y="2043"/>
                    <a:pt x="4583" y="2040"/>
                    <a:pt x="4591" y="2037"/>
                  </a:cubicBezTo>
                  <a:cubicBezTo>
                    <a:pt x="4751" y="1978"/>
                    <a:pt x="4911" y="1922"/>
                    <a:pt x="5072" y="1868"/>
                  </a:cubicBezTo>
                  <a:cubicBezTo>
                    <a:pt x="5462" y="1738"/>
                    <a:pt x="5859" y="1630"/>
                    <a:pt x="6262" y="1547"/>
                  </a:cubicBezTo>
                  <a:cubicBezTo>
                    <a:pt x="6571" y="1487"/>
                    <a:pt x="6883" y="1443"/>
                    <a:pt x="7196" y="1418"/>
                  </a:cubicBezTo>
                  <a:close/>
                  <a:moveTo>
                    <a:pt x="10172" y="1832"/>
                  </a:moveTo>
                  <a:cubicBezTo>
                    <a:pt x="10178" y="1836"/>
                    <a:pt x="10184" y="1841"/>
                    <a:pt x="10190" y="1847"/>
                  </a:cubicBezTo>
                  <a:cubicBezTo>
                    <a:pt x="10296" y="1962"/>
                    <a:pt x="10386" y="2093"/>
                    <a:pt x="10463" y="2229"/>
                  </a:cubicBezTo>
                  <a:cubicBezTo>
                    <a:pt x="10431" y="2271"/>
                    <a:pt x="10403" y="2318"/>
                    <a:pt x="10371" y="2355"/>
                  </a:cubicBezTo>
                  <a:cubicBezTo>
                    <a:pt x="10248" y="2519"/>
                    <a:pt x="10126" y="2683"/>
                    <a:pt x="10006" y="2847"/>
                  </a:cubicBezTo>
                  <a:cubicBezTo>
                    <a:pt x="9911" y="2973"/>
                    <a:pt x="9811" y="3093"/>
                    <a:pt x="9713" y="3214"/>
                  </a:cubicBezTo>
                  <a:cubicBezTo>
                    <a:pt x="9668" y="3270"/>
                    <a:pt x="9623" y="3327"/>
                    <a:pt x="9583" y="3387"/>
                  </a:cubicBezTo>
                  <a:cubicBezTo>
                    <a:pt x="9582" y="3388"/>
                    <a:pt x="9580" y="3392"/>
                    <a:pt x="9579" y="3393"/>
                  </a:cubicBezTo>
                  <a:cubicBezTo>
                    <a:pt x="9559" y="3356"/>
                    <a:pt x="9544" y="3315"/>
                    <a:pt x="9539" y="3265"/>
                  </a:cubicBezTo>
                  <a:cubicBezTo>
                    <a:pt x="9530" y="2915"/>
                    <a:pt x="9859" y="2123"/>
                    <a:pt x="10106" y="1876"/>
                  </a:cubicBezTo>
                  <a:cubicBezTo>
                    <a:pt x="10140" y="1866"/>
                    <a:pt x="10161" y="1850"/>
                    <a:pt x="10172" y="1832"/>
                  </a:cubicBezTo>
                  <a:close/>
                  <a:moveTo>
                    <a:pt x="10554" y="2408"/>
                  </a:moveTo>
                  <a:cubicBezTo>
                    <a:pt x="10559" y="2418"/>
                    <a:pt x="10566" y="2430"/>
                    <a:pt x="10571" y="2442"/>
                  </a:cubicBezTo>
                  <a:cubicBezTo>
                    <a:pt x="10627" y="2560"/>
                    <a:pt x="10673" y="2683"/>
                    <a:pt x="10716" y="2808"/>
                  </a:cubicBezTo>
                  <a:lnTo>
                    <a:pt x="10716" y="2809"/>
                  </a:lnTo>
                  <a:cubicBezTo>
                    <a:pt x="10713" y="2808"/>
                    <a:pt x="10709" y="2808"/>
                    <a:pt x="10705" y="2808"/>
                  </a:cubicBezTo>
                  <a:cubicBezTo>
                    <a:pt x="10683" y="2808"/>
                    <a:pt x="10660" y="2817"/>
                    <a:pt x="10642" y="2842"/>
                  </a:cubicBezTo>
                  <a:lnTo>
                    <a:pt x="10642" y="2843"/>
                  </a:lnTo>
                  <a:cubicBezTo>
                    <a:pt x="10528" y="3015"/>
                    <a:pt x="10393" y="3174"/>
                    <a:pt x="10250" y="3324"/>
                  </a:cubicBezTo>
                  <a:cubicBezTo>
                    <a:pt x="10169" y="3402"/>
                    <a:pt x="10086" y="3481"/>
                    <a:pt x="9979" y="3525"/>
                  </a:cubicBezTo>
                  <a:cubicBezTo>
                    <a:pt x="9934" y="3542"/>
                    <a:pt x="9890" y="3550"/>
                    <a:pt x="9847" y="3550"/>
                  </a:cubicBezTo>
                  <a:cubicBezTo>
                    <a:pt x="9798" y="3550"/>
                    <a:pt x="9751" y="3540"/>
                    <a:pt x="9710" y="3520"/>
                  </a:cubicBezTo>
                  <a:cubicBezTo>
                    <a:pt x="9710" y="3520"/>
                    <a:pt x="9710" y="3519"/>
                    <a:pt x="9710" y="3519"/>
                  </a:cubicBezTo>
                  <a:cubicBezTo>
                    <a:pt x="9732" y="3487"/>
                    <a:pt x="9752" y="3452"/>
                    <a:pt x="9777" y="3423"/>
                  </a:cubicBezTo>
                  <a:cubicBezTo>
                    <a:pt x="9908" y="3258"/>
                    <a:pt x="10043" y="3100"/>
                    <a:pt x="10168" y="2929"/>
                  </a:cubicBezTo>
                  <a:cubicBezTo>
                    <a:pt x="10297" y="2753"/>
                    <a:pt x="10422" y="2582"/>
                    <a:pt x="10554" y="2408"/>
                  </a:cubicBezTo>
                  <a:close/>
                  <a:moveTo>
                    <a:pt x="7625" y="3198"/>
                  </a:moveTo>
                  <a:cubicBezTo>
                    <a:pt x="7678" y="3213"/>
                    <a:pt x="7729" y="3237"/>
                    <a:pt x="7776" y="3266"/>
                  </a:cubicBezTo>
                  <a:cubicBezTo>
                    <a:pt x="8452" y="3705"/>
                    <a:pt x="8643" y="4867"/>
                    <a:pt x="8609" y="5618"/>
                  </a:cubicBezTo>
                  <a:cubicBezTo>
                    <a:pt x="8597" y="5743"/>
                    <a:pt x="8581" y="5898"/>
                    <a:pt x="8524" y="6021"/>
                  </a:cubicBezTo>
                  <a:cubicBezTo>
                    <a:pt x="8416" y="5662"/>
                    <a:pt x="8285" y="5311"/>
                    <a:pt x="8142" y="4965"/>
                  </a:cubicBezTo>
                  <a:cubicBezTo>
                    <a:pt x="7972" y="4581"/>
                    <a:pt x="7804" y="4167"/>
                    <a:pt x="7482" y="3886"/>
                  </a:cubicBezTo>
                  <a:cubicBezTo>
                    <a:pt x="7467" y="3872"/>
                    <a:pt x="7450" y="3865"/>
                    <a:pt x="7435" y="3860"/>
                  </a:cubicBezTo>
                  <a:cubicBezTo>
                    <a:pt x="7456" y="3776"/>
                    <a:pt x="7479" y="3692"/>
                    <a:pt x="7501" y="3611"/>
                  </a:cubicBezTo>
                  <a:cubicBezTo>
                    <a:pt x="7538" y="3473"/>
                    <a:pt x="7579" y="3334"/>
                    <a:pt x="7625" y="3198"/>
                  </a:cubicBezTo>
                  <a:close/>
                  <a:moveTo>
                    <a:pt x="7390" y="4050"/>
                  </a:moveTo>
                  <a:cubicBezTo>
                    <a:pt x="7834" y="4449"/>
                    <a:pt x="8206" y="5583"/>
                    <a:pt x="8381" y="6138"/>
                  </a:cubicBezTo>
                  <a:cubicBezTo>
                    <a:pt x="8387" y="6153"/>
                    <a:pt x="8393" y="6165"/>
                    <a:pt x="8401" y="6174"/>
                  </a:cubicBezTo>
                  <a:cubicBezTo>
                    <a:pt x="8365" y="6198"/>
                    <a:pt x="8325" y="6218"/>
                    <a:pt x="8273" y="6226"/>
                  </a:cubicBezTo>
                  <a:cubicBezTo>
                    <a:pt x="8038" y="6214"/>
                    <a:pt x="7843" y="5913"/>
                    <a:pt x="7736" y="5726"/>
                  </a:cubicBezTo>
                  <a:cubicBezTo>
                    <a:pt x="7531" y="5334"/>
                    <a:pt x="7413" y="4890"/>
                    <a:pt x="7408" y="4443"/>
                  </a:cubicBezTo>
                  <a:cubicBezTo>
                    <a:pt x="7405" y="4397"/>
                    <a:pt x="7370" y="4357"/>
                    <a:pt x="7325" y="4352"/>
                  </a:cubicBezTo>
                  <a:lnTo>
                    <a:pt x="7325" y="4350"/>
                  </a:lnTo>
                  <a:cubicBezTo>
                    <a:pt x="7345" y="4251"/>
                    <a:pt x="7367" y="4151"/>
                    <a:pt x="7390" y="4050"/>
                  </a:cubicBezTo>
                  <a:close/>
                  <a:moveTo>
                    <a:pt x="1869" y="6614"/>
                  </a:moveTo>
                  <a:cubicBezTo>
                    <a:pt x="1935" y="6614"/>
                    <a:pt x="1999" y="6628"/>
                    <a:pt x="2060" y="6650"/>
                  </a:cubicBezTo>
                  <a:cubicBezTo>
                    <a:pt x="2007" y="6837"/>
                    <a:pt x="1965" y="7025"/>
                    <a:pt x="1931" y="7214"/>
                  </a:cubicBezTo>
                  <a:cubicBezTo>
                    <a:pt x="1931" y="7215"/>
                    <a:pt x="1931" y="7215"/>
                    <a:pt x="1931" y="7217"/>
                  </a:cubicBezTo>
                  <a:cubicBezTo>
                    <a:pt x="1924" y="7218"/>
                    <a:pt x="1916" y="7217"/>
                    <a:pt x="1909" y="7220"/>
                  </a:cubicBezTo>
                  <a:cubicBezTo>
                    <a:pt x="1807" y="7258"/>
                    <a:pt x="1710" y="7305"/>
                    <a:pt x="1613" y="7354"/>
                  </a:cubicBezTo>
                  <a:cubicBezTo>
                    <a:pt x="1454" y="7433"/>
                    <a:pt x="1294" y="7513"/>
                    <a:pt x="1136" y="7595"/>
                  </a:cubicBezTo>
                  <a:cubicBezTo>
                    <a:pt x="884" y="7728"/>
                    <a:pt x="634" y="7862"/>
                    <a:pt x="389" y="8005"/>
                  </a:cubicBezTo>
                  <a:cubicBezTo>
                    <a:pt x="351" y="8032"/>
                    <a:pt x="290" y="8056"/>
                    <a:pt x="247" y="8088"/>
                  </a:cubicBezTo>
                  <a:cubicBezTo>
                    <a:pt x="234" y="8062"/>
                    <a:pt x="224" y="8033"/>
                    <a:pt x="216" y="8004"/>
                  </a:cubicBezTo>
                  <a:cubicBezTo>
                    <a:pt x="181" y="7860"/>
                    <a:pt x="239" y="7715"/>
                    <a:pt x="292" y="7583"/>
                  </a:cubicBezTo>
                  <a:cubicBezTo>
                    <a:pt x="345" y="7445"/>
                    <a:pt x="434" y="7326"/>
                    <a:pt x="532" y="7218"/>
                  </a:cubicBezTo>
                  <a:cubicBezTo>
                    <a:pt x="873" y="6856"/>
                    <a:pt x="1356" y="6614"/>
                    <a:pt x="1858" y="6614"/>
                  </a:cubicBezTo>
                  <a:cubicBezTo>
                    <a:pt x="1859" y="6614"/>
                    <a:pt x="1860" y="6614"/>
                    <a:pt x="1861" y="6614"/>
                  </a:cubicBezTo>
                  <a:cubicBezTo>
                    <a:pt x="1864" y="6614"/>
                    <a:pt x="1866" y="6614"/>
                    <a:pt x="1869" y="6614"/>
                  </a:cubicBezTo>
                  <a:close/>
                  <a:moveTo>
                    <a:pt x="1897" y="7421"/>
                  </a:moveTo>
                  <a:cubicBezTo>
                    <a:pt x="1868" y="7594"/>
                    <a:pt x="1843" y="7767"/>
                    <a:pt x="1820" y="7942"/>
                  </a:cubicBezTo>
                  <a:cubicBezTo>
                    <a:pt x="1820" y="7942"/>
                    <a:pt x="1820" y="7943"/>
                    <a:pt x="1820" y="7943"/>
                  </a:cubicBezTo>
                  <a:cubicBezTo>
                    <a:pt x="1812" y="7946"/>
                    <a:pt x="1804" y="7951"/>
                    <a:pt x="1797" y="7957"/>
                  </a:cubicBezTo>
                  <a:cubicBezTo>
                    <a:pt x="1509" y="8190"/>
                    <a:pt x="1148" y="8401"/>
                    <a:pt x="770" y="8401"/>
                  </a:cubicBezTo>
                  <a:cubicBezTo>
                    <a:pt x="729" y="8401"/>
                    <a:pt x="688" y="8399"/>
                    <a:pt x="646" y="8393"/>
                  </a:cubicBezTo>
                  <a:lnTo>
                    <a:pt x="645" y="8393"/>
                  </a:lnTo>
                  <a:cubicBezTo>
                    <a:pt x="531" y="8378"/>
                    <a:pt x="428" y="8321"/>
                    <a:pt x="351" y="8240"/>
                  </a:cubicBezTo>
                  <a:cubicBezTo>
                    <a:pt x="390" y="8219"/>
                    <a:pt x="431" y="8189"/>
                    <a:pt x="465" y="8174"/>
                  </a:cubicBezTo>
                  <a:cubicBezTo>
                    <a:pt x="680" y="8048"/>
                    <a:pt x="901" y="7930"/>
                    <a:pt x="1120" y="7811"/>
                  </a:cubicBezTo>
                  <a:cubicBezTo>
                    <a:pt x="1377" y="7677"/>
                    <a:pt x="1634" y="7541"/>
                    <a:pt x="1897" y="7421"/>
                  </a:cubicBezTo>
                  <a:close/>
                  <a:moveTo>
                    <a:pt x="3257" y="6353"/>
                  </a:moveTo>
                  <a:cubicBezTo>
                    <a:pt x="3542" y="6617"/>
                    <a:pt x="3685" y="7004"/>
                    <a:pt x="3778" y="7377"/>
                  </a:cubicBezTo>
                  <a:cubicBezTo>
                    <a:pt x="3857" y="7747"/>
                    <a:pt x="4002" y="8426"/>
                    <a:pt x="3761" y="8742"/>
                  </a:cubicBezTo>
                  <a:cubicBezTo>
                    <a:pt x="3754" y="8750"/>
                    <a:pt x="3747" y="8759"/>
                    <a:pt x="3740" y="8767"/>
                  </a:cubicBezTo>
                  <a:cubicBezTo>
                    <a:pt x="3639" y="8450"/>
                    <a:pt x="3546" y="8130"/>
                    <a:pt x="3458" y="7808"/>
                  </a:cubicBezTo>
                  <a:cubicBezTo>
                    <a:pt x="3358" y="7446"/>
                    <a:pt x="3268" y="7083"/>
                    <a:pt x="3150" y="6726"/>
                  </a:cubicBezTo>
                  <a:cubicBezTo>
                    <a:pt x="3140" y="6696"/>
                    <a:pt x="3119" y="6680"/>
                    <a:pt x="3095" y="6672"/>
                  </a:cubicBezTo>
                  <a:cubicBezTo>
                    <a:pt x="3096" y="6672"/>
                    <a:pt x="3096" y="6672"/>
                    <a:pt x="3096" y="6670"/>
                  </a:cubicBezTo>
                  <a:cubicBezTo>
                    <a:pt x="3142" y="6561"/>
                    <a:pt x="3195" y="6453"/>
                    <a:pt x="3257" y="6353"/>
                  </a:cubicBezTo>
                  <a:close/>
                  <a:moveTo>
                    <a:pt x="3016" y="6869"/>
                  </a:moveTo>
                  <a:cubicBezTo>
                    <a:pt x="3200" y="7535"/>
                    <a:pt x="3382" y="8206"/>
                    <a:pt x="3590" y="8867"/>
                  </a:cubicBezTo>
                  <a:cubicBezTo>
                    <a:pt x="3591" y="8870"/>
                    <a:pt x="3593" y="8871"/>
                    <a:pt x="3595" y="8875"/>
                  </a:cubicBezTo>
                  <a:cubicBezTo>
                    <a:pt x="3577" y="8880"/>
                    <a:pt x="3559" y="8883"/>
                    <a:pt x="3539" y="8883"/>
                  </a:cubicBezTo>
                  <a:cubicBezTo>
                    <a:pt x="3529" y="8883"/>
                    <a:pt x="3519" y="8883"/>
                    <a:pt x="3508" y="8881"/>
                  </a:cubicBezTo>
                  <a:cubicBezTo>
                    <a:pt x="3013" y="8706"/>
                    <a:pt x="2912" y="7496"/>
                    <a:pt x="3016" y="7051"/>
                  </a:cubicBezTo>
                  <a:cubicBezTo>
                    <a:pt x="3023" y="7033"/>
                    <a:pt x="3017" y="6982"/>
                    <a:pt x="2984" y="6954"/>
                  </a:cubicBezTo>
                  <a:cubicBezTo>
                    <a:pt x="2984" y="6953"/>
                    <a:pt x="2984" y="6953"/>
                    <a:pt x="2985" y="6952"/>
                  </a:cubicBezTo>
                  <a:cubicBezTo>
                    <a:pt x="2995" y="6924"/>
                    <a:pt x="3006" y="6896"/>
                    <a:pt x="3016" y="6869"/>
                  </a:cubicBezTo>
                  <a:close/>
                  <a:moveTo>
                    <a:pt x="8609" y="11164"/>
                  </a:moveTo>
                  <a:cubicBezTo>
                    <a:pt x="8646" y="11164"/>
                    <a:pt x="8679" y="11168"/>
                    <a:pt x="8715" y="11173"/>
                  </a:cubicBezTo>
                  <a:cubicBezTo>
                    <a:pt x="9345" y="11284"/>
                    <a:pt x="9728" y="12032"/>
                    <a:pt x="9731" y="12627"/>
                  </a:cubicBezTo>
                  <a:lnTo>
                    <a:pt x="9731" y="12634"/>
                  </a:lnTo>
                  <a:cubicBezTo>
                    <a:pt x="9421" y="12303"/>
                    <a:pt x="9099" y="11978"/>
                    <a:pt x="8732" y="11712"/>
                  </a:cubicBezTo>
                  <a:cubicBezTo>
                    <a:pt x="8702" y="11527"/>
                    <a:pt x="8662" y="11344"/>
                    <a:pt x="8609" y="11164"/>
                  </a:cubicBezTo>
                  <a:close/>
                  <a:moveTo>
                    <a:pt x="8772" y="11973"/>
                  </a:moveTo>
                  <a:cubicBezTo>
                    <a:pt x="8835" y="12024"/>
                    <a:pt x="8899" y="12079"/>
                    <a:pt x="8962" y="12129"/>
                  </a:cubicBezTo>
                  <a:cubicBezTo>
                    <a:pt x="9222" y="12351"/>
                    <a:pt x="9456" y="12600"/>
                    <a:pt x="9690" y="12850"/>
                  </a:cubicBezTo>
                  <a:cubicBezTo>
                    <a:pt x="9642" y="12969"/>
                    <a:pt x="9552" y="13055"/>
                    <a:pt x="9427" y="13055"/>
                  </a:cubicBezTo>
                  <a:cubicBezTo>
                    <a:pt x="9379" y="13055"/>
                    <a:pt x="9327" y="13043"/>
                    <a:pt x="9269" y="13015"/>
                  </a:cubicBezTo>
                  <a:cubicBezTo>
                    <a:pt x="9093" y="12928"/>
                    <a:pt x="8959" y="12778"/>
                    <a:pt x="8822" y="12641"/>
                  </a:cubicBezTo>
                  <a:lnTo>
                    <a:pt x="8819" y="12637"/>
                  </a:lnTo>
                  <a:cubicBezTo>
                    <a:pt x="8813" y="12415"/>
                    <a:pt x="8797" y="12193"/>
                    <a:pt x="8772" y="11973"/>
                  </a:cubicBezTo>
                  <a:close/>
                  <a:moveTo>
                    <a:pt x="4459" y="4458"/>
                  </a:moveTo>
                  <a:cubicBezTo>
                    <a:pt x="4605" y="4458"/>
                    <a:pt x="4753" y="4480"/>
                    <a:pt x="4900" y="4528"/>
                  </a:cubicBezTo>
                  <a:cubicBezTo>
                    <a:pt x="5180" y="4633"/>
                    <a:pt x="5442" y="4825"/>
                    <a:pt x="5598" y="5086"/>
                  </a:cubicBezTo>
                  <a:cubicBezTo>
                    <a:pt x="5480" y="5488"/>
                    <a:pt x="5374" y="5893"/>
                    <a:pt x="5283" y="6301"/>
                  </a:cubicBezTo>
                  <a:cubicBezTo>
                    <a:pt x="5095" y="5949"/>
                    <a:pt x="4791" y="5651"/>
                    <a:pt x="4394" y="5578"/>
                  </a:cubicBezTo>
                  <a:cubicBezTo>
                    <a:pt x="4363" y="5575"/>
                    <a:pt x="4333" y="5574"/>
                    <a:pt x="4303" y="5574"/>
                  </a:cubicBezTo>
                  <a:cubicBezTo>
                    <a:pt x="4039" y="5574"/>
                    <a:pt x="3779" y="5674"/>
                    <a:pt x="3555" y="5805"/>
                  </a:cubicBezTo>
                  <a:cubicBezTo>
                    <a:pt x="3235" y="6010"/>
                    <a:pt x="3046" y="6360"/>
                    <a:pt x="2908" y="6704"/>
                  </a:cubicBezTo>
                  <a:cubicBezTo>
                    <a:pt x="2553" y="7531"/>
                    <a:pt x="2334" y="8414"/>
                    <a:pt x="2261" y="9311"/>
                  </a:cubicBezTo>
                  <a:cubicBezTo>
                    <a:pt x="2237" y="9577"/>
                    <a:pt x="2201" y="9847"/>
                    <a:pt x="2216" y="10113"/>
                  </a:cubicBezTo>
                  <a:cubicBezTo>
                    <a:pt x="2229" y="10153"/>
                    <a:pt x="2260" y="10173"/>
                    <a:pt x="2291" y="10174"/>
                  </a:cubicBezTo>
                  <a:lnTo>
                    <a:pt x="2292" y="10174"/>
                  </a:lnTo>
                  <a:cubicBezTo>
                    <a:pt x="2295" y="10177"/>
                    <a:pt x="2299" y="10181"/>
                    <a:pt x="2304" y="10184"/>
                  </a:cubicBezTo>
                  <a:cubicBezTo>
                    <a:pt x="2490" y="10286"/>
                    <a:pt x="2625" y="10459"/>
                    <a:pt x="2752" y="10624"/>
                  </a:cubicBezTo>
                  <a:cubicBezTo>
                    <a:pt x="2934" y="10880"/>
                    <a:pt x="3028" y="11186"/>
                    <a:pt x="3067" y="11494"/>
                  </a:cubicBezTo>
                  <a:cubicBezTo>
                    <a:pt x="3095" y="11666"/>
                    <a:pt x="3112" y="12411"/>
                    <a:pt x="2861" y="12411"/>
                  </a:cubicBezTo>
                  <a:cubicBezTo>
                    <a:pt x="2825" y="12411"/>
                    <a:pt x="2784" y="12396"/>
                    <a:pt x="2737" y="12362"/>
                  </a:cubicBezTo>
                  <a:cubicBezTo>
                    <a:pt x="2623" y="12258"/>
                    <a:pt x="2576" y="12129"/>
                    <a:pt x="2516" y="11986"/>
                  </a:cubicBezTo>
                  <a:cubicBezTo>
                    <a:pt x="2500" y="11924"/>
                    <a:pt x="2445" y="11861"/>
                    <a:pt x="2391" y="11861"/>
                  </a:cubicBezTo>
                  <a:cubicBezTo>
                    <a:pt x="2365" y="11861"/>
                    <a:pt x="2339" y="11875"/>
                    <a:pt x="2317" y="11911"/>
                  </a:cubicBezTo>
                  <a:cubicBezTo>
                    <a:pt x="2283" y="11984"/>
                    <a:pt x="2295" y="12070"/>
                    <a:pt x="2284" y="12149"/>
                  </a:cubicBezTo>
                  <a:cubicBezTo>
                    <a:pt x="2268" y="12335"/>
                    <a:pt x="2250" y="12522"/>
                    <a:pt x="2203" y="12702"/>
                  </a:cubicBezTo>
                  <a:cubicBezTo>
                    <a:pt x="2166" y="12821"/>
                    <a:pt x="2082" y="13047"/>
                    <a:pt x="1939" y="13057"/>
                  </a:cubicBezTo>
                  <a:cubicBezTo>
                    <a:pt x="1829" y="13012"/>
                    <a:pt x="1789" y="12889"/>
                    <a:pt x="1761" y="12779"/>
                  </a:cubicBezTo>
                  <a:cubicBezTo>
                    <a:pt x="1708" y="12553"/>
                    <a:pt x="1710" y="12317"/>
                    <a:pt x="1726" y="12086"/>
                  </a:cubicBezTo>
                  <a:cubicBezTo>
                    <a:pt x="1731" y="11989"/>
                    <a:pt x="1746" y="11891"/>
                    <a:pt x="1739" y="11794"/>
                  </a:cubicBezTo>
                  <a:cubicBezTo>
                    <a:pt x="1734" y="11755"/>
                    <a:pt x="1696" y="11725"/>
                    <a:pt x="1658" y="11725"/>
                  </a:cubicBezTo>
                  <a:cubicBezTo>
                    <a:pt x="1647" y="11725"/>
                    <a:pt x="1636" y="11727"/>
                    <a:pt x="1626" y="11733"/>
                  </a:cubicBezTo>
                  <a:cubicBezTo>
                    <a:pt x="1561" y="11772"/>
                    <a:pt x="1561" y="11862"/>
                    <a:pt x="1526" y="11923"/>
                  </a:cubicBezTo>
                  <a:cubicBezTo>
                    <a:pt x="1432" y="12117"/>
                    <a:pt x="1347" y="12457"/>
                    <a:pt x="1093" y="12497"/>
                  </a:cubicBezTo>
                  <a:cubicBezTo>
                    <a:pt x="747" y="12475"/>
                    <a:pt x="804" y="11808"/>
                    <a:pt x="813" y="11561"/>
                  </a:cubicBezTo>
                  <a:cubicBezTo>
                    <a:pt x="855" y="11085"/>
                    <a:pt x="987" y="10583"/>
                    <a:pt x="1337" y="10240"/>
                  </a:cubicBezTo>
                  <a:cubicBezTo>
                    <a:pt x="1436" y="10141"/>
                    <a:pt x="1551" y="10042"/>
                    <a:pt x="1692" y="10011"/>
                  </a:cubicBezTo>
                  <a:cubicBezTo>
                    <a:pt x="1700" y="10013"/>
                    <a:pt x="1708" y="10013"/>
                    <a:pt x="1716" y="10013"/>
                  </a:cubicBezTo>
                  <a:cubicBezTo>
                    <a:pt x="1769" y="10013"/>
                    <a:pt x="1808" y="9981"/>
                    <a:pt x="1815" y="9940"/>
                  </a:cubicBezTo>
                  <a:cubicBezTo>
                    <a:pt x="1844" y="9925"/>
                    <a:pt x="1865" y="9896"/>
                    <a:pt x="1862" y="9852"/>
                  </a:cubicBezTo>
                  <a:cubicBezTo>
                    <a:pt x="1867" y="9555"/>
                    <a:pt x="1879" y="9254"/>
                    <a:pt x="1897" y="8955"/>
                  </a:cubicBezTo>
                  <a:cubicBezTo>
                    <a:pt x="1935" y="8292"/>
                    <a:pt x="2030" y="7632"/>
                    <a:pt x="2170" y="6984"/>
                  </a:cubicBezTo>
                  <a:cubicBezTo>
                    <a:pt x="2353" y="6122"/>
                    <a:pt x="2718" y="5210"/>
                    <a:pt x="3516" y="4750"/>
                  </a:cubicBezTo>
                  <a:cubicBezTo>
                    <a:pt x="3805" y="4571"/>
                    <a:pt x="4128" y="4458"/>
                    <a:pt x="4459" y="4458"/>
                  </a:cubicBezTo>
                  <a:close/>
                  <a:moveTo>
                    <a:pt x="7671" y="12440"/>
                  </a:moveTo>
                  <a:cubicBezTo>
                    <a:pt x="7729" y="12734"/>
                    <a:pt x="7759" y="13044"/>
                    <a:pt x="7774" y="13325"/>
                  </a:cubicBezTo>
                  <a:lnTo>
                    <a:pt x="7774" y="13327"/>
                  </a:lnTo>
                  <a:cubicBezTo>
                    <a:pt x="7763" y="13330"/>
                    <a:pt x="7753" y="13335"/>
                    <a:pt x="7744" y="13343"/>
                  </a:cubicBezTo>
                  <a:cubicBezTo>
                    <a:pt x="7581" y="13510"/>
                    <a:pt x="7433" y="13690"/>
                    <a:pt x="7269" y="13857"/>
                  </a:cubicBezTo>
                  <a:cubicBezTo>
                    <a:pt x="7153" y="13976"/>
                    <a:pt x="7032" y="14091"/>
                    <a:pt x="6912" y="14207"/>
                  </a:cubicBezTo>
                  <a:cubicBezTo>
                    <a:pt x="6853" y="14262"/>
                    <a:pt x="6793" y="14316"/>
                    <a:pt x="6739" y="14375"/>
                  </a:cubicBezTo>
                  <a:cubicBezTo>
                    <a:pt x="6737" y="14377"/>
                    <a:pt x="6736" y="14381"/>
                    <a:pt x="6733" y="14383"/>
                  </a:cubicBezTo>
                  <a:lnTo>
                    <a:pt x="6732" y="14383"/>
                  </a:lnTo>
                  <a:cubicBezTo>
                    <a:pt x="6648" y="14217"/>
                    <a:pt x="6665" y="13987"/>
                    <a:pt x="6680" y="13809"/>
                  </a:cubicBezTo>
                  <a:cubicBezTo>
                    <a:pt x="6758" y="13213"/>
                    <a:pt x="7139" y="12746"/>
                    <a:pt x="7650" y="12451"/>
                  </a:cubicBezTo>
                  <a:cubicBezTo>
                    <a:pt x="7657" y="12448"/>
                    <a:pt x="7664" y="12444"/>
                    <a:pt x="7671" y="12440"/>
                  </a:cubicBezTo>
                  <a:close/>
                  <a:moveTo>
                    <a:pt x="7786" y="13561"/>
                  </a:moveTo>
                  <a:cubicBezTo>
                    <a:pt x="7792" y="13742"/>
                    <a:pt x="7795" y="13905"/>
                    <a:pt x="7798" y="14033"/>
                  </a:cubicBezTo>
                  <a:lnTo>
                    <a:pt x="7798" y="14067"/>
                  </a:lnTo>
                  <a:cubicBezTo>
                    <a:pt x="7767" y="14069"/>
                    <a:pt x="7739" y="14090"/>
                    <a:pt x="7728" y="14121"/>
                  </a:cubicBezTo>
                  <a:cubicBezTo>
                    <a:pt x="7649" y="14375"/>
                    <a:pt x="7370" y="14593"/>
                    <a:pt x="7097" y="14593"/>
                  </a:cubicBezTo>
                  <a:cubicBezTo>
                    <a:pt x="7031" y="14593"/>
                    <a:pt x="6965" y="14580"/>
                    <a:pt x="6903" y="14552"/>
                  </a:cubicBezTo>
                  <a:cubicBezTo>
                    <a:pt x="6883" y="14543"/>
                    <a:pt x="6868" y="14530"/>
                    <a:pt x="6852" y="14518"/>
                  </a:cubicBezTo>
                  <a:cubicBezTo>
                    <a:pt x="6856" y="14514"/>
                    <a:pt x="6860" y="14508"/>
                    <a:pt x="6866" y="14503"/>
                  </a:cubicBezTo>
                  <a:cubicBezTo>
                    <a:pt x="7051" y="14319"/>
                    <a:pt x="7247" y="14145"/>
                    <a:pt x="7426" y="13954"/>
                  </a:cubicBezTo>
                  <a:cubicBezTo>
                    <a:pt x="7552" y="13828"/>
                    <a:pt x="7666" y="13691"/>
                    <a:pt x="7786" y="13561"/>
                  </a:cubicBezTo>
                  <a:close/>
                  <a:moveTo>
                    <a:pt x="4545" y="12547"/>
                  </a:moveTo>
                  <a:lnTo>
                    <a:pt x="4545" y="12547"/>
                  </a:lnTo>
                  <a:cubicBezTo>
                    <a:pt x="4542" y="12679"/>
                    <a:pt x="4538" y="12812"/>
                    <a:pt x="4537" y="12944"/>
                  </a:cubicBezTo>
                  <a:cubicBezTo>
                    <a:pt x="4533" y="13128"/>
                    <a:pt x="4530" y="13310"/>
                    <a:pt x="4528" y="13494"/>
                  </a:cubicBezTo>
                  <a:lnTo>
                    <a:pt x="4528" y="13496"/>
                  </a:lnTo>
                  <a:cubicBezTo>
                    <a:pt x="4257" y="13724"/>
                    <a:pt x="3992" y="13956"/>
                    <a:pt x="3715" y="14176"/>
                  </a:cubicBezTo>
                  <a:cubicBezTo>
                    <a:pt x="3460" y="14377"/>
                    <a:pt x="3208" y="14580"/>
                    <a:pt x="2977" y="14807"/>
                  </a:cubicBezTo>
                  <a:cubicBezTo>
                    <a:pt x="2953" y="14834"/>
                    <a:pt x="2911" y="14866"/>
                    <a:pt x="2874" y="14902"/>
                  </a:cubicBezTo>
                  <a:cubicBezTo>
                    <a:pt x="2811" y="14700"/>
                    <a:pt x="2862" y="14458"/>
                    <a:pt x="2912" y="14256"/>
                  </a:cubicBezTo>
                  <a:cubicBezTo>
                    <a:pt x="3025" y="13873"/>
                    <a:pt x="3227" y="13514"/>
                    <a:pt x="3525" y="13241"/>
                  </a:cubicBezTo>
                  <a:cubicBezTo>
                    <a:pt x="3796" y="12973"/>
                    <a:pt x="4106" y="12738"/>
                    <a:pt x="4454" y="12581"/>
                  </a:cubicBezTo>
                  <a:cubicBezTo>
                    <a:pt x="4483" y="12564"/>
                    <a:pt x="4513" y="12555"/>
                    <a:pt x="4545" y="12547"/>
                  </a:cubicBezTo>
                  <a:close/>
                  <a:moveTo>
                    <a:pt x="4524" y="13732"/>
                  </a:moveTo>
                  <a:cubicBezTo>
                    <a:pt x="4521" y="13949"/>
                    <a:pt x="4520" y="14165"/>
                    <a:pt x="4520" y="14382"/>
                  </a:cubicBezTo>
                  <a:cubicBezTo>
                    <a:pt x="4418" y="14528"/>
                    <a:pt x="4307" y="14667"/>
                    <a:pt x="4181" y="14791"/>
                  </a:cubicBezTo>
                  <a:cubicBezTo>
                    <a:pt x="4042" y="14914"/>
                    <a:pt x="3879" y="15010"/>
                    <a:pt x="3710" y="15086"/>
                  </a:cubicBezTo>
                  <a:cubicBezTo>
                    <a:pt x="3575" y="15134"/>
                    <a:pt x="3414" y="15193"/>
                    <a:pt x="3263" y="15193"/>
                  </a:cubicBezTo>
                  <a:cubicBezTo>
                    <a:pt x="3167" y="15193"/>
                    <a:pt x="3075" y="15169"/>
                    <a:pt x="2996" y="15103"/>
                  </a:cubicBezTo>
                  <a:cubicBezTo>
                    <a:pt x="2985" y="15091"/>
                    <a:pt x="2973" y="15081"/>
                    <a:pt x="2965" y="15068"/>
                  </a:cubicBezTo>
                  <a:cubicBezTo>
                    <a:pt x="2994" y="15040"/>
                    <a:pt x="3022" y="15007"/>
                    <a:pt x="3048" y="14987"/>
                  </a:cubicBezTo>
                  <a:cubicBezTo>
                    <a:pt x="3165" y="14880"/>
                    <a:pt x="3279" y="14771"/>
                    <a:pt x="3396" y="14668"/>
                  </a:cubicBezTo>
                  <a:cubicBezTo>
                    <a:pt x="3775" y="14358"/>
                    <a:pt x="4152" y="14049"/>
                    <a:pt x="4524" y="13732"/>
                  </a:cubicBezTo>
                  <a:close/>
                  <a:moveTo>
                    <a:pt x="7071" y="9716"/>
                  </a:moveTo>
                  <a:cubicBezTo>
                    <a:pt x="7320" y="9716"/>
                    <a:pt x="7569" y="9844"/>
                    <a:pt x="7759" y="9997"/>
                  </a:cubicBezTo>
                  <a:cubicBezTo>
                    <a:pt x="8087" y="10280"/>
                    <a:pt x="8285" y="10623"/>
                    <a:pt x="8400" y="11038"/>
                  </a:cubicBezTo>
                  <a:cubicBezTo>
                    <a:pt x="8454" y="11214"/>
                    <a:pt x="8498" y="11393"/>
                    <a:pt x="8530" y="11575"/>
                  </a:cubicBezTo>
                  <a:lnTo>
                    <a:pt x="8531" y="11577"/>
                  </a:lnTo>
                  <a:cubicBezTo>
                    <a:pt x="8545" y="11656"/>
                    <a:pt x="8559" y="11736"/>
                    <a:pt x="8568" y="11816"/>
                  </a:cubicBezTo>
                  <a:cubicBezTo>
                    <a:pt x="8593" y="11984"/>
                    <a:pt x="8609" y="12151"/>
                    <a:pt x="8618" y="12320"/>
                  </a:cubicBezTo>
                  <a:cubicBezTo>
                    <a:pt x="8626" y="12436"/>
                    <a:pt x="8631" y="12553"/>
                    <a:pt x="8634" y="12669"/>
                  </a:cubicBezTo>
                  <a:cubicBezTo>
                    <a:pt x="8642" y="12902"/>
                    <a:pt x="8642" y="13134"/>
                    <a:pt x="8640" y="13366"/>
                  </a:cubicBezTo>
                  <a:cubicBezTo>
                    <a:pt x="8635" y="13589"/>
                    <a:pt x="8629" y="13813"/>
                    <a:pt x="8621" y="14036"/>
                  </a:cubicBezTo>
                  <a:cubicBezTo>
                    <a:pt x="8613" y="14242"/>
                    <a:pt x="8603" y="14448"/>
                    <a:pt x="8587" y="14653"/>
                  </a:cubicBezTo>
                  <a:cubicBezTo>
                    <a:pt x="8586" y="14674"/>
                    <a:pt x="8590" y="14694"/>
                    <a:pt x="8602" y="14712"/>
                  </a:cubicBezTo>
                  <a:cubicBezTo>
                    <a:pt x="8601" y="14712"/>
                    <a:pt x="8601" y="14713"/>
                    <a:pt x="8601" y="14713"/>
                  </a:cubicBezTo>
                  <a:cubicBezTo>
                    <a:pt x="8576" y="14763"/>
                    <a:pt x="8595" y="14820"/>
                    <a:pt x="8642" y="14849"/>
                  </a:cubicBezTo>
                  <a:cubicBezTo>
                    <a:pt x="9200" y="15179"/>
                    <a:pt x="9552" y="15934"/>
                    <a:pt x="9250" y="16547"/>
                  </a:cubicBezTo>
                  <a:cubicBezTo>
                    <a:pt x="9197" y="16640"/>
                    <a:pt x="9133" y="16677"/>
                    <a:pt x="9068" y="16677"/>
                  </a:cubicBezTo>
                  <a:cubicBezTo>
                    <a:pt x="8964" y="16677"/>
                    <a:pt x="8856" y="16583"/>
                    <a:pt x="8785" y="16475"/>
                  </a:cubicBezTo>
                  <a:cubicBezTo>
                    <a:pt x="8737" y="16416"/>
                    <a:pt x="8705" y="16311"/>
                    <a:pt x="8616" y="16311"/>
                  </a:cubicBezTo>
                  <a:cubicBezTo>
                    <a:pt x="8579" y="16312"/>
                    <a:pt x="8545" y="16330"/>
                    <a:pt x="8531" y="16364"/>
                  </a:cubicBezTo>
                  <a:cubicBezTo>
                    <a:pt x="8472" y="16545"/>
                    <a:pt x="8425" y="17247"/>
                    <a:pt x="8192" y="17271"/>
                  </a:cubicBezTo>
                  <a:cubicBezTo>
                    <a:pt x="8189" y="17271"/>
                    <a:pt x="8187" y="17271"/>
                    <a:pt x="8185" y="17271"/>
                  </a:cubicBezTo>
                  <a:cubicBezTo>
                    <a:pt x="7949" y="17271"/>
                    <a:pt x="7866" y="16989"/>
                    <a:pt x="7833" y="16798"/>
                  </a:cubicBezTo>
                  <a:cubicBezTo>
                    <a:pt x="7808" y="16701"/>
                    <a:pt x="7829" y="16589"/>
                    <a:pt x="7775" y="16506"/>
                  </a:cubicBezTo>
                  <a:cubicBezTo>
                    <a:pt x="7753" y="16483"/>
                    <a:pt x="7732" y="16474"/>
                    <a:pt x="7713" y="16474"/>
                  </a:cubicBezTo>
                  <a:cubicBezTo>
                    <a:pt x="7664" y="16474"/>
                    <a:pt x="7625" y="16532"/>
                    <a:pt x="7595" y="16580"/>
                  </a:cubicBezTo>
                  <a:cubicBezTo>
                    <a:pt x="7476" y="16710"/>
                    <a:pt x="7349" y="16912"/>
                    <a:pt x="7158" y="16921"/>
                  </a:cubicBezTo>
                  <a:cubicBezTo>
                    <a:pt x="7157" y="16921"/>
                    <a:pt x="7156" y="16920"/>
                    <a:pt x="7154" y="16920"/>
                  </a:cubicBezTo>
                  <a:cubicBezTo>
                    <a:pt x="6992" y="16837"/>
                    <a:pt x="7165" y="16068"/>
                    <a:pt x="7230" y="15933"/>
                  </a:cubicBezTo>
                  <a:cubicBezTo>
                    <a:pt x="7332" y="15682"/>
                    <a:pt x="7492" y="15462"/>
                    <a:pt x="7709" y="15298"/>
                  </a:cubicBezTo>
                  <a:cubicBezTo>
                    <a:pt x="7739" y="15274"/>
                    <a:pt x="7771" y="15247"/>
                    <a:pt x="7811" y="15237"/>
                  </a:cubicBezTo>
                  <a:cubicBezTo>
                    <a:pt x="7812" y="15237"/>
                    <a:pt x="7814" y="15237"/>
                    <a:pt x="7816" y="15237"/>
                  </a:cubicBezTo>
                  <a:cubicBezTo>
                    <a:pt x="7830" y="15237"/>
                    <a:pt x="7845" y="15232"/>
                    <a:pt x="7858" y="15224"/>
                  </a:cubicBezTo>
                  <a:cubicBezTo>
                    <a:pt x="7882" y="15208"/>
                    <a:pt x="7894" y="15180"/>
                    <a:pt x="7895" y="15152"/>
                  </a:cubicBezTo>
                  <a:cubicBezTo>
                    <a:pt x="7932" y="15140"/>
                    <a:pt x="7960" y="15106"/>
                    <a:pt x="7962" y="15067"/>
                  </a:cubicBezTo>
                  <a:cubicBezTo>
                    <a:pt x="7977" y="14635"/>
                    <a:pt x="7989" y="14201"/>
                    <a:pt x="7977" y="13768"/>
                  </a:cubicBezTo>
                  <a:cubicBezTo>
                    <a:pt x="7944" y="12995"/>
                    <a:pt x="7844" y="11467"/>
                    <a:pt x="7074" y="11084"/>
                  </a:cubicBezTo>
                  <a:cubicBezTo>
                    <a:pt x="6959" y="11024"/>
                    <a:pt x="6838" y="10998"/>
                    <a:pt x="6717" y="10998"/>
                  </a:cubicBezTo>
                  <a:cubicBezTo>
                    <a:pt x="6559" y="10998"/>
                    <a:pt x="6402" y="11042"/>
                    <a:pt x="6256" y="11112"/>
                  </a:cubicBezTo>
                  <a:cubicBezTo>
                    <a:pt x="6298" y="10793"/>
                    <a:pt x="6343" y="10474"/>
                    <a:pt x="6387" y="10154"/>
                  </a:cubicBezTo>
                  <a:lnTo>
                    <a:pt x="6387" y="10153"/>
                  </a:lnTo>
                  <a:cubicBezTo>
                    <a:pt x="6502" y="9995"/>
                    <a:pt x="6633" y="9852"/>
                    <a:pt x="6810" y="9769"/>
                  </a:cubicBezTo>
                  <a:cubicBezTo>
                    <a:pt x="6895" y="9732"/>
                    <a:pt x="6983" y="9716"/>
                    <a:pt x="7071" y="9716"/>
                  </a:cubicBezTo>
                  <a:close/>
                  <a:moveTo>
                    <a:pt x="9185" y="1"/>
                  </a:moveTo>
                  <a:cubicBezTo>
                    <a:pt x="9060" y="1"/>
                    <a:pt x="8935" y="13"/>
                    <a:pt x="8811" y="38"/>
                  </a:cubicBezTo>
                  <a:cubicBezTo>
                    <a:pt x="8422" y="137"/>
                    <a:pt x="8105" y="415"/>
                    <a:pt x="7819" y="684"/>
                  </a:cubicBezTo>
                  <a:cubicBezTo>
                    <a:pt x="7698" y="804"/>
                    <a:pt x="7583" y="928"/>
                    <a:pt x="7477" y="1058"/>
                  </a:cubicBezTo>
                  <a:cubicBezTo>
                    <a:pt x="7462" y="1049"/>
                    <a:pt x="7447" y="1038"/>
                    <a:pt x="7433" y="1030"/>
                  </a:cubicBezTo>
                  <a:cubicBezTo>
                    <a:pt x="7065" y="752"/>
                    <a:pt x="6610" y="604"/>
                    <a:pt x="6153" y="604"/>
                  </a:cubicBezTo>
                  <a:cubicBezTo>
                    <a:pt x="6007" y="604"/>
                    <a:pt x="5861" y="619"/>
                    <a:pt x="5717" y="649"/>
                  </a:cubicBezTo>
                  <a:cubicBezTo>
                    <a:pt x="5394" y="715"/>
                    <a:pt x="5098" y="879"/>
                    <a:pt x="4833" y="1071"/>
                  </a:cubicBezTo>
                  <a:cubicBezTo>
                    <a:pt x="4544" y="1302"/>
                    <a:pt x="4237" y="1734"/>
                    <a:pt x="4416" y="2111"/>
                  </a:cubicBezTo>
                  <a:cubicBezTo>
                    <a:pt x="4527" y="2290"/>
                    <a:pt x="4764" y="2346"/>
                    <a:pt x="4962" y="2369"/>
                  </a:cubicBezTo>
                  <a:cubicBezTo>
                    <a:pt x="5009" y="2371"/>
                    <a:pt x="5057" y="2372"/>
                    <a:pt x="5104" y="2372"/>
                  </a:cubicBezTo>
                  <a:cubicBezTo>
                    <a:pt x="5543" y="2372"/>
                    <a:pt x="5979" y="2273"/>
                    <a:pt x="6390" y="2125"/>
                  </a:cubicBezTo>
                  <a:cubicBezTo>
                    <a:pt x="6550" y="2071"/>
                    <a:pt x="6706" y="2007"/>
                    <a:pt x="6859" y="1938"/>
                  </a:cubicBezTo>
                  <a:lnTo>
                    <a:pt x="6859" y="1938"/>
                  </a:lnTo>
                  <a:cubicBezTo>
                    <a:pt x="6859" y="1939"/>
                    <a:pt x="6858" y="1940"/>
                    <a:pt x="6858" y="1942"/>
                  </a:cubicBezTo>
                  <a:cubicBezTo>
                    <a:pt x="6477" y="2584"/>
                    <a:pt x="6191" y="3285"/>
                    <a:pt x="5950" y="3989"/>
                  </a:cubicBezTo>
                  <a:cubicBezTo>
                    <a:pt x="5850" y="4280"/>
                    <a:pt x="5753" y="4574"/>
                    <a:pt x="5663" y="4869"/>
                  </a:cubicBezTo>
                  <a:cubicBezTo>
                    <a:pt x="5513" y="4673"/>
                    <a:pt x="5307" y="4521"/>
                    <a:pt x="5085" y="4409"/>
                  </a:cubicBezTo>
                  <a:cubicBezTo>
                    <a:pt x="4887" y="4320"/>
                    <a:pt x="4667" y="4275"/>
                    <a:pt x="4448" y="4275"/>
                  </a:cubicBezTo>
                  <a:cubicBezTo>
                    <a:pt x="4328" y="4275"/>
                    <a:pt x="4208" y="4289"/>
                    <a:pt x="4091" y="4316"/>
                  </a:cubicBezTo>
                  <a:cubicBezTo>
                    <a:pt x="3010" y="4615"/>
                    <a:pt x="2420" y="5480"/>
                    <a:pt x="2111" y="6469"/>
                  </a:cubicBezTo>
                  <a:lnTo>
                    <a:pt x="2111" y="6471"/>
                  </a:lnTo>
                  <a:cubicBezTo>
                    <a:pt x="2027" y="6437"/>
                    <a:pt x="1920" y="6428"/>
                    <a:pt x="1829" y="6428"/>
                  </a:cubicBezTo>
                  <a:cubicBezTo>
                    <a:pt x="1795" y="6428"/>
                    <a:pt x="1762" y="6430"/>
                    <a:pt x="1734" y="6431"/>
                  </a:cubicBezTo>
                  <a:cubicBezTo>
                    <a:pt x="1193" y="6475"/>
                    <a:pt x="682" y="6758"/>
                    <a:pt x="336" y="7175"/>
                  </a:cubicBezTo>
                  <a:cubicBezTo>
                    <a:pt x="161" y="7390"/>
                    <a:pt x="1" y="7728"/>
                    <a:pt x="47" y="8010"/>
                  </a:cubicBezTo>
                  <a:cubicBezTo>
                    <a:pt x="107" y="8302"/>
                    <a:pt x="359" y="8538"/>
                    <a:pt x="659" y="8563"/>
                  </a:cubicBezTo>
                  <a:cubicBezTo>
                    <a:pt x="698" y="8568"/>
                    <a:pt x="737" y="8570"/>
                    <a:pt x="776" y="8570"/>
                  </a:cubicBezTo>
                  <a:cubicBezTo>
                    <a:pt x="997" y="8570"/>
                    <a:pt x="1215" y="8501"/>
                    <a:pt x="1412" y="8406"/>
                  </a:cubicBezTo>
                  <a:cubicBezTo>
                    <a:pt x="1543" y="8338"/>
                    <a:pt x="1673" y="8266"/>
                    <a:pt x="1792" y="8179"/>
                  </a:cubicBezTo>
                  <a:lnTo>
                    <a:pt x="1792" y="8179"/>
                  </a:lnTo>
                  <a:cubicBezTo>
                    <a:pt x="1730" y="8725"/>
                    <a:pt x="1697" y="9276"/>
                    <a:pt x="1688" y="9826"/>
                  </a:cubicBezTo>
                  <a:cubicBezTo>
                    <a:pt x="1622" y="9829"/>
                    <a:pt x="1553" y="9860"/>
                    <a:pt x="1499" y="9886"/>
                  </a:cubicBezTo>
                  <a:cubicBezTo>
                    <a:pt x="972" y="10186"/>
                    <a:pt x="735" y="10803"/>
                    <a:pt x="659" y="11378"/>
                  </a:cubicBezTo>
                  <a:cubicBezTo>
                    <a:pt x="623" y="11727"/>
                    <a:pt x="581" y="12240"/>
                    <a:pt x="802" y="12531"/>
                  </a:cubicBezTo>
                  <a:cubicBezTo>
                    <a:pt x="890" y="12628"/>
                    <a:pt x="984" y="12669"/>
                    <a:pt x="1076" y="12669"/>
                  </a:cubicBezTo>
                  <a:cubicBezTo>
                    <a:pt x="1270" y="12669"/>
                    <a:pt x="1455" y="12486"/>
                    <a:pt x="1540" y="12279"/>
                  </a:cubicBezTo>
                  <a:lnTo>
                    <a:pt x="1540" y="12279"/>
                  </a:lnTo>
                  <a:cubicBezTo>
                    <a:pt x="1533" y="12592"/>
                    <a:pt x="1541" y="13105"/>
                    <a:pt x="1880" y="13245"/>
                  </a:cubicBezTo>
                  <a:cubicBezTo>
                    <a:pt x="1902" y="13252"/>
                    <a:pt x="1925" y="13255"/>
                    <a:pt x="1948" y="13255"/>
                  </a:cubicBezTo>
                  <a:cubicBezTo>
                    <a:pt x="2042" y="13255"/>
                    <a:pt x="2130" y="13196"/>
                    <a:pt x="2189" y="13123"/>
                  </a:cubicBezTo>
                  <a:cubicBezTo>
                    <a:pt x="2388" y="12890"/>
                    <a:pt x="2414" y="12572"/>
                    <a:pt x="2446" y="12280"/>
                  </a:cubicBezTo>
                  <a:cubicBezTo>
                    <a:pt x="2529" y="12463"/>
                    <a:pt x="2692" y="12615"/>
                    <a:pt x="2861" y="12615"/>
                  </a:cubicBezTo>
                  <a:cubicBezTo>
                    <a:pt x="2950" y="12615"/>
                    <a:pt x="3041" y="12573"/>
                    <a:pt x="3122" y="12470"/>
                  </a:cubicBezTo>
                  <a:cubicBezTo>
                    <a:pt x="3317" y="12129"/>
                    <a:pt x="3272" y="11672"/>
                    <a:pt x="3203" y="11299"/>
                  </a:cubicBezTo>
                  <a:cubicBezTo>
                    <a:pt x="3133" y="10955"/>
                    <a:pt x="2983" y="10631"/>
                    <a:pt x="2748" y="10369"/>
                  </a:cubicBezTo>
                  <a:cubicBezTo>
                    <a:pt x="2642" y="10248"/>
                    <a:pt x="2528" y="10127"/>
                    <a:pt x="2384" y="10049"/>
                  </a:cubicBezTo>
                  <a:lnTo>
                    <a:pt x="2384" y="10048"/>
                  </a:lnTo>
                  <a:cubicBezTo>
                    <a:pt x="2389" y="9956"/>
                    <a:pt x="2391" y="9862"/>
                    <a:pt x="2397" y="9769"/>
                  </a:cubicBezTo>
                  <a:cubicBezTo>
                    <a:pt x="2421" y="9404"/>
                    <a:pt x="2463" y="9040"/>
                    <a:pt x="2511" y="8676"/>
                  </a:cubicBezTo>
                  <a:cubicBezTo>
                    <a:pt x="2570" y="8257"/>
                    <a:pt x="2679" y="7848"/>
                    <a:pt x="2811" y="7443"/>
                  </a:cubicBezTo>
                  <a:lnTo>
                    <a:pt x="2811" y="7439"/>
                  </a:lnTo>
                  <a:lnTo>
                    <a:pt x="2812" y="7437"/>
                  </a:lnTo>
                  <a:lnTo>
                    <a:pt x="2812" y="7437"/>
                  </a:lnTo>
                  <a:cubicBezTo>
                    <a:pt x="2811" y="8051"/>
                    <a:pt x="2996" y="8892"/>
                    <a:pt x="3470" y="9046"/>
                  </a:cubicBezTo>
                  <a:cubicBezTo>
                    <a:pt x="3496" y="9053"/>
                    <a:pt x="3523" y="9057"/>
                    <a:pt x="3549" y="9057"/>
                  </a:cubicBezTo>
                  <a:cubicBezTo>
                    <a:pt x="3693" y="9057"/>
                    <a:pt x="3825" y="8951"/>
                    <a:pt x="3906" y="8834"/>
                  </a:cubicBezTo>
                  <a:cubicBezTo>
                    <a:pt x="4249" y="8397"/>
                    <a:pt x="3956" y="7151"/>
                    <a:pt x="3718" y="6685"/>
                  </a:cubicBezTo>
                  <a:cubicBezTo>
                    <a:pt x="3632" y="6509"/>
                    <a:pt x="3522" y="6339"/>
                    <a:pt x="3371" y="6212"/>
                  </a:cubicBezTo>
                  <a:cubicBezTo>
                    <a:pt x="3367" y="6210"/>
                    <a:pt x="3364" y="6207"/>
                    <a:pt x="3360" y="6204"/>
                  </a:cubicBezTo>
                  <a:cubicBezTo>
                    <a:pt x="3445" y="6098"/>
                    <a:pt x="3544" y="6006"/>
                    <a:pt x="3666" y="5932"/>
                  </a:cubicBezTo>
                  <a:cubicBezTo>
                    <a:pt x="3851" y="5842"/>
                    <a:pt x="4060" y="5755"/>
                    <a:pt x="4270" y="5755"/>
                  </a:cubicBezTo>
                  <a:cubicBezTo>
                    <a:pt x="4329" y="5755"/>
                    <a:pt x="4388" y="5762"/>
                    <a:pt x="4447" y="5778"/>
                  </a:cubicBezTo>
                  <a:cubicBezTo>
                    <a:pt x="4807" y="5905"/>
                    <a:pt x="5067" y="6225"/>
                    <a:pt x="5204" y="6572"/>
                  </a:cubicBezTo>
                  <a:cubicBezTo>
                    <a:pt x="5209" y="6585"/>
                    <a:pt x="5214" y="6598"/>
                    <a:pt x="5218" y="6611"/>
                  </a:cubicBezTo>
                  <a:lnTo>
                    <a:pt x="5218" y="6613"/>
                  </a:lnTo>
                  <a:cubicBezTo>
                    <a:pt x="5188" y="6759"/>
                    <a:pt x="5159" y="6904"/>
                    <a:pt x="5133" y="7051"/>
                  </a:cubicBezTo>
                  <a:cubicBezTo>
                    <a:pt x="4930" y="8184"/>
                    <a:pt x="4760" y="9323"/>
                    <a:pt x="4648" y="10466"/>
                  </a:cubicBezTo>
                  <a:cubicBezTo>
                    <a:pt x="4595" y="11094"/>
                    <a:pt x="4567" y="11725"/>
                    <a:pt x="4551" y="12353"/>
                  </a:cubicBezTo>
                  <a:cubicBezTo>
                    <a:pt x="4539" y="12357"/>
                    <a:pt x="4529" y="12359"/>
                    <a:pt x="4517" y="12361"/>
                  </a:cubicBezTo>
                  <a:cubicBezTo>
                    <a:pt x="3940" y="12549"/>
                    <a:pt x="3167" y="13216"/>
                    <a:pt x="2917" y="13771"/>
                  </a:cubicBezTo>
                  <a:cubicBezTo>
                    <a:pt x="2745" y="14127"/>
                    <a:pt x="2562" y="14725"/>
                    <a:pt x="2783" y="15086"/>
                  </a:cubicBezTo>
                  <a:cubicBezTo>
                    <a:pt x="2872" y="15254"/>
                    <a:pt x="3048" y="15359"/>
                    <a:pt x="3237" y="15361"/>
                  </a:cubicBezTo>
                  <a:cubicBezTo>
                    <a:pt x="3650" y="15352"/>
                    <a:pt x="4052" y="15159"/>
                    <a:pt x="4353" y="14881"/>
                  </a:cubicBezTo>
                  <a:cubicBezTo>
                    <a:pt x="4412" y="14823"/>
                    <a:pt x="4465" y="14758"/>
                    <a:pt x="4517" y="14693"/>
                  </a:cubicBezTo>
                  <a:cubicBezTo>
                    <a:pt x="4517" y="15349"/>
                    <a:pt x="4527" y="16006"/>
                    <a:pt x="4558" y="16662"/>
                  </a:cubicBezTo>
                  <a:cubicBezTo>
                    <a:pt x="4574" y="17096"/>
                    <a:pt x="4588" y="17532"/>
                    <a:pt x="4610" y="17968"/>
                  </a:cubicBezTo>
                  <a:lnTo>
                    <a:pt x="4778" y="17968"/>
                  </a:lnTo>
                  <a:cubicBezTo>
                    <a:pt x="4770" y="17833"/>
                    <a:pt x="4760" y="17696"/>
                    <a:pt x="4753" y="17561"/>
                  </a:cubicBezTo>
                  <a:cubicBezTo>
                    <a:pt x="4704" y="16699"/>
                    <a:pt x="4710" y="15836"/>
                    <a:pt x="4700" y="14974"/>
                  </a:cubicBezTo>
                  <a:cubicBezTo>
                    <a:pt x="4696" y="14802"/>
                    <a:pt x="4696" y="14628"/>
                    <a:pt x="4696" y="14455"/>
                  </a:cubicBezTo>
                  <a:lnTo>
                    <a:pt x="4694" y="14151"/>
                  </a:lnTo>
                  <a:cubicBezTo>
                    <a:pt x="4694" y="13961"/>
                    <a:pt x="4697" y="13771"/>
                    <a:pt x="4700" y="13583"/>
                  </a:cubicBezTo>
                  <a:cubicBezTo>
                    <a:pt x="4701" y="13519"/>
                    <a:pt x="4701" y="13457"/>
                    <a:pt x="4702" y="13396"/>
                  </a:cubicBezTo>
                  <a:cubicBezTo>
                    <a:pt x="4717" y="12603"/>
                    <a:pt x="4751" y="11810"/>
                    <a:pt x="4796" y="11018"/>
                  </a:cubicBezTo>
                  <a:cubicBezTo>
                    <a:pt x="4872" y="9655"/>
                    <a:pt x="5045" y="8296"/>
                    <a:pt x="5324" y="6960"/>
                  </a:cubicBezTo>
                  <a:lnTo>
                    <a:pt x="5324" y="6958"/>
                  </a:lnTo>
                  <a:cubicBezTo>
                    <a:pt x="5351" y="6833"/>
                    <a:pt x="5378" y="6711"/>
                    <a:pt x="5406" y="6587"/>
                  </a:cubicBezTo>
                  <a:cubicBezTo>
                    <a:pt x="5497" y="6174"/>
                    <a:pt x="5599" y="5763"/>
                    <a:pt x="5712" y="5355"/>
                  </a:cubicBezTo>
                  <a:cubicBezTo>
                    <a:pt x="5738" y="5262"/>
                    <a:pt x="5766" y="5168"/>
                    <a:pt x="5793" y="5074"/>
                  </a:cubicBezTo>
                  <a:cubicBezTo>
                    <a:pt x="5957" y="4502"/>
                    <a:pt x="6142" y="3936"/>
                    <a:pt x="6348" y="3376"/>
                  </a:cubicBezTo>
                  <a:cubicBezTo>
                    <a:pt x="6613" y="2655"/>
                    <a:pt x="6964" y="1963"/>
                    <a:pt x="7445" y="1364"/>
                  </a:cubicBezTo>
                  <a:cubicBezTo>
                    <a:pt x="7762" y="969"/>
                    <a:pt x="8119" y="600"/>
                    <a:pt x="8561" y="346"/>
                  </a:cubicBezTo>
                  <a:cubicBezTo>
                    <a:pt x="8747" y="234"/>
                    <a:pt x="8961" y="196"/>
                    <a:pt x="9176" y="196"/>
                  </a:cubicBezTo>
                  <a:cubicBezTo>
                    <a:pt x="9253" y="196"/>
                    <a:pt x="9330" y="201"/>
                    <a:pt x="9405" y="209"/>
                  </a:cubicBezTo>
                  <a:cubicBezTo>
                    <a:pt x="9904" y="256"/>
                    <a:pt x="10363" y="493"/>
                    <a:pt x="10760" y="788"/>
                  </a:cubicBezTo>
                  <a:cubicBezTo>
                    <a:pt x="11135" y="1053"/>
                    <a:pt x="11379" y="1452"/>
                    <a:pt x="11565" y="1865"/>
                  </a:cubicBezTo>
                  <a:cubicBezTo>
                    <a:pt x="11907" y="2596"/>
                    <a:pt x="12004" y="3408"/>
                    <a:pt x="12066" y="4207"/>
                  </a:cubicBezTo>
                  <a:cubicBezTo>
                    <a:pt x="12070" y="4259"/>
                    <a:pt x="12108" y="4284"/>
                    <a:pt x="12145" y="4284"/>
                  </a:cubicBezTo>
                  <a:cubicBezTo>
                    <a:pt x="12151" y="4284"/>
                    <a:pt x="12156" y="4284"/>
                    <a:pt x="12162" y="4282"/>
                  </a:cubicBezTo>
                  <a:cubicBezTo>
                    <a:pt x="12172" y="4296"/>
                    <a:pt x="12186" y="4308"/>
                    <a:pt x="12208" y="4313"/>
                  </a:cubicBezTo>
                  <a:cubicBezTo>
                    <a:pt x="12363" y="4339"/>
                    <a:pt x="12500" y="4394"/>
                    <a:pt x="12646" y="4462"/>
                  </a:cubicBezTo>
                  <a:cubicBezTo>
                    <a:pt x="12963" y="4607"/>
                    <a:pt x="13428" y="4999"/>
                    <a:pt x="13273" y="5390"/>
                  </a:cubicBezTo>
                  <a:cubicBezTo>
                    <a:pt x="13214" y="5477"/>
                    <a:pt x="13128" y="5511"/>
                    <a:pt x="13036" y="5511"/>
                  </a:cubicBezTo>
                  <a:cubicBezTo>
                    <a:pt x="12910" y="5511"/>
                    <a:pt x="12772" y="5446"/>
                    <a:pt x="12680" y="5367"/>
                  </a:cubicBezTo>
                  <a:cubicBezTo>
                    <a:pt x="12646" y="5329"/>
                    <a:pt x="12598" y="5295"/>
                    <a:pt x="12554" y="5295"/>
                  </a:cubicBezTo>
                  <a:cubicBezTo>
                    <a:pt x="12525" y="5295"/>
                    <a:pt x="12498" y="5310"/>
                    <a:pt x="12477" y="5347"/>
                  </a:cubicBezTo>
                  <a:cubicBezTo>
                    <a:pt x="12451" y="5408"/>
                    <a:pt x="12481" y="5475"/>
                    <a:pt x="12488" y="5539"/>
                  </a:cubicBezTo>
                  <a:cubicBezTo>
                    <a:pt x="12506" y="5647"/>
                    <a:pt x="12522" y="5756"/>
                    <a:pt x="12537" y="5865"/>
                  </a:cubicBezTo>
                  <a:cubicBezTo>
                    <a:pt x="12551" y="6073"/>
                    <a:pt x="12603" y="6347"/>
                    <a:pt x="12469" y="6525"/>
                  </a:cubicBezTo>
                  <a:cubicBezTo>
                    <a:pt x="12411" y="6572"/>
                    <a:pt x="12346" y="6648"/>
                    <a:pt x="12267" y="6648"/>
                  </a:cubicBezTo>
                  <a:cubicBezTo>
                    <a:pt x="12260" y="6648"/>
                    <a:pt x="12254" y="6647"/>
                    <a:pt x="12247" y="6646"/>
                  </a:cubicBezTo>
                  <a:cubicBezTo>
                    <a:pt x="11978" y="6562"/>
                    <a:pt x="11804" y="6133"/>
                    <a:pt x="11766" y="5875"/>
                  </a:cubicBezTo>
                  <a:cubicBezTo>
                    <a:pt x="11762" y="5847"/>
                    <a:pt x="11759" y="5819"/>
                    <a:pt x="11753" y="5792"/>
                  </a:cubicBezTo>
                  <a:cubicBezTo>
                    <a:pt x="11746" y="5745"/>
                    <a:pt x="11705" y="5716"/>
                    <a:pt x="11664" y="5716"/>
                  </a:cubicBezTo>
                  <a:cubicBezTo>
                    <a:pt x="11641" y="5716"/>
                    <a:pt x="11618" y="5725"/>
                    <a:pt x="11601" y="5745"/>
                  </a:cubicBezTo>
                  <a:cubicBezTo>
                    <a:pt x="11477" y="5989"/>
                    <a:pt x="11373" y="6670"/>
                    <a:pt x="11067" y="6744"/>
                  </a:cubicBezTo>
                  <a:cubicBezTo>
                    <a:pt x="10865" y="6718"/>
                    <a:pt x="10772" y="6489"/>
                    <a:pt x="10760" y="6307"/>
                  </a:cubicBezTo>
                  <a:cubicBezTo>
                    <a:pt x="10743" y="6132"/>
                    <a:pt x="10740" y="5942"/>
                    <a:pt x="10755" y="5764"/>
                  </a:cubicBezTo>
                  <a:cubicBezTo>
                    <a:pt x="10759" y="5693"/>
                    <a:pt x="10768" y="5624"/>
                    <a:pt x="10768" y="5554"/>
                  </a:cubicBezTo>
                  <a:cubicBezTo>
                    <a:pt x="10768" y="5507"/>
                    <a:pt x="10727" y="5473"/>
                    <a:pt x="10685" y="5473"/>
                  </a:cubicBezTo>
                  <a:cubicBezTo>
                    <a:pt x="10670" y="5473"/>
                    <a:pt x="10655" y="5477"/>
                    <a:pt x="10642" y="5487"/>
                  </a:cubicBezTo>
                  <a:cubicBezTo>
                    <a:pt x="10511" y="5635"/>
                    <a:pt x="10400" y="5803"/>
                    <a:pt x="10248" y="5932"/>
                  </a:cubicBezTo>
                  <a:cubicBezTo>
                    <a:pt x="10189" y="5976"/>
                    <a:pt x="10113" y="6010"/>
                    <a:pt x="10038" y="6010"/>
                  </a:cubicBezTo>
                  <a:cubicBezTo>
                    <a:pt x="10025" y="6010"/>
                    <a:pt x="10012" y="6009"/>
                    <a:pt x="9999" y="6006"/>
                  </a:cubicBezTo>
                  <a:cubicBezTo>
                    <a:pt x="9946" y="5986"/>
                    <a:pt x="9922" y="5924"/>
                    <a:pt x="9907" y="5875"/>
                  </a:cubicBezTo>
                  <a:cubicBezTo>
                    <a:pt x="9857" y="5569"/>
                    <a:pt x="9947" y="5250"/>
                    <a:pt x="10088" y="4980"/>
                  </a:cubicBezTo>
                  <a:cubicBezTo>
                    <a:pt x="10289" y="4654"/>
                    <a:pt x="10581" y="4385"/>
                    <a:pt x="10896" y="4170"/>
                  </a:cubicBezTo>
                  <a:cubicBezTo>
                    <a:pt x="10936" y="4148"/>
                    <a:pt x="10977" y="4124"/>
                    <a:pt x="11022" y="4117"/>
                  </a:cubicBezTo>
                  <a:cubicBezTo>
                    <a:pt x="11072" y="4116"/>
                    <a:pt x="11110" y="4071"/>
                    <a:pt x="11108" y="4021"/>
                  </a:cubicBezTo>
                  <a:cubicBezTo>
                    <a:pt x="11106" y="4019"/>
                    <a:pt x="11106" y="4018"/>
                    <a:pt x="11105" y="4017"/>
                  </a:cubicBezTo>
                  <a:cubicBezTo>
                    <a:pt x="11108" y="4009"/>
                    <a:pt x="11109" y="4000"/>
                    <a:pt x="11108" y="3992"/>
                  </a:cubicBezTo>
                  <a:cubicBezTo>
                    <a:pt x="11082" y="3759"/>
                    <a:pt x="11055" y="3526"/>
                    <a:pt x="11014" y="3295"/>
                  </a:cubicBezTo>
                  <a:cubicBezTo>
                    <a:pt x="10953" y="2935"/>
                    <a:pt x="10851" y="2579"/>
                    <a:pt x="10686" y="2252"/>
                  </a:cubicBezTo>
                  <a:cubicBezTo>
                    <a:pt x="10682" y="2243"/>
                    <a:pt x="10677" y="2233"/>
                    <a:pt x="10671" y="2223"/>
                  </a:cubicBezTo>
                  <a:cubicBezTo>
                    <a:pt x="10656" y="2187"/>
                    <a:pt x="10638" y="2154"/>
                    <a:pt x="10617" y="2118"/>
                  </a:cubicBezTo>
                  <a:cubicBezTo>
                    <a:pt x="10352" y="1645"/>
                    <a:pt x="9784" y="1160"/>
                    <a:pt x="9232" y="1160"/>
                  </a:cubicBezTo>
                  <a:cubicBezTo>
                    <a:pt x="9067" y="1160"/>
                    <a:pt x="8903" y="1203"/>
                    <a:pt x="8750" y="1303"/>
                  </a:cubicBezTo>
                  <a:cubicBezTo>
                    <a:pt x="8284" y="1620"/>
                    <a:pt x="7939" y="2092"/>
                    <a:pt x="7681" y="2584"/>
                  </a:cubicBezTo>
                  <a:cubicBezTo>
                    <a:pt x="7616" y="2726"/>
                    <a:pt x="7556" y="2868"/>
                    <a:pt x="7501" y="3014"/>
                  </a:cubicBezTo>
                  <a:cubicBezTo>
                    <a:pt x="7500" y="3015"/>
                    <a:pt x="7500" y="3017"/>
                    <a:pt x="7500" y="3018"/>
                  </a:cubicBezTo>
                  <a:cubicBezTo>
                    <a:pt x="7477" y="3033"/>
                    <a:pt x="7461" y="3057"/>
                    <a:pt x="7459" y="3096"/>
                  </a:cubicBezTo>
                  <a:cubicBezTo>
                    <a:pt x="7459" y="3107"/>
                    <a:pt x="7463" y="3112"/>
                    <a:pt x="7465" y="3121"/>
                  </a:cubicBezTo>
                  <a:cubicBezTo>
                    <a:pt x="7464" y="3122"/>
                    <a:pt x="7464" y="3123"/>
                    <a:pt x="7464" y="3124"/>
                  </a:cubicBezTo>
                  <a:lnTo>
                    <a:pt x="7464" y="3125"/>
                  </a:lnTo>
                  <a:cubicBezTo>
                    <a:pt x="7329" y="3512"/>
                    <a:pt x="7231" y="3912"/>
                    <a:pt x="7144" y="4311"/>
                  </a:cubicBezTo>
                  <a:cubicBezTo>
                    <a:pt x="6991" y="5085"/>
                    <a:pt x="6888" y="5865"/>
                    <a:pt x="6762" y="6641"/>
                  </a:cubicBezTo>
                  <a:cubicBezTo>
                    <a:pt x="6566" y="7795"/>
                    <a:pt x="6365" y="8946"/>
                    <a:pt x="6201" y="10104"/>
                  </a:cubicBezTo>
                  <a:lnTo>
                    <a:pt x="6201" y="10105"/>
                  </a:lnTo>
                  <a:cubicBezTo>
                    <a:pt x="6185" y="10227"/>
                    <a:pt x="6167" y="10346"/>
                    <a:pt x="6154" y="10467"/>
                  </a:cubicBezTo>
                  <a:cubicBezTo>
                    <a:pt x="6121" y="10694"/>
                    <a:pt x="6094" y="10919"/>
                    <a:pt x="6066" y="11146"/>
                  </a:cubicBezTo>
                  <a:cubicBezTo>
                    <a:pt x="6064" y="11173"/>
                    <a:pt x="6060" y="11199"/>
                    <a:pt x="6057" y="11226"/>
                  </a:cubicBezTo>
                  <a:cubicBezTo>
                    <a:pt x="6047" y="11306"/>
                    <a:pt x="6037" y="11384"/>
                    <a:pt x="6028" y="11464"/>
                  </a:cubicBezTo>
                  <a:cubicBezTo>
                    <a:pt x="5931" y="12245"/>
                    <a:pt x="5833" y="13025"/>
                    <a:pt x="5770" y="13809"/>
                  </a:cubicBezTo>
                  <a:cubicBezTo>
                    <a:pt x="5726" y="14427"/>
                    <a:pt x="5724" y="15047"/>
                    <a:pt x="5704" y="15665"/>
                  </a:cubicBezTo>
                  <a:cubicBezTo>
                    <a:pt x="5679" y="16432"/>
                    <a:pt x="5659" y="17201"/>
                    <a:pt x="5636" y="17968"/>
                  </a:cubicBezTo>
                  <a:lnTo>
                    <a:pt x="5808" y="17968"/>
                  </a:lnTo>
                  <a:cubicBezTo>
                    <a:pt x="5812" y="17848"/>
                    <a:pt x="5815" y="17726"/>
                    <a:pt x="5819" y="17607"/>
                  </a:cubicBezTo>
                  <a:cubicBezTo>
                    <a:pt x="5840" y="16414"/>
                    <a:pt x="5861" y="15220"/>
                    <a:pt x="5938" y="14029"/>
                  </a:cubicBezTo>
                  <a:cubicBezTo>
                    <a:pt x="6002" y="13126"/>
                    <a:pt x="6107" y="12228"/>
                    <a:pt x="6228" y="11331"/>
                  </a:cubicBezTo>
                  <a:cubicBezTo>
                    <a:pt x="6351" y="11262"/>
                    <a:pt x="6484" y="11208"/>
                    <a:pt x="6625" y="11181"/>
                  </a:cubicBezTo>
                  <a:cubicBezTo>
                    <a:pt x="6643" y="11180"/>
                    <a:pt x="6662" y="11179"/>
                    <a:pt x="6680" y="11179"/>
                  </a:cubicBezTo>
                  <a:cubicBezTo>
                    <a:pt x="7211" y="11179"/>
                    <a:pt x="7486" y="11665"/>
                    <a:pt x="7629" y="12255"/>
                  </a:cubicBezTo>
                  <a:cubicBezTo>
                    <a:pt x="7618" y="12260"/>
                    <a:pt x="7606" y="12266"/>
                    <a:pt x="7592" y="12273"/>
                  </a:cubicBezTo>
                  <a:cubicBezTo>
                    <a:pt x="7146" y="12524"/>
                    <a:pt x="6788" y="12889"/>
                    <a:pt x="6610" y="13376"/>
                  </a:cubicBezTo>
                  <a:cubicBezTo>
                    <a:pt x="6439" y="13850"/>
                    <a:pt x="6364" y="14723"/>
                    <a:pt x="7054" y="14765"/>
                  </a:cubicBezTo>
                  <a:cubicBezTo>
                    <a:pt x="7065" y="14766"/>
                    <a:pt x="7076" y="14766"/>
                    <a:pt x="7087" y="14766"/>
                  </a:cubicBezTo>
                  <a:cubicBezTo>
                    <a:pt x="7358" y="14766"/>
                    <a:pt x="7606" y="14601"/>
                    <a:pt x="7770" y="14394"/>
                  </a:cubicBezTo>
                  <a:cubicBezTo>
                    <a:pt x="7777" y="14383"/>
                    <a:pt x="7785" y="14370"/>
                    <a:pt x="7793" y="14357"/>
                  </a:cubicBezTo>
                  <a:lnTo>
                    <a:pt x="7793" y="14359"/>
                  </a:lnTo>
                  <a:cubicBezTo>
                    <a:pt x="7791" y="14586"/>
                    <a:pt x="7785" y="14812"/>
                    <a:pt x="7777" y="15051"/>
                  </a:cubicBezTo>
                  <a:lnTo>
                    <a:pt x="7777" y="15056"/>
                  </a:lnTo>
                  <a:cubicBezTo>
                    <a:pt x="7617" y="15081"/>
                    <a:pt x="7364" y="15364"/>
                    <a:pt x="7300" y="15448"/>
                  </a:cubicBezTo>
                  <a:cubicBezTo>
                    <a:pt x="7219" y="15555"/>
                    <a:pt x="7154" y="15674"/>
                    <a:pt x="7099" y="15795"/>
                  </a:cubicBezTo>
                  <a:cubicBezTo>
                    <a:pt x="6985" y="16025"/>
                    <a:pt x="6834" y="16759"/>
                    <a:pt x="6970" y="16975"/>
                  </a:cubicBezTo>
                  <a:cubicBezTo>
                    <a:pt x="7028" y="17070"/>
                    <a:pt x="7098" y="17106"/>
                    <a:pt x="7173" y="17106"/>
                  </a:cubicBezTo>
                  <a:cubicBezTo>
                    <a:pt x="7353" y="17106"/>
                    <a:pt x="7559" y="16893"/>
                    <a:pt x="7669" y="16762"/>
                  </a:cubicBezTo>
                  <a:cubicBezTo>
                    <a:pt x="7702" y="16995"/>
                    <a:pt x="7771" y="17266"/>
                    <a:pt x="7989" y="17394"/>
                  </a:cubicBezTo>
                  <a:cubicBezTo>
                    <a:pt x="8062" y="17433"/>
                    <a:pt x="8128" y="17450"/>
                    <a:pt x="8187" y="17450"/>
                  </a:cubicBezTo>
                  <a:cubicBezTo>
                    <a:pt x="8511" y="17450"/>
                    <a:pt x="8613" y="16918"/>
                    <a:pt x="8664" y="16630"/>
                  </a:cubicBezTo>
                  <a:cubicBezTo>
                    <a:pt x="8762" y="16763"/>
                    <a:pt x="8911" y="16871"/>
                    <a:pt x="9064" y="16871"/>
                  </a:cubicBezTo>
                  <a:cubicBezTo>
                    <a:pt x="9139" y="16871"/>
                    <a:pt x="9215" y="16845"/>
                    <a:pt x="9287" y="16783"/>
                  </a:cubicBezTo>
                  <a:cubicBezTo>
                    <a:pt x="9476" y="16604"/>
                    <a:pt x="9521" y="16319"/>
                    <a:pt x="9531" y="16069"/>
                  </a:cubicBezTo>
                  <a:cubicBezTo>
                    <a:pt x="9545" y="15697"/>
                    <a:pt x="9389" y="15330"/>
                    <a:pt x="9161" y="15044"/>
                  </a:cubicBezTo>
                  <a:cubicBezTo>
                    <a:pt x="9045" y="14905"/>
                    <a:pt x="8907" y="14789"/>
                    <a:pt x="8755" y="14692"/>
                  </a:cubicBezTo>
                  <a:cubicBezTo>
                    <a:pt x="8759" y="14685"/>
                    <a:pt x="8761" y="14679"/>
                    <a:pt x="8761" y="14672"/>
                  </a:cubicBezTo>
                  <a:cubicBezTo>
                    <a:pt x="8780" y="14429"/>
                    <a:pt x="8791" y="14188"/>
                    <a:pt x="8799" y="13946"/>
                  </a:cubicBezTo>
                  <a:cubicBezTo>
                    <a:pt x="8808" y="13660"/>
                    <a:pt x="8820" y="13377"/>
                    <a:pt x="8823" y="13092"/>
                  </a:cubicBezTo>
                  <a:cubicBezTo>
                    <a:pt x="8825" y="13018"/>
                    <a:pt x="8825" y="12947"/>
                    <a:pt x="8821" y="12873"/>
                  </a:cubicBezTo>
                  <a:lnTo>
                    <a:pt x="8821" y="12873"/>
                  </a:lnTo>
                  <a:cubicBezTo>
                    <a:pt x="8840" y="12888"/>
                    <a:pt x="8857" y="12904"/>
                    <a:pt x="8873" y="12920"/>
                  </a:cubicBezTo>
                  <a:cubicBezTo>
                    <a:pt x="8991" y="13033"/>
                    <a:pt x="9116" y="13144"/>
                    <a:pt x="9270" y="13198"/>
                  </a:cubicBezTo>
                  <a:cubicBezTo>
                    <a:pt x="9333" y="13220"/>
                    <a:pt x="9391" y="13229"/>
                    <a:pt x="9445" y="13229"/>
                  </a:cubicBezTo>
                  <a:cubicBezTo>
                    <a:pt x="9798" y="13229"/>
                    <a:pt x="9945" y="12802"/>
                    <a:pt x="9895" y="12459"/>
                  </a:cubicBezTo>
                  <a:cubicBezTo>
                    <a:pt x="9815" y="11838"/>
                    <a:pt x="9439" y="11144"/>
                    <a:pt x="8787" y="10999"/>
                  </a:cubicBezTo>
                  <a:cubicBezTo>
                    <a:pt x="8741" y="10995"/>
                    <a:pt x="8659" y="10976"/>
                    <a:pt x="8587" y="10976"/>
                  </a:cubicBezTo>
                  <a:cubicBezTo>
                    <a:pt x="8575" y="10976"/>
                    <a:pt x="8563" y="10977"/>
                    <a:pt x="8552" y="10978"/>
                  </a:cubicBezTo>
                  <a:cubicBezTo>
                    <a:pt x="8550" y="10974"/>
                    <a:pt x="8550" y="10972"/>
                    <a:pt x="8549" y="10970"/>
                  </a:cubicBezTo>
                  <a:cubicBezTo>
                    <a:pt x="8463" y="10705"/>
                    <a:pt x="8358" y="10444"/>
                    <a:pt x="8190" y="10225"/>
                  </a:cubicBezTo>
                  <a:cubicBezTo>
                    <a:pt x="8024" y="10012"/>
                    <a:pt x="7837" y="9808"/>
                    <a:pt x="7596" y="9682"/>
                  </a:cubicBezTo>
                  <a:cubicBezTo>
                    <a:pt x="7427" y="9586"/>
                    <a:pt x="7250" y="9537"/>
                    <a:pt x="7079" y="9537"/>
                  </a:cubicBezTo>
                  <a:cubicBezTo>
                    <a:pt x="6842" y="9537"/>
                    <a:pt x="6615" y="9630"/>
                    <a:pt x="6433" y="9819"/>
                  </a:cubicBezTo>
                  <a:cubicBezTo>
                    <a:pt x="6448" y="9718"/>
                    <a:pt x="6461" y="9615"/>
                    <a:pt x="6475" y="9513"/>
                  </a:cubicBezTo>
                  <a:cubicBezTo>
                    <a:pt x="6652" y="8125"/>
                    <a:pt x="6908" y="6748"/>
                    <a:pt x="7137" y="5368"/>
                  </a:cubicBezTo>
                  <a:cubicBezTo>
                    <a:pt x="7173" y="5166"/>
                    <a:pt x="7207" y="4965"/>
                    <a:pt x="7245" y="4762"/>
                  </a:cubicBezTo>
                  <a:lnTo>
                    <a:pt x="7245" y="4760"/>
                  </a:lnTo>
                  <a:lnTo>
                    <a:pt x="7245" y="4759"/>
                  </a:lnTo>
                  <a:cubicBezTo>
                    <a:pt x="7327" y="5323"/>
                    <a:pt x="7582" y="6101"/>
                    <a:pt x="8121" y="6366"/>
                  </a:cubicBezTo>
                  <a:cubicBezTo>
                    <a:pt x="8175" y="6379"/>
                    <a:pt x="8225" y="6386"/>
                    <a:pt x="8271" y="6386"/>
                  </a:cubicBezTo>
                  <a:cubicBezTo>
                    <a:pt x="8875" y="6386"/>
                    <a:pt x="8805" y="5268"/>
                    <a:pt x="8739" y="4839"/>
                  </a:cubicBezTo>
                  <a:cubicBezTo>
                    <a:pt x="8684" y="4425"/>
                    <a:pt x="8567" y="4019"/>
                    <a:pt x="8366" y="3653"/>
                  </a:cubicBezTo>
                  <a:cubicBezTo>
                    <a:pt x="8239" y="3421"/>
                    <a:pt x="8053" y="3220"/>
                    <a:pt x="7827" y="3084"/>
                  </a:cubicBezTo>
                  <a:cubicBezTo>
                    <a:pt x="7795" y="3065"/>
                    <a:pt x="7740" y="3040"/>
                    <a:pt x="7685" y="3021"/>
                  </a:cubicBezTo>
                  <a:cubicBezTo>
                    <a:pt x="7743" y="2858"/>
                    <a:pt x="7810" y="2701"/>
                    <a:pt x="7889" y="2548"/>
                  </a:cubicBezTo>
                  <a:cubicBezTo>
                    <a:pt x="8072" y="2211"/>
                    <a:pt x="8300" y="1893"/>
                    <a:pt x="8582" y="1631"/>
                  </a:cubicBezTo>
                  <a:cubicBezTo>
                    <a:pt x="8778" y="1447"/>
                    <a:pt x="8981" y="1328"/>
                    <a:pt x="9220" y="1328"/>
                  </a:cubicBezTo>
                  <a:cubicBezTo>
                    <a:pt x="9303" y="1328"/>
                    <a:pt x="9391" y="1342"/>
                    <a:pt x="9484" y="1373"/>
                  </a:cubicBezTo>
                  <a:cubicBezTo>
                    <a:pt x="9687" y="1445"/>
                    <a:pt x="9869" y="1565"/>
                    <a:pt x="10033" y="1704"/>
                  </a:cubicBezTo>
                  <a:lnTo>
                    <a:pt x="10034" y="1704"/>
                  </a:lnTo>
                  <a:cubicBezTo>
                    <a:pt x="10015" y="1713"/>
                    <a:pt x="9997" y="1728"/>
                    <a:pt x="9978" y="1749"/>
                  </a:cubicBezTo>
                  <a:cubicBezTo>
                    <a:pt x="9855" y="1869"/>
                    <a:pt x="9774" y="2022"/>
                    <a:pt x="9696" y="2175"/>
                  </a:cubicBezTo>
                  <a:cubicBezTo>
                    <a:pt x="9611" y="2355"/>
                    <a:pt x="9530" y="2537"/>
                    <a:pt x="9471" y="2727"/>
                  </a:cubicBezTo>
                  <a:cubicBezTo>
                    <a:pt x="9416" y="2914"/>
                    <a:pt x="9348" y="3108"/>
                    <a:pt x="9372" y="3305"/>
                  </a:cubicBezTo>
                  <a:cubicBezTo>
                    <a:pt x="9400" y="3473"/>
                    <a:pt x="9498" y="3647"/>
                    <a:pt x="9669" y="3700"/>
                  </a:cubicBezTo>
                  <a:cubicBezTo>
                    <a:pt x="9725" y="3723"/>
                    <a:pt x="9782" y="3733"/>
                    <a:pt x="9837" y="3733"/>
                  </a:cubicBezTo>
                  <a:cubicBezTo>
                    <a:pt x="10030" y="3733"/>
                    <a:pt x="10213" y="3612"/>
                    <a:pt x="10344" y="3469"/>
                  </a:cubicBezTo>
                  <a:cubicBezTo>
                    <a:pt x="10497" y="3313"/>
                    <a:pt x="10636" y="3142"/>
                    <a:pt x="10759" y="2961"/>
                  </a:cubicBezTo>
                  <a:lnTo>
                    <a:pt x="10760" y="2963"/>
                  </a:lnTo>
                  <a:cubicBezTo>
                    <a:pt x="10848" y="3283"/>
                    <a:pt x="10893" y="3618"/>
                    <a:pt x="10930" y="3947"/>
                  </a:cubicBezTo>
                  <a:cubicBezTo>
                    <a:pt x="10930" y="3949"/>
                    <a:pt x="10931" y="3949"/>
                    <a:pt x="10931" y="3950"/>
                  </a:cubicBezTo>
                  <a:cubicBezTo>
                    <a:pt x="10843" y="3980"/>
                    <a:pt x="10747" y="4047"/>
                    <a:pt x="10700" y="4080"/>
                  </a:cubicBezTo>
                  <a:cubicBezTo>
                    <a:pt x="10370" y="4341"/>
                    <a:pt x="10042" y="4639"/>
                    <a:pt x="9870" y="5031"/>
                  </a:cubicBezTo>
                  <a:cubicBezTo>
                    <a:pt x="9752" y="5326"/>
                    <a:pt x="9599" y="5879"/>
                    <a:pt x="9863" y="6129"/>
                  </a:cubicBezTo>
                  <a:cubicBezTo>
                    <a:pt x="9912" y="6170"/>
                    <a:pt x="9972" y="6186"/>
                    <a:pt x="10033" y="6186"/>
                  </a:cubicBezTo>
                  <a:cubicBezTo>
                    <a:pt x="10091" y="6186"/>
                    <a:pt x="10149" y="6172"/>
                    <a:pt x="10202" y="6152"/>
                  </a:cubicBezTo>
                  <a:cubicBezTo>
                    <a:pt x="10370" y="6088"/>
                    <a:pt x="10476" y="5936"/>
                    <a:pt x="10590" y="5808"/>
                  </a:cubicBezTo>
                  <a:lnTo>
                    <a:pt x="10590" y="5808"/>
                  </a:lnTo>
                  <a:cubicBezTo>
                    <a:pt x="10561" y="6212"/>
                    <a:pt x="10536" y="6833"/>
                    <a:pt x="11040" y="6942"/>
                  </a:cubicBezTo>
                  <a:cubicBezTo>
                    <a:pt x="11425" y="6930"/>
                    <a:pt x="11544" y="6439"/>
                    <a:pt x="11654" y="6144"/>
                  </a:cubicBezTo>
                  <a:cubicBezTo>
                    <a:pt x="11736" y="6403"/>
                    <a:pt x="11971" y="6843"/>
                    <a:pt x="12270" y="6843"/>
                  </a:cubicBezTo>
                  <a:cubicBezTo>
                    <a:pt x="12335" y="6843"/>
                    <a:pt x="12403" y="6823"/>
                    <a:pt x="12473" y="6775"/>
                  </a:cubicBezTo>
                  <a:cubicBezTo>
                    <a:pt x="12567" y="6710"/>
                    <a:pt x="12661" y="6630"/>
                    <a:pt x="12695" y="6517"/>
                  </a:cubicBezTo>
                  <a:cubicBezTo>
                    <a:pt x="12794" y="6211"/>
                    <a:pt x="12722" y="5884"/>
                    <a:pt x="12678" y="5574"/>
                  </a:cubicBezTo>
                  <a:lnTo>
                    <a:pt x="12678" y="5574"/>
                  </a:lnTo>
                  <a:cubicBezTo>
                    <a:pt x="12792" y="5644"/>
                    <a:pt x="12910" y="5677"/>
                    <a:pt x="13019" y="5677"/>
                  </a:cubicBezTo>
                  <a:cubicBezTo>
                    <a:pt x="13310" y="5677"/>
                    <a:pt x="13535" y="5444"/>
                    <a:pt x="13433" y="5069"/>
                  </a:cubicBezTo>
                  <a:cubicBezTo>
                    <a:pt x="13277" y="4555"/>
                    <a:pt x="12745" y="4244"/>
                    <a:pt x="12245" y="4137"/>
                  </a:cubicBezTo>
                  <a:cubicBezTo>
                    <a:pt x="12240" y="4136"/>
                    <a:pt x="12236" y="4135"/>
                    <a:pt x="12231" y="4135"/>
                  </a:cubicBezTo>
                  <a:cubicBezTo>
                    <a:pt x="12225" y="4135"/>
                    <a:pt x="12219" y="4136"/>
                    <a:pt x="12213" y="4137"/>
                  </a:cubicBezTo>
                  <a:cubicBezTo>
                    <a:pt x="12163" y="3611"/>
                    <a:pt x="12127" y="3080"/>
                    <a:pt x="11999" y="2565"/>
                  </a:cubicBezTo>
                  <a:cubicBezTo>
                    <a:pt x="11802" y="1843"/>
                    <a:pt x="11491" y="1085"/>
                    <a:pt x="10858" y="637"/>
                  </a:cubicBezTo>
                  <a:cubicBezTo>
                    <a:pt x="10377" y="283"/>
                    <a:pt x="9788" y="1"/>
                    <a:pt x="9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120569" y="36856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2253000" y="898375"/>
            <a:ext cx="6177900" cy="1027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2" name="Google Shape;292;p15"/>
          <p:cNvSpPr txBox="1">
            <a:spLocks noGrp="1"/>
          </p:cNvSpPr>
          <p:nvPr>
            <p:ph type="title" idx="2" hasCustomPrompt="1"/>
          </p:nvPr>
        </p:nvSpPr>
        <p:spPr>
          <a:xfrm>
            <a:off x="712000" y="787700"/>
            <a:ext cx="1255800" cy="1138200"/>
          </a:xfrm>
          <a:prstGeom prst="rect">
            <a:avLst/>
          </a:prstGeom>
          <a:solidFill>
            <a:schemeClr val="accent4"/>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93" name="Google Shape;293;p15"/>
          <p:cNvGrpSpPr/>
          <p:nvPr/>
        </p:nvGrpSpPr>
        <p:grpSpPr>
          <a:xfrm>
            <a:off x="-153830" y="6822"/>
            <a:ext cx="9474522" cy="5325115"/>
            <a:chOff x="-153830" y="6822"/>
            <a:chExt cx="9474522" cy="5325115"/>
          </a:xfrm>
        </p:grpSpPr>
        <p:grpSp>
          <p:nvGrpSpPr>
            <p:cNvPr id="294" name="Google Shape;294;p15"/>
            <p:cNvGrpSpPr/>
            <p:nvPr/>
          </p:nvGrpSpPr>
          <p:grpSpPr>
            <a:xfrm>
              <a:off x="8750351" y="4002109"/>
              <a:ext cx="281788" cy="286457"/>
              <a:chOff x="1734050" y="266200"/>
              <a:chExt cx="132800" cy="135000"/>
            </a:xfrm>
          </p:grpSpPr>
          <p:sp>
            <p:nvSpPr>
              <p:cNvPr id="295" name="Google Shape;295;p15"/>
              <p:cNvSpPr/>
              <p:nvPr/>
            </p:nvSpPr>
            <p:spPr>
              <a:xfrm>
                <a:off x="1771450" y="313225"/>
                <a:ext cx="56175" cy="42725"/>
              </a:xfrm>
              <a:custGeom>
                <a:avLst/>
                <a:gdLst/>
                <a:ahLst/>
                <a:cxnLst/>
                <a:rect l="l" t="t" r="r" b="b"/>
                <a:pathLst>
                  <a:path w="2247" h="1709" extrusionOk="0">
                    <a:moveTo>
                      <a:pt x="1185" y="217"/>
                    </a:moveTo>
                    <a:cubicBezTo>
                      <a:pt x="1217" y="258"/>
                      <a:pt x="1276" y="263"/>
                      <a:pt x="1323" y="276"/>
                    </a:cubicBezTo>
                    <a:cubicBezTo>
                      <a:pt x="1494" y="317"/>
                      <a:pt x="1654" y="407"/>
                      <a:pt x="1758" y="550"/>
                    </a:cubicBezTo>
                    <a:cubicBezTo>
                      <a:pt x="1963" y="784"/>
                      <a:pt x="1968" y="1135"/>
                      <a:pt x="1731" y="1347"/>
                    </a:cubicBezTo>
                    <a:cubicBezTo>
                      <a:pt x="1604" y="1452"/>
                      <a:pt x="1430" y="1470"/>
                      <a:pt x="1270" y="1480"/>
                    </a:cubicBezTo>
                    <a:cubicBezTo>
                      <a:pt x="1259" y="1481"/>
                      <a:pt x="1248" y="1481"/>
                      <a:pt x="1236" y="1481"/>
                    </a:cubicBezTo>
                    <a:cubicBezTo>
                      <a:pt x="870" y="1481"/>
                      <a:pt x="479" y="1179"/>
                      <a:pt x="501" y="793"/>
                    </a:cubicBezTo>
                    <a:cubicBezTo>
                      <a:pt x="538" y="473"/>
                      <a:pt x="875" y="226"/>
                      <a:pt x="1185" y="217"/>
                    </a:cubicBezTo>
                    <a:close/>
                    <a:moveTo>
                      <a:pt x="1277" y="0"/>
                    </a:moveTo>
                    <a:cubicBezTo>
                      <a:pt x="1263" y="0"/>
                      <a:pt x="1248" y="2"/>
                      <a:pt x="1233" y="7"/>
                    </a:cubicBezTo>
                    <a:cubicBezTo>
                      <a:pt x="1205" y="3"/>
                      <a:pt x="1177" y="1"/>
                      <a:pt x="1149" y="1"/>
                    </a:cubicBezTo>
                    <a:cubicBezTo>
                      <a:pt x="857" y="1"/>
                      <a:pt x="576" y="186"/>
                      <a:pt x="400" y="410"/>
                    </a:cubicBezTo>
                    <a:cubicBezTo>
                      <a:pt x="0" y="949"/>
                      <a:pt x="569" y="1650"/>
                      <a:pt x="1152" y="1701"/>
                    </a:cubicBezTo>
                    <a:cubicBezTo>
                      <a:pt x="1203" y="1706"/>
                      <a:pt x="1255" y="1708"/>
                      <a:pt x="1308" y="1708"/>
                    </a:cubicBezTo>
                    <a:cubicBezTo>
                      <a:pt x="1487" y="1708"/>
                      <a:pt x="1669" y="1675"/>
                      <a:pt x="1825" y="1585"/>
                    </a:cubicBezTo>
                    <a:cubicBezTo>
                      <a:pt x="2148" y="1375"/>
                      <a:pt x="2246" y="904"/>
                      <a:pt x="2046" y="576"/>
                    </a:cubicBezTo>
                    <a:cubicBezTo>
                      <a:pt x="1917" y="339"/>
                      <a:pt x="1715" y="138"/>
                      <a:pt x="1459" y="47"/>
                    </a:cubicBezTo>
                    <a:cubicBezTo>
                      <a:pt x="1401" y="32"/>
                      <a:pt x="1338" y="0"/>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1734050" y="266200"/>
                <a:ext cx="132800" cy="135000"/>
              </a:xfrm>
              <a:custGeom>
                <a:avLst/>
                <a:gdLst/>
                <a:ahLst/>
                <a:cxnLst/>
                <a:rect l="l" t="t" r="r" b="b"/>
                <a:pathLst>
                  <a:path w="5312" h="5400" extrusionOk="0">
                    <a:moveTo>
                      <a:pt x="3116" y="191"/>
                    </a:moveTo>
                    <a:cubicBezTo>
                      <a:pt x="3240" y="191"/>
                      <a:pt x="3362" y="239"/>
                      <a:pt x="3440" y="341"/>
                    </a:cubicBezTo>
                    <a:cubicBezTo>
                      <a:pt x="3552" y="490"/>
                      <a:pt x="3543" y="670"/>
                      <a:pt x="3532" y="852"/>
                    </a:cubicBezTo>
                    <a:cubicBezTo>
                      <a:pt x="3519" y="964"/>
                      <a:pt x="3508" y="1076"/>
                      <a:pt x="3487" y="1187"/>
                    </a:cubicBezTo>
                    <a:cubicBezTo>
                      <a:pt x="3454" y="1274"/>
                      <a:pt x="3472" y="1418"/>
                      <a:pt x="3588" y="1418"/>
                    </a:cubicBezTo>
                    <a:cubicBezTo>
                      <a:pt x="3591" y="1418"/>
                      <a:pt x="3594" y="1418"/>
                      <a:pt x="3598" y="1418"/>
                    </a:cubicBezTo>
                    <a:cubicBezTo>
                      <a:pt x="3687" y="1414"/>
                      <a:pt x="3726" y="1323"/>
                      <a:pt x="3786" y="1271"/>
                    </a:cubicBezTo>
                    <a:cubicBezTo>
                      <a:pt x="3950" y="1146"/>
                      <a:pt x="4156" y="957"/>
                      <a:pt x="4371" y="957"/>
                    </a:cubicBezTo>
                    <a:cubicBezTo>
                      <a:pt x="4428" y="957"/>
                      <a:pt x="4485" y="970"/>
                      <a:pt x="4542" y="1001"/>
                    </a:cubicBezTo>
                    <a:cubicBezTo>
                      <a:pt x="5306" y="1569"/>
                      <a:pt x="4015" y="2784"/>
                      <a:pt x="4233" y="3069"/>
                    </a:cubicBezTo>
                    <a:cubicBezTo>
                      <a:pt x="4288" y="3137"/>
                      <a:pt x="4384" y="3150"/>
                      <a:pt x="4460" y="3183"/>
                    </a:cubicBezTo>
                    <a:cubicBezTo>
                      <a:pt x="4546" y="3222"/>
                      <a:pt x="4624" y="3272"/>
                      <a:pt x="4701" y="3329"/>
                    </a:cubicBezTo>
                    <a:cubicBezTo>
                      <a:pt x="4862" y="3451"/>
                      <a:pt x="4977" y="3636"/>
                      <a:pt x="4900" y="3841"/>
                    </a:cubicBezTo>
                    <a:cubicBezTo>
                      <a:pt x="4789" y="4093"/>
                      <a:pt x="4502" y="4188"/>
                      <a:pt x="4263" y="4281"/>
                    </a:cubicBezTo>
                    <a:cubicBezTo>
                      <a:pt x="4133" y="4327"/>
                      <a:pt x="3988" y="4359"/>
                      <a:pt x="3847" y="4359"/>
                    </a:cubicBezTo>
                    <a:cubicBezTo>
                      <a:pt x="3682" y="4359"/>
                      <a:pt x="3522" y="4315"/>
                      <a:pt x="3398" y="4194"/>
                    </a:cubicBezTo>
                    <a:cubicBezTo>
                      <a:pt x="3382" y="4185"/>
                      <a:pt x="3367" y="4181"/>
                      <a:pt x="3354" y="4181"/>
                    </a:cubicBezTo>
                    <a:cubicBezTo>
                      <a:pt x="3292" y="4181"/>
                      <a:pt x="3261" y="4264"/>
                      <a:pt x="3285" y="4326"/>
                    </a:cubicBezTo>
                    <a:cubicBezTo>
                      <a:pt x="3316" y="4451"/>
                      <a:pt x="3308" y="4582"/>
                      <a:pt x="3301" y="4709"/>
                    </a:cubicBezTo>
                    <a:cubicBezTo>
                      <a:pt x="3272" y="4950"/>
                      <a:pt x="3190" y="5212"/>
                      <a:pt x="2902" y="5212"/>
                    </a:cubicBezTo>
                    <a:cubicBezTo>
                      <a:pt x="2900" y="5212"/>
                      <a:pt x="2897" y="5212"/>
                      <a:pt x="2894" y="5212"/>
                    </a:cubicBezTo>
                    <a:cubicBezTo>
                      <a:pt x="2586" y="5209"/>
                      <a:pt x="2349" y="4933"/>
                      <a:pt x="2220" y="4675"/>
                    </a:cubicBezTo>
                    <a:cubicBezTo>
                      <a:pt x="2170" y="4563"/>
                      <a:pt x="2160" y="4440"/>
                      <a:pt x="2152" y="4318"/>
                    </a:cubicBezTo>
                    <a:cubicBezTo>
                      <a:pt x="2151" y="4291"/>
                      <a:pt x="2152" y="4263"/>
                      <a:pt x="2148" y="4236"/>
                    </a:cubicBezTo>
                    <a:cubicBezTo>
                      <a:pt x="2140" y="4201"/>
                      <a:pt x="2105" y="4175"/>
                      <a:pt x="2071" y="4175"/>
                    </a:cubicBezTo>
                    <a:cubicBezTo>
                      <a:pt x="2059" y="4175"/>
                      <a:pt x="2047" y="4178"/>
                      <a:pt x="2036" y="4184"/>
                    </a:cubicBezTo>
                    <a:cubicBezTo>
                      <a:pt x="1851" y="4377"/>
                      <a:pt x="1648" y="4565"/>
                      <a:pt x="1404" y="4683"/>
                    </a:cubicBezTo>
                    <a:cubicBezTo>
                      <a:pt x="1263" y="4755"/>
                      <a:pt x="1130" y="4789"/>
                      <a:pt x="1012" y="4789"/>
                    </a:cubicBezTo>
                    <a:cubicBezTo>
                      <a:pt x="686" y="4789"/>
                      <a:pt x="472" y="4530"/>
                      <a:pt x="496" y="4093"/>
                    </a:cubicBezTo>
                    <a:cubicBezTo>
                      <a:pt x="531" y="3824"/>
                      <a:pt x="628" y="3567"/>
                      <a:pt x="810" y="3359"/>
                    </a:cubicBezTo>
                    <a:cubicBezTo>
                      <a:pt x="909" y="3232"/>
                      <a:pt x="1175" y="3098"/>
                      <a:pt x="1047" y="2911"/>
                    </a:cubicBezTo>
                    <a:cubicBezTo>
                      <a:pt x="913" y="2806"/>
                      <a:pt x="774" y="2704"/>
                      <a:pt x="658" y="2578"/>
                    </a:cubicBezTo>
                    <a:cubicBezTo>
                      <a:pt x="512" y="2430"/>
                      <a:pt x="337" y="2255"/>
                      <a:pt x="279" y="2042"/>
                    </a:cubicBezTo>
                    <a:cubicBezTo>
                      <a:pt x="183" y="1638"/>
                      <a:pt x="416" y="1177"/>
                      <a:pt x="775" y="980"/>
                    </a:cubicBezTo>
                    <a:cubicBezTo>
                      <a:pt x="834" y="948"/>
                      <a:pt x="897" y="935"/>
                      <a:pt x="962" y="935"/>
                    </a:cubicBezTo>
                    <a:cubicBezTo>
                      <a:pt x="1022" y="935"/>
                      <a:pt x="1084" y="946"/>
                      <a:pt x="1143" y="963"/>
                    </a:cubicBezTo>
                    <a:cubicBezTo>
                      <a:pt x="1466" y="1034"/>
                      <a:pt x="1721" y="1257"/>
                      <a:pt x="1953" y="1485"/>
                    </a:cubicBezTo>
                    <a:cubicBezTo>
                      <a:pt x="1925" y="1558"/>
                      <a:pt x="1969" y="1653"/>
                      <a:pt x="2045" y="1653"/>
                    </a:cubicBezTo>
                    <a:cubicBezTo>
                      <a:pt x="2058" y="1653"/>
                      <a:pt x="2072" y="1650"/>
                      <a:pt x="2086" y="1644"/>
                    </a:cubicBezTo>
                    <a:cubicBezTo>
                      <a:pt x="2106" y="1688"/>
                      <a:pt x="2145" y="1710"/>
                      <a:pt x="2181" y="1710"/>
                    </a:cubicBezTo>
                    <a:cubicBezTo>
                      <a:pt x="2226" y="1710"/>
                      <a:pt x="2268" y="1677"/>
                      <a:pt x="2265" y="1612"/>
                    </a:cubicBezTo>
                    <a:cubicBezTo>
                      <a:pt x="2256" y="1549"/>
                      <a:pt x="2202" y="1506"/>
                      <a:pt x="2167" y="1457"/>
                    </a:cubicBezTo>
                    <a:cubicBezTo>
                      <a:pt x="2257" y="1013"/>
                      <a:pt x="2459" y="549"/>
                      <a:pt x="2839" y="277"/>
                    </a:cubicBezTo>
                    <a:cubicBezTo>
                      <a:pt x="2918" y="221"/>
                      <a:pt x="3017" y="191"/>
                      <a:pt x="3116" y="191"/>
                    </a:cubicBezTo>
                    <a:close/>
                    <a:moveTo>
                      <a:pt x="3037" y="1"/>
                    </a:moveTo>
                    <a:cubicBezTo>
                      <a:pt x="2931" y="1"/>
                      <a:pt x="2825" y="25"/>
                      <a:pt x="2729" y="77"/>
                    </a:cubicBezTo>
                    <a:cubicBezTo>
                      <a:pt x="2292" y="315"/>
                      <a:pt x="2121" y="826"/>
                      <a:pt x="2001" y="1280"/>
                    </a:cubicBezTo>
                    <a:cubicBezTo>
                      <a:pt x="1852" y="1143"/>
                      <a:pt x="1706" y="994"/>
                      <a:pt x="1525" y="899"/>
                    </a:cubicBezTo>
                    <a:cubicBezTo>
                      <a:pt x="1358" y="823"/>
                      <a:pt x="1168" y="754"/>
                      <a:pt x="981" y="754"/>
                    </a:cubicBezTo>
                    <a:cubicBezTo>
                      <a:pt x="917" y="754"/>
                      <a:pt x="854" y="762"/>
                      <a:pt x="792" y="780"/>
                    </a:cubicBezTo>
                    <a:cubicBezTo>
                      <a:pt x="323" y="926"/>
                      <a:pt x="1" y="1418"/>
                      <a:pt x="35" y="1905"/>
                    </a:cubicBezTo>
                    <a:cubicBezTo>
                      <a:pt x="98" y="2375"/>
                      <a:pt x="486" y="2716"/>
                      <a:pt x="824" y="3012"/>
                    </a:cubicBezTo>
                    <a:cubicBezTo>
                      <a:pt x="499" y="3377"/>
                      <a:pt x="292" y="3884"/>
                      <a:pt x="338" y="4377"/>
                    </a:cubicBezTo>
                    <a:cubicBezTo>
                      <a:pt x="376" y="4702"/>
                      <a:pt x="641" y="5014"/>
                      <a:pt x="981" y="5014"/>
                    </a:cubicBezTo>
                    <a:cubicBezTo>
                      <a:pt x="992" y="5014"/>
                      <a:pt x="1002" y="5014"/>
                      <a:pt x="1013" y="5014"/>
                    </a:cubicBezTo>
                    <a:cubicBezTo>
                      <a:pt x="1414" y="4990"/>
                      <a:pt x="1740" y="4712"/>
                      <a:pt x="2019" y="4448"/>
                    </a:cubicBezTo>
                    <a:lnTo>
                      <a:pt x="2019" y="4448"/>
                    </a:lnTo>
                    <a:cubicBezTo>
                      <a:pt x="2001" y="4799"/>
                      <a:pt x="2214" y="5127"/>
                      <a:pt x="2506" y="5307"/>
                    </a:cubicBezTo>
                    <a:cubicBezTo>
                      <a:pt x="2606" y="5369"/>
                      <a:pt x="2725" y="5400"/>
                      <a:pt x="2844" y="5400"/>
                    </a:cubicBezTo>
                    <a:cubicBezTo>
                      <a:pt x="2981" y="5400"/>
                      <a:pt x="3118" y="5358"/>
                      <a:pt x="3225" y="5273"/>
                    </a:cubicBezTo>
                    <a:cubicBezTo>
                      <a:pt x="3468" y="5066"/>
                      <a:pt x="3490" y="4710"/>
                      <a:pt x="3471" y="4411"/>
                    </a:cubicBezTo>
                    <a:lnTo>
                      <a:pt x="3471" y="4411"/>
                    </a:lnTo>
                    <a:cubicBezTo>
                      <a:pt x="3616" y="4478"/>
                      <a:pt x="3771" y="4511"/>
                      <a:pt x="3926" y="4511"/>
                    </a:cubicBezTo>
                    <a:cubicBezTo>
                      <a:pt x="4089" y="4511"/>
                      <a:pt x="4252" y="4475"/>
                      <a:pt x="4404" y="4407"/>
                    </a:cubicBezTo>
                    <a:cubicBezTo>
                      <a:pt x="4584" y="4331"/>
                      <a:pt x="4766" y="4239"/>
                      <a:pt x="4897" y="4087"/>
                    </a:cubicBezTo>
                    <a:cubicBezTo>
                      <a:pt x="5311" y="3597"/>
                      <a:pt x="4834" y="3107"/>
                      <a:pt x="4332" y="2985"/>
                    </a:cubicBezTo>
                    <a:lnTo>
                      <a:pt x="4333" y="2985"/>
                    </a:lnTo>
                    <a:cubicBezTo>
                      <a:pt x="4597" y="2535"/>
                      <a:pt x="4928" y="2077"/>
                      <a:pt x="4943" y="1536"/>
                    </a:cubicBezTo>
                    <a:cubicBezTo>
                      <a:pt x="4928" y="1036"/>
                      <a:pt x="4676" y="807"/>
                      <a:pt x="4353" y="807"/>
                    </a:cubicBezTo>
                    <a:cubicBezTo>
                      <a:pt x="4147" y="807"/>
                      <a:pt x="3912" y="900"/>
                      <a:pt x="3690" y="1075"/>
                    </a:cubicBezTo>
                    <a:cubicBezTo>
                      <a:pt x="3699" y="861"/>
                      <a:pt x="3717" y="637"/>
                      <a:pt x="3645" y="431"/>
                    </a:cubicBezTo>
                    <a:cubicBezTo>
                      <a:pt x="3565" y="158"/>
                      <a:pt x="3303" y="1"/>
                      <a:pt x="3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15"/>
            <p:cNvSpPr/>
            <p:nvPr/>
          </p:nvSpPr>
          <p:spPr>
            <a:xfrm>
              <a:off x="2477624" y="134293"/>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8980585" y="35558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8763132" y="2933220"/>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617603" y="33581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2415135" y="431678"/>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153830" y="41373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61518" y="46376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2057538" y="185530"/>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1967803" y="382274"/>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8823197" y="618063"/>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8548225" y="7352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89069" y="35846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84041" y="32414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289085" y="2756121"/>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7967039" y="134299"/>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470788" y="33887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5"/>
            <p:cNvGrpSpPr/>
            <p:nvPr/>
          </p:nvGrpSpPr>
          <p:grpSpPr>
            <a:xfrm>
              <a:off x="8430767" y="6822"/>
              <a:ext cx="889925" cy="418578"/>
              <a:chOff x="3949150" y="555600"/>
              <a:chExt cx="541350" cy="254625"/>
            </a:xfrm>
          </p:grpSpPr>
          <p:sp>
            <p:nvSpPr>
              <p:cNvPr id="314" name="Google Shape;314;p15"/>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316"/>
        <p:cNvGrpSpPr/>
        <p:nvPr/>
      </p:nvGrpSpPr>
      <p:grpSpPr>
        <a:xfrm>
          <a:off x="0" y="0"/>
          <a:ext cx="0" cy="0"/>
          <a:chOff x="0" y="0"/>
          <a:chExt cx="0" cy="0"/>
        </a:xfrm>
      </p:grpSpPr>
      <p:sp>
        <p:nvSpPr>
          <p:cNvPr id="317" name="Google Shape;317;p16"/>
          <p:cNvSpPr txBox="1">
            <a:spLocks noGrp="1"/>
          </p:cNvSpPr>
          <p:nvPr>
            <p:ph type="title"/>
          </p:nvPr>
        </p:nvSpPr>
        <p:spPr>
          <a:xfrm>
            <a:off x="713225" y="539500"/>
            <a:ext cx="7717500" cy="1067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8" name="Google Shape;318;p16"/>
          <p:cNvSpPr txBox="1">
            <a:spLocks noGrp="1"/>
          </p:cNvSpPr>
          <p:nvPr>
            <p:ph type="subTitle" idx="1"/>
          </p:nvPr>
        </p:nvSpPr>
        <p:spPr>
          <a:xfrm>
            <a:off x="713225" y="1835100"/>
            <a:ext cx="7717500" cy="226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AutoNum type="arabicPeriod"/>
              <a:defRPr/>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grpSp>
        <p:nvGrpSpPr>
          <p:cNvPr id="319" name="Google Shape;319;p16"/>
          <p:cNvGrpSpPr/>
          <p:nvPr/>
        </p:nvGrpSpPr>
        <p:grpSpPr>
          <a:xfrm>
            <a:off x="157374" y="248293"/>
            <a:ext cx="8986636" cy="4910152"/>
            <a:chOff x="157374" y="248293"/>
            <a:chExt cx="8986636" cy="4910152"/>
          </a:xfrm>
        </p:grpSpPr>
        <p:sp>
          <p:nvSpPr>
            <p:cNvPr id="320" name="Google Shape;320;p16"/>
            <p:cNvSpPr/>
            <p:nvPr/>
          </p:nvSpPr>
          <p:spPr>
            <a:xfrm>
              <a:off x="8352368" y="4406050"/>
              <a:ext cx="429417" cy="752395"/>
            </a:xfrm>
            <a:custGeom>
              <a:avLst/>
              <a:gdLst/>
              <a:ahLst/>
              <a:cxnLst/>
              <a:rect l="l" t="t" r="r" b="b"/>
              <a:pathLst>
                <a:path w="46436" h="81362" extrusionOk="0">
                  <a:moveTo>
                    <a:pt x="31591" y="1287"/>
                  </a:moveTo>
                  <a:cubicBezTo>
                    <a:pt x="32137" y="1287"/>
                    <a:pt x="32668" y="1465"/>
                    <a:pt x="33080" y="1868"/>
                  </a:cubicBezTo>
                  <a:cubicBezTo>
                    <a:pt x="34052" y="3050"/>
                    <a:pt x="34366" y="4671"/>
                    <a:pt x="34499" y="6159"/>
                  </a:cubicBezTo>
                  <a:cubicBezTo>
                    <a:pt x="34530" y="6758"/>
                    <a:pt x="34553" y="7357"/>
                    <a:pt x="34561" y="7959"/>
                  </a:cubicBezTo>
                  <a:cubicBezTo>
                    <a:pt x="34565" y="8239"/>
                    <a:pt x="34495" y="8554"/>
                    <a:pt x="34627" y="8818"/>
                  </a:cubicBezTo>
                  <a:cubicBezTo>
                    <a:pt x="34729" y="9046"/>
                    <a:pt x="34941" y="9154"/>
                    <a:pt x="35163" y="9154"/>
                  </a:cubicBezTo>
                  <a:cubicBezTo>
                    <a:pt x="35303" y="9154"/>
                    <a:pt x="35448" y="9111"/>
                    <a:pt x="35571" y="9028"/>
                  </a:cubicBezTo>
                  <a:cubicBezTo>
                    <a:pt x="36469" y="8457"/>
                    <a:pt x="37095" y="7551"/>
                    <a:pt x="37919" y="6886"/>
                  </a:cubicBezTo>
                  <a:cubicBezTo>
                    <a:pt x="38922" y="6074"/>
                    <a:pt x="39956" y="5137"/>
                    <a:pt x="41215" y="4776"/>
                  </a:cubicBezTo>
                  <a:cubicBezTo>
                    <a:pt x="41425" y="4787"/>
                    <a:pt x="41697" y="4779"/>
                    <a:pt x="41853" y="4935"/>
                  </a:cubicBezTo>
                  <a:cubicBezTo>
                    <a:pt x="42028" y="5382"/>
                    <a:pt x="41923" y="5887"/>
                    <a:pt x="41845" y="6346"/>
                  </a:cubicBezTo>
                  <a:cubicBezTo>
                    <a:pt x="41246" y="8803"/>
                    <a:pt x="39999" y="10960"/>
                    <a:pt x="38751" y="13125"/>
                  </a:cubicBezTo>
                  <a:cubicBezTo>
                    <a:pt x="38342" y="13665"/>
                    <a:pt x="38492" y="14358"/>
                    <a:pt x="39027" y="14358"/>
                  </a:cubicBezTo>
                  <a:cubicBezTo>
                    <a:pt x="39157" y="14358"/>
                    <a:pt x="39311" y="14317"/>
                    <a:pt x="39486" y="14221"/>
                  </a:cubicBezTo>
                  <a:cubicBezTo>
                    <a:pt x="40768" y="13638"/>
                    <a:pt x="41985" y="13105"/>
                    <a:pt x="43377" y="13008"/>
                  </a:cubicBezTo>
                  <a:cubicBezTo>
                    <a:pt x="43395" y="13008"/>
                    <a:pt x="43414" y="13008"/>
                    <a:pt x="43432" y="13008"/>
                  </a:cubicBezTo>
                  <a:cubicBezTo>
                    <a:pt x="45640" y="13008"/>
                    <a:pt x="45021" y="14399"/>
                    <a:pt x="44076" y="15698"/>
                  </a:cubicBezTo>
                  <a:cubicBezTo>
                    <a:pt x="41418" y="19336"/>
                    <a:pt x="36104" y="24600"/>
                    <a:pt x="31579" y="25420"/>
                  </a:cubicBezTo>
                  <a:cubicBezTo>
                    <a:pt x="31203" y="25489"/>
                    <a:pt x="30820" y="25522"/>
                    <a:pt x="30437" y="25522"/>
                  </a:cubicBezTo>
                  <a:cubicBezTo>
                    <a:pt x="30172" y="25522"/>
                    <a:pt x="29906" y="25506"/>
                    <a:pt x="29644" y="25474"/>
                  </a:cubicBezTo>
                  <a:cubicBezTo>
                    <a:pt x="29484" y="25455"/>
                    <a:pt x="29325" y="25431"/>
                    <a:pt x="29165" y="25400"/>
                  </a:cubicBezTo>
                  <a:cubicBezTo>
                    <a:pt x="29096" y="25385"/>
                    <a:pt x="29026" y="25365"/>
                    <a:pt x="28952" y="25346"/>
                  </a:cubicBezTo>
                  <a:cubicBezTo>
                    <a:pt x="28823" y="25315"/>
                    <a:pt x="28691" y="25284"/>
                    <a:pt x="28563" y="25241"/>
                  </a:cubicBezTo>
                  <a:cubicBezTo>
                    <a:pt x="28015" y="25062"/>
                    <a:pt x="27494" y="24802"/>
                    <a:pt x="27028" y="24444"/>
                  </a:cubicBezTo>
                  <a:cubicBezTo>
                    <a:pt x="26584" y="24102"/>
                    <a:pt x="26161" y="23740"/>
                    <a:pt x="25757" y="23356"/>
                  </a:cubicBezTo>
                  <a:cubicBezTo>
                    <a:pt x="25753" y="23352"/>
                    <a:pt x="25749" y="23348"/>
                    <a:pt x="25749" y="23348"/>
                  </a:cubicBezTo>
                  <a:cubicBezTo>
                    <a:pt x="25702" y="23305"/>
                    <a:pt x="25652" y="23274"/>
                    <a:pt x="25601" y="23255"/>
                  </a:cubicBezTo>
                  <a:lnTo>
                    <a:pt x="25593" y="23266"/>
                  </a:lnTo>
                  <a:cubicBezTo>
                    <a:pt x="25536" y="23246"/>
                    <a:pt x="25478" y="23233"/>
                    <a:pt x="25419" y="23233"/>
                  </a:cubicBezTo>
                  <a:cubicBezTo>
                    <a:pt x="25390" y="23233"/>
                    <a:pt x="25361" y="23236"/>
                    <a:pt x="25333" y="23243"/>
                  </a:cubicBezTo>
                  <a:cubicBezTo>
                    <a:pt x="25189" y="22897"/>
                    <a:pt x="25111" y="22501"/>
                    <a:pt x="24859" y="22221"/>
                  </a:cubicBezTo>
                  <a:cubicBezTo>
                    <a:pt x="24206" y="19865"/>
                    <a:pt x="24116" y="17412"/>
                    <a:pt x="24147" y="14983"/>
                  </a:cubicBezTo>
                  <a:cubicBezTo>
                    <a:pt x="24112" y="11621"/>
                    <a:pt x="24695" y="8153"/>
                    <a:pt x="26542" y="5289"/>
                  </a:cubicBezTo>
                  <a:cubicBezTo>
                    <a:pt x="27646" y="3738"/>
                    <a:pt x="28866" y="1899"/>
                    <a:pt x="30814" y="1402"/>
                  </a:cubicBezTo>
                  <a:cubicBezTo>
                    <a:pt x="31069" y="1327"/>
                    <a:pt x="31331" y="1287"/>
                    <a:pt x="31591" y="1287"/>
                  </a:cubicBezTo>
                  <a:close/>
                  <a:moveTo>
                    <a:pt x="4524" y="31171"/>
                  </a:moveTo>
                  <a:cubicBezTo>
                    <a:pt x="4750" y="31171"/>
                    <a:pt x="4988" y="31200"/>
                    <a:pt x="5237" y="31262"/>
                  </a:cubicBezTo>
                  <a:cubicBezTo>
                    <a:pt x="6481" y="31639"/>
                    <a:pt x="7421" y="32638"/>
                    <a:pt x="8304" y="33544"/>
                  </a:cubicBezTo>
                  <a:cubicBezTo>
                    <a:pt x="9645" y="35060"/>
                    <a:pt x="10624" y="36844"/>
                    <a:pt x="11584" y="38608"/>
                  </a:cubicBezTo>
                  <a:cubicBezTo>
                    <a:pt x="12750" y="40789"/>
                    <a:pt x="13909" y="42997"/>
                    <a:pt x="14472" y="45419"/>
                  </a:cubicBezTo>
                  <a:cubicBezTo>
                    <a:pt x="14756" y="46550"/>
                    <a:pt x="15001" y="47689"/>
                    <a:pt x="15324" y="48808"/>
                  </a:cubicBezTo>
                  <a:cubicBezTo>
                    <a:pt x="15343" y="48874"/>
                    <a:pt x="15374" y="48924"/>
                    <a:pt x="15413" y="48971"/>
                  </a:cubicBezTo>
                  <a:lnTo>
                    <a:pt x="15413" y="48971"/>
                  </a:lnTo>
                  <a:cubicBezTo>
                    <a:pt x="15370" y="49292"/>
                    <a:pt x="15331" y="49610"/>
                    <a:pt x="15293" y="49932"/>
                  </a:cubicBezTo>
                  <a:cubicBezTo>
                    <a:pt x="14838" y="48987"/>
                    <a:pt x="13699" y="47623"/>
                    <a:pt x="13454" y="47191"/>
                  </a:cubicBezTo>
                  <a:cubicBezTo>
                    <a:pt x="11954" y="44793"/>
                    <a:pt x="10438" y="42278"/>
                    <a:pt x="8879" y="39950"/>
                  </a:cubicBezTo>
                  <a:cubicBezTo>
                    <a:pt x="7114" y="37073"/>
                    <a:pt x="5458" y="34115"/>
                    <a:pt x="3402" y="31433"/>
                  </a:cubicBezTo>
                  <a:cubicBezTo>
                    <a:pt x="3736" y="31267"/>
                    <a:pt x="4111" y="31171"/>
                    <a:pt x="4524" y="31171"/>
                  </a:cubicBezTo>
                  <a:close/>
                  <a:moveTo>
                    <a:pt x="34508" y="40286"/>
                  </a:moveTo>
                  <a:cubicBezTo>
                    <a:pt x="34880" y="40286"/>
                    <a:pt x="35251" y="40333"/>
                    <a:pt x="35618" y="40447"/>
                  </a:cubicBezTo>
                  <a:cubicBezTo>
                    <a:pt x="35867" y="40548"/>
                    <a:pt x="36065" y="40708"/>
                    <a:pt x="36224" y="40906"/>
                  </a:cubicBezTo>
                  <a:cubicBezTo>
                    <a:pt x="36038" y="40929"/>
                    <a:pt x="35859" y="40980"/>
                    <a:pt x="35731" y="41015"/>
                  </a:cubicBezTo>
                  <a:cubicBezTo>
                    <a:pt x="33686" y="41617"/>
                    <a:pt x="31855" y="42756"/>
                    <a:pt x="29978" y="43736"/>
                  </a:cubicBezTo>
                  <a:cubicBezTo>
                    <a:pt x="27424" y="45049"/>
                    <a:pt x="25251" y="46923"/>
                    <a:pt x="22966" y="48629"/>
                  </a:cubicBezTo>
                  <a:cubicBezTo>
                    <a:pt x="21885" y="49407"/>
                    <a:pt x="20801" y="50165"/>
                    <a:pt x="19642" y="50814"/>
                  </a:cubicBezTo>
                  <a:cubicBezTo>
                    <a:pt x="19732" y="50414"/>
                    <a:pt x="19825" y="50009"/>
                    <a:pt x="19930" y="49609"/>
                  </a:cubicBezTo>
                  <a:cubicBezTo>
                    <a:pt x="20039" y="49551"/>
                    <a:pt x="20116" y="49430"/>
                    <a:pt x="20101" y="49259"/>
                  </a:cubicBezTo>
                  <a:cubicBezTo>
                    <a:pt x="20151" y="48256"/>
                    <a:pt x="20894" y="47471"/>
                    <a:pt x="21469" y="46713"/>
                  </a:cubicBezTo>
                  <a:cubicBezTo>
                    <a:pt x="23871" y="43763"/>
                    <a:pt x="27510" y="42274"/>
                    <a:pt x="31020" y="41077"/>
                  </a:cubicBezTo>
                  <a:cubicBezTo>
                    <a:pt x="32136" y="40758"/>
                    <a:pt x="33329" y="40286"/>
                    <a:pt x="34508" y="40286"/>
                  </a:cubicBezTo>
                  <a:close/>
                  <a:moveTo>
                    <a:pt x="2543" y="32117"/>
                  </a:moveTo>
                  <a:cubicBezTo>
                    <a:pt x="5629" y="36377"/>
                    <a:pt x="8327" y="40882"/>
                    <a:pt x="11227" y="45248"/>
                  </a:cubicBezTo>
                  <a:cubicBezTo>
                    <a:pt x="12432" y="46973"/>
                    <a:pt x="13827" y="48579"/>
                    <a:pt x="14849" y="50429"/>
                  </a:cubicBezTo>
                  <a:cubicBezTo>
                    <a:pt x="14869" y="50483"/>
                    <a:pt x="14896" y="50538"/>
                    <a:pt x="14912" y="50592"/>
                  </a:cubicBezTo>
                  <a:cubicBezTo>
                    <a:pt x="14900" y="50748"/>
                    <a:pt x="15036" y="50861"/>
                    <a:pt x="15172" y="50880"/>
                  </a:cubicBezTo>
                  <a:cubicBezTo>
                    <a:pt x="15114" y="51370"/>
                    <a:pt x="15052" y="51859"/>
                    <a:pt x="14989" y="52353"/>
                  </a:cubicBezTo>
                  <a:cubicBezTo>
                    <a:pt x="14982" y="52349"/>
                    <a:pt x="14974" y="52341"/>
                    <a:pt x="14970" y="52338"/>
                  </a:cubicBezTo>
                  <a:cubicBezTo>
                    <a:pt x="14410" y="51922"/>
                    <a:pt x="13889" y="51455"/>
                    <a:pt x="13431" y="51024"/>
                  </a:cubicBezTo>
                  <a:cubicBezTo>
                    <a:pt x="11833" y="49477"/>
                    <a:pt x="10465" y="47716"/>
                    <a:pt x="8894" y="46138"/>
                  </a:cubicBezTo>
                  <a:cubicBezTo>
                    <a:pt x="7666" y="44871"/>
                    <a:pt x="6356" y="43677"/>
                    <a:pt x="5159" y="42379"/>
                  </a:cubicBezTo>
                  <a:cubicBezTo>
                    <a:pt x="3371" y="40404"/>
                    <a:pt x="1758" y="38142"/>
                    <a:pt x="1567" y="35433"/>
                  </a:cubicBezTo>
                  <a:cubicBezTo>
                    <a:pt x="1451" y="34267"/>
                    <a:pt x="1804" y="32972"/>
                    <a:pt x="2543" y="32117"/>
                  </a:cubicBezTo>
                  <a:close/>
                  <a:moveTo>
                    <a:pt x="36609" y="41722"/>
                  </a:moveTo>
                  <a:cubicBezTo>
                    <a:pt x="36668" y="41990"/>
                    <a:pt x="36691" y="42266"/>
                    <a:pt x="36664" y="42531"/>
                  </a:cubicBezTo>
                  <a:cubicBezTo>
                    <a:pt x="36489" y="44284"/>
                    <a:pt x="35183" y="45675"/>
                    <a:pt x="33853" y="46705"/>
                  </a:cubicBezTo>
                  <a:cubicBezTo>
                    <a:pt x="31844" y="48229"/>
                    <a:pt x="29511" y="49251"/>
                    <a:pt x="27245" y="50320"/>
                  </a:cubicBezTo>
                  <a:cubicBezTo>
                    <a:pt x="25107" y="51300"/>
                    <a:pt x="22795" y="52217"/>
                    <a:pt x="20606" y="52917"/>
                  </a:cubicBezTo>
                  <a:cubicBezTo>
                    <a:pt x="20140" y="53068"/>
                    <a:pt x="19665" y="53201"/>
                    <a:pt x="19195" y="53337"/>
                  </a:cubicBezTo>
                  <a:cubicBezTo>
                    <a:pt x="19226" y="53092"/>
                    <a:pt x="19250" y="52847"/>
                    <a:pt x="19285" y="52606"/>
                  </a:cubicBezTo>
                  <a:cubicBezTo>
                    <a:pt x="19323" y="52380"/>
                    <a:pt x="19374" y="52159"/>
                    <a:pt x="19413" y="51933"/>
                  </a:cubicBezTo>
                  <a:cubicBezTo>
                    <a:pt x="19468" y="51956"/>
                    <a:pt x="19526" y="51970"/>
                    <a:pt x="19587" y="51970"/>
                  </a:cubicBezTo>
                  <a:cubicBezTo>
                    <a:pt x="19660" y="51970"/>
                    <a:pt x="19737" y="51951"/>
                    <a:pt x="19817" y="51906"/>
                  </a:cubicBezTo>
                  <a:cubicBezTo>
                    <a:pt x="23926" y="49593"/>
                    <a:pt x="27327" y="46219"/>
                    <a:pt x="31393" y="43840"/>
                  </a:cubicBezTo>
                  <a:cubicBezTo>
                    <a:pt x="32318" y="43300"/>
                    <a:pt x="33282" y="42834"/>
                    <a:pt x="34277" y="42433"/>
                  </a:cubicBezTo>
                  <a:cubicBezTo>
                    <a:pt x="35031" y="42161"/>
                    <a:pt x="35793" y="41726"/>
                    <a:pt x="36609" y="41722"/>
                  </a:cubicBezTo>
                  <a:close/>
                  <a:moveTo>
                    <a:pt x="31522" y="1"/>
                  </a:moveTo>
                  <a:cubicBezTo>
                    <a:pt x="28892" y="1"/>
                    <a:pt x="26439" y="3302"/>
                    <a:pt x="25383" y="5553"/>
                  </a:cubicBezTo>
                  <a:cubicBezTo>
                    <a:pt x="24186" y="8068"/>
                    <a:pt x="23420" y="10800"/>
                    <a:pt x="23117" y="13572"/>
                  </a:cubicBezTo>
                  <a:cubicBezTo>
                    <a:pt x="22977" y="15201"/>
                    <a:pt x="23172" y="16837"/>
                    <a:pt x="23382" y="18454"/>
                  </a:cubicBezTo>
                  <a:cubicBezTo>
                    <a:pt x="23720" y="20188"/>
                    <a:pt x="23692" y="22217"/>
                    <a:pt x="24971" y="23573"/>
                  </a:cubicBezTo>
                  <a:cubicBezTo>
                    <a:pt x="24917" y="23733"/>
                    <a:pt x="24952" y="23908"/>
                    <a:pt x="25041" y="24044"/>
                  </a:cubicBezTo>
                  <a:cubicBezTo>
                    <a:pt x="23782" y="25832"/>
                    <a:pt x="22561" y="27647"/>
                    <a:pt x="21527" y="29575"/>
                  </a:cubicBezTo>
                  <a:cubicBezTo>
                    <a:pt x="19456" y="33621"/>
                    <a:pt x="17858" y="37917"/>
                    <a:pt x="16657" y="42297"/>
                  </a:cubicBezTo>
                  <a:cubicBezTo>
                    <a:pt x="16218" y="43860"/>
                    <a:pt x="15922" y="45442"/>
                    <a:pt x="15681" y="47036"/>
                  </a:cubicBezTo>
                  <a:cubicBezTo>
                    <a:pt x="14290" y="40875"/>
                    <a:pt x="11701" y="34632"/>
                    <a:pt x="6624" y="30679"/>
                  </a:cubicBezTo>
                  <a:cubicBezTo>
                    <a:pt x="6016" y="30213"/>
                    <a:pt x="5260" y="29973"/>
                    <a:pt x="4508" y="29973"/>
                  </a:cubicBezTo>
                  <a:cubicBezTo>
                    <a:pt x="3705" y="29973"/>
                    <a:pt x="2906" y="30247"/>
                    <a:pt x="2298" y="30811"/>
                  </a:cubicBezTo>
                  <a:cubicBezTo>
                    <a:pt x="1" y="33015"/>
                    <a:pt x="456" y="37357"/>
                    <a:pt x="1836" y="39953"/>
                  </a:cubicBezTo>
                  <a:cubicBezTo>
                    <a:pt x="3608" y="43572"/>
                    <a:pt x="6947" y="45998"/>
                    <a:pt x="9695" y="48828"/>
                  </a:cubicBezTo>
                  <a:cubicBezTo>
                    <a:pt x="10888" y="49990"/>
                    <a:pt x="12043" y="51187"/>
                    <a:pt x="13310" y="52268"/>
                  </a:cubicBezTo>
                  <a:cubicBezTo>
                    <a:pt x="13769" y="52668"/>
                    <a:pt x="14243" y="53053"/>
                    <a:pt x="14741" y="53403"/>
                  </a:cubicBezTo>
                  <a:cubicBezTo>
                    <a:pt x="14772" y="53426"/>
                    <a:pt x="14811" y="53430"/>
                    <a:pt x="14846" y="53445"/>
                  </a:cubicBezTo>
                  <a:cubicBezTo>
                    <a:pt x="14593" y="55198"/>
                    <a:pt x="14220" y="56936"/>
                    <a:pt x="14080" y="58705"/>
                  </a:cubicBezTo>
                  <a:cubicBezTo>
                    <a:pt x="13920" y="61266"/>
                    <a:pt x="13726" y="63952"/>
                    <a:pt x="13870" y="66498"/>
                  </a:cubicBezTo>
                  <a:cubicBezTo>
                    <a:pt x="14053" y="70323"/>
                    <a:pt x="14632" y="74117"/>
                    <a:pt x="15098" y="77911"/>
                  </a:cubicBezTo>
                  <a:cubicBezTo>
                    <a:pt x="15234" y="78894"/>
                    <a:pt x="15355" y="79881"/>
                    <a:pt x="15499" y="80861"/>
                  </a:cubicBezTo>
                  <a:cubicBezTo>
                    <a:pt x="15539" y="81128"/>
                    <a:pt x="15752" y="81361"/>
                    <a:pt x="16027" y="81361"/>
                  </a:cubicBezTo>
                  <a:cubicBezTo>
                    <a:pt x="16043" y="81361"/>
                    <a:pt x="16060" y="81360"/>
                    <a:pt x="16078" y="81358"/>
                  </a:cubicBezTo>
                  <a:cubicBezTo>
                    <a:pt x="16365" y="81331"/>
                    <a:pt x="16579" y="81047"/>
                    <a:pt x="16536" y="80760"/>
                  </a:cubicBezTo>
                  <a:cubicBezTo>
                    <a:pt x="15631" y="76014"/>
                    <a:pt x="15242" y="71244"/>
                    <a:pt x="15149" y="66440"/>
                  </a:cubicBezTo>
                  <a:cubicBezTo>
                    <a:pt x="14962" y="59369"/>
                    <a:pt x="15646" y="52373"/>
                    <a:pt x="17419" y="45543"/>
                  </a:cubicBezTo>
                  <a:cubicBezTo>
                    <a:pt x="18126" y="42223"/>
                    <a:pt x="18725" y="38869"/>
                    <a:pt x="20163" y="35767"/>
                  </a:cubicBezTo>
                  <a:cubicBezTo>
                    <a:pt x="21586" y="32704"/>
                    <a:pt x="22732" y="29493"/>
                    <a:pt x="24497" y="26605"/>
                  </a:cubicBezTo>
                  <a:cubicBezTo>
                    <a:pt x="24897" y="25960"/>
                    <a:pt x="25337" y="25342"/>
                    <a:pt x="25784" y="24736"/>
                  </a:cubicBezTo>
                  <a:cubicBezTo>
                    <a:pt x="25928" y="24856"/>
                    <a:pt x="26067" y="24977"/>
                    <a:pt x="26219" y="25089"/>
                  </a:cubicBezTo>
                  <a:cubicBezTo>
                    <a:pt x="26775" y="25509"/>
                    <a:pt x="27381" y="25820"/>
                    <a:pt x="28019" y="26038"/>
                  </a:cubicBezTo>
                  <a:cubicBezTo>
                    <a:pt x="26604" y="28339"/>
                    <a:pt x="25177" y="30640"/>
                    <a:pt x="24097" y="33124"/>
                  </a:cubicBezTo>
                  <a:cubicBezTo>
                    <a:pt x="22581" y="36688"/>
                    <a:pt x="21399" y="40393"/>
                    <a:pt x="20319" y="44109"/>
                  </a:cubicBezTo>
                  <a:cubicBezTo>
                    <a:pt x="19047" y="48676"/>
                    <a:pt x="18002" y="53317"/>
                    <a:pt x="17419" y="58024"/>
                  </a:cubicBezTo>
                  <a:cubicBezTo>
                    <a:pt x="17018" y="61476"/>
                    <a:pt x="16999" y="64955"/>
                    <a:pt x="16828" y="68418"/>
                  </a:cubicBezTo>
                  <a:cubicBezTo>
                    <a:pt x="16684" y="71470"/>
                    <a:pt x="17139" y="74498"/>
                    <a:pt x="17539" y="77514"/>
                  </a:cubicBezTo>
                  <a:cubicBezTo>
                    <a:pt x="17656" y="78323"/>
                    <a:pt x="17792" y="79127"/>
                    <a:pt x="17959" y="79928"/>
                  </a:cubicBezTo>
                  <a:cubicBezTo>
                    <a:pt x="17998" y="80095"/>
                    <a:pt x="18060" y="80254"/>
                    <a:pt x="18188" y="80367"/>
                  </a:cubicBezTo>
                  <a:cubicBezTo>
                    <a:pt x="18254" y="80425"/>
                    <a:pt x="18333" y="80451"/>
                    <a:pt x="18411" y="80451"/>
                  </a:cubicBezTo>
                  <a:cubicBezTo>
                    <a:pt x="18580" y="80451"/>
                    <a:pt x="18745" y="80330"/>
                    <a:pt x="18764" y="80142"/>
                  </a:cubicBezTo>
                  <a:cubicBezTo>
                    <a:pt x="18554" y="78777"/>
                    <a:pt x="18254" y="77452"/>
                    <a:pt x="18130" y="76080"/>
                  </a:cubicBezTo>
                  <a:cubicBezTo>
                    <a:pt x="17905" y="73891"/>
                    <a:pt x="17975" y="71691"/>
                    <a:pt x="17979" y="69499"/>
                  </a:cubicBezTo>
                  <a:cubicBezTo>
                    <a:pt x="17947" y="66572"/>
                    <a:pt x="18122" y="63653"/>
                    <a:pt x="18476" y="60749"/>
                  </a:cubicBezTo>
                  <a:cubicBezTo>
                    <a:pt x="18686" y="58747"/>
                    <a:pt x="18814" y="56738"/>
                    <a:pt x="19024" y="54736"/>
                  </a:cubicBezTo>
                  <a:cubicBezTo>
                    <a:pt x="22861" y="53675"/>
                    <a:pt x="26538" y="52097"/>
                    <a:pt x="29997" y="50134"/>
                  </a:cubicBezTo>
                  <a:cubicBezTo>
                    <a:pt x="32135" y="48882"/>
                    <a:pt x="34343" y="47685"/>
                    <a:pt x="36205" y="46029"/>
                  </a:cubicBezTo>
                  <a:cubicBezTo>
                    <a:pt x="38351" y="44198"/>
                    <a:pt x="38926" y="40610"/>
                    <a:pt x="35987" y="39265"/>
                  </a:cubicBezTo>
                  <a:cubicBezTo>
                    <a:pt x="35476" y="39060"/>
                    <a:pt x="34943" y="38982"/>
                    <a:pt x="34403" y="38982"/>
                  </a:cubicBezTo>
                  <a:cubicBezTo>
                    <a:pt x="33572" y="38982"/>
                    <a:pt x="32726" y="39168"/>
                    <a:pt x="31929" y="39359"/>
                  </a:cubicBezTo>
                  <a:cubicBezTo>
                    <a:pt x="28831" y="40179"/>
                    <a:pt x="25896" y="41602"/>
                    <a:pt x="23405" y="43627"/>
                  </a:cubicBezTo>
                  <a:cubicBezTo>
                    <a:pt x="22763" y="44148"/>
                    <a:pt x="21862" y="44894"/>
                    <a:pt x="21077" y="45745"/>
                  </a:cubicBezTo>
                  <a:cubicBezTo>
                    <a:pt x="21582" y="44198"/>
                    <a:pt x="22122" y="42663"/>
                    <a:pt x="22639" y="41135"/>
                  </a:cubicBezTo>
                  <a:cubicBezTo>
                    <a:pt x="24011" y="37182"/>
                    <a:pt x="25092" y="33081"/>
                    <a:pt x="27191" y="29427"/>
                  </a:cubicBezTo>
                  <a:cubicBezTo>
                    <a:pt x="27813" y="28354"/>
                    <a:pt x="28497" y="27332"/>
                    <a:pt x="29200" y="26321"/>
                  </a:cubicBezTo>
                  <a:cubicBezTo>
                    <a:pt x="29661" y="26396"/>
                    <a:pt x="30130" y="26431"/>
                    <a:pt x="30600" y="26431"/>
                  </a:cubicBezTo>
                  <a:cubicBezTo>
                    <a:pt x="31749" y="26431"/>
                    <a:pt x="32908" y="26221"/>
                    <a:pt x="33978" y="25863"/>
                  </a:cubicBezTo>
                  <a:cubicBezTo>
                    <a:pt x="37495" y="24553"/>
                    <a:pt x="40411" y="21999"/>
                    <a:pt x="42844" y="19197"/>
                  </a:cubicBezTo>
                  <a:cubicBezTo>
                    <a:pt x="43730" y="18159"/>
                    <a:pt x="44585" y="17097"/>
                    <a:pt x="45386" y="15997"/>
                  </a:cubicBezTo>
                  <a:cubicBezTo>
                    <a:pt x="45771" y="15457"/>
                    <a:pt x="46136" y="14870"/>
                    <a:pt x="46237" y="14202"/>
                  </a:cubicBezTo>
                  <a:cubicBezTo>
                    <a:pt x="46436" y="12923"/>
                    <a:pt x="45297" y="11831"/>
                    <a:pt x="44053" y="11831"/>
                  </a:cubicBezTo>
                  <a:cubicBezTo>
                    <a:pt x="43950" y="11822"/>
                    <a:pt x="43847" y="11819"/>
                    <a:pt x="43746" y="11819"/>
                  </a:cubicBezTo>
                  <a:cubicBezTo>
                    <a:pt x="42481" y="11819"/>
                    <a:pt x="41294" y="12415"/>
                    <a:pt x="40150" y="12911"/>
                  </a:cubicBezTo>
                  <a:cubicBezTo>
                    <a:pt x="41305" y="10696"/>
                    <a:pt x="43649" y="7287"/>
                    <a:pt x="42961" y="4752"/>
                  </a:cubicBezTo>
                  <a:cubicBezTo>
                    <a:pt x="42754" y="3954"/>
                    <a:pt x="41941" y="3586"/>
                    <a:pt x="41169" y="3586"/>
                  </a:cubicBezTo>
                  <a:cubicBezTo>
                    <a:pt x="41058" y="3586"/>
                    <a:pt x="40947" y="3594"/>
                    <a:pt x="40838" y="3609"/>
                  </a:cubicBezTo>
                  <a:cubicBezTo>
                    <a:pt x="38681" y="4262"/>
                    <a:pt x="36881" y="5922"/>
                    <a:pt x="35466" y="7621"/>
                  </a:cubicBezTo>
                  <a:cubicBezTo>
                    <a:pt x="35365" y="5339"/>
                    <a:pt x="35292" y="2746"/>
                    <a:pt x="33783" y="904"/>
                  </a:cubicBezTo>
                  <a:cubicBezTo>
                    <a:pt x="33034" y="268"/>
                    <a:pt x="32271" y="1"/>
                    <a:pt x="3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8753969" y="4091320"/>
              <a:ext cx="390041" cy="1067125"/>
            </a:xfrm>
            <a:custGeom>
              <a:avLst/>
              <a:gdLst/>
              <a:ahLst/>
              <a:cxnLst/>
              <a:rect l="l" t="t" r="r" b="b"/>
              <a:pathLst>
                <a:path w="42178" h="115396" extrusionOk="0">
                  <a:moveTo>
                    <a:pt x="11507" y="1087"/>
                  </a:moveTo>
                  <a:cubicBezTo>
                    <a:pt x="11843" y="1087"/>
                    <a:pt x="12182" y="1140"/>
                    <a:pt x="12512" y="1251"/>
                  </a:cubicBezTo>
                  <a:cubicBezTo>
                    <a:pt x="13204" y="1457"/>
                    <a:pt x="13880" y="1725"/>
                    <a:pt x="14510" y="2079"/>
                  </a:cubicBezTo>
                  <a:cubicBezTo>
                    <a:pt x="14774" y="2211"/>
                    <a:pt x="14949" y="2491"/>
                    <a:pt x="15089" y="2701"/>
                  </a:cubicBezTo>
                  <a:cubicBezTo>
                    <a:pt x="15800" y="3922"/>
                    <a:pt x="16146" y="5302"/>
                    <a:pt x="16313" y="6693"/>
                  </a:cubicBezTo>
                  <a:cubicBezTo>
                    <a:pt x="16480" y="7661"/>
                    <a:pt x="16391" y="8679"/>
                    <a:pt x="16624" y="9624"/>
                  </a:cubicBezTo>
                  <a:cubicBezTo>
                    <a:pt x="16712" y="9827"/>
                    <a:pt x="16903" y="9923"/>
                    <a:pt x="17096" y="9923"/>
                  </a:cubicBezTo>
                  <a:cubicBezTo>
                    <a:pt x="17321" y="9923"/>
                    <a:pt x="17550" y="9793"/>
                    <a:pt x="17623" y="9550"/>
                  </a:cubicBezTo>
                  <a:cubicBezTo>
                    <a:pt x="18039" y="8054"/>
                    <a:pt x="18214" y="6425"/>
                    <a:pt x="19310" y="5247"/>
                  </a:cubicBezTo>
                  <a:cubicBezTo>
                    <a:pt x="20127" y="4409"/>
                    <a:pt x="21418" y="3849"/>
                    <a:pt x="22646" y="3849"/>
                  </a:cubicBezTo>
                  <a:cubicBezTo>
                    <a:pt x="23481" y="3849"/>
                    <a:pt x="24287" y="4108"/>
                    <a:pt x="24896" y="4715"/>
                  </a:cubicBezTo>
                  <a:cubicBezTo>
                    <a:pt x="26676" y="6689"/>
                    <a:pt x="25996" y="9321"/>
                    <a:pt x="23990" y="10829"/>
                  </a:cubicBezTo>
                  <a:cubicBezTo>
                    <a:pt x="23512" y="11206"/>
                    <a:pt x="22979" y="11498"/>
                    <a:pt x="22447" y="11785"/>
                  </a:cubicBezTo>
                  <a:cubicBezTo>
                    <a:pt x="22058" y="12022"/>
                    <a:pt x="21359" y="12174"/>
                    <a:pt x="21467" y="12765"/>
                  </a:cubicBezTo>
                  <a:cubicBezTo>
                    <a:pt x="21565" y="13074"/>
                    <a:pt x="21741" y="13185"/>
                    <a:pt x="21955" y="13185"/>
                  </a:cubicBezTo>
                  <a:cubicBezTo>
                    <a:pt x="22415" y="13185"/>
                    <a:pt x="23046" y="12670"/>
                    <a:pt x="23423" y="12516"/>
                  </a:cubicBezTo>
                  <a:cubicBezTo>
                    <a:pt x="24072" y="12236"/>
                    <a:pt x="24756" y="12046"/>
                    <a:pt x="25463" y="12015"/>
                  </a:cubicBezTo>
                  <a:cubicBezTo>
                    <a:pt x="25580" y="12000"/>
                    <a:pt x="25696" y="11993"/>
                    <a:pt x="25810" y="11993"/>
                  </a:cubicBezTo>
                  <a:cubicBezTo>
                    <a:pt x="27180" y="11993"/>
                    <a:pt x="28339" y="12993"/>
                    <a:pt x="28938" y="14191"/>
                  </a:cubicBezTo>
                  <a:cubicBezTo>
                    <a:pt x="29409" y="15210"/>
                    <a:pt x="28670" y="16213"/>
                    <a:pt x="27939" y="16866"/>
                  </a:cubicBezTo>
                  <a:cubicBezTo>
                    <a:pt x="27275" y="17488"/>
                    <a:pt x="26474" y="17935"/>
                    <a:pt x="25557" y="17954"/>
                  </a:cubicBezTo>
                  <a:cubicBezTo>
                    <a:pt x="24503" y="17938"/>
                    <a:pt x="23434" y="17845"/>
                    <a:pt x="22385" y="17736"/>
                  </a:cubicBezTo>
                  <a:cubicBezTo>
                    <a:pt x="22074" y="17511"/>
                    <a:pt x="21732" y="17324"/>
                    <a:pt x="21351" y="17200"/>
                  </a:cubicBezTo>
                  <a:cubicBezTo>
                    <a:pt x="21110" y="17128"/>
                    <a:pt x="20814" y="17046"/>
                    <a:pt x="20536" y="17046"/>
                  </a:cubicBezTo>
                  <a:cubicBezTo>
                    <a:pt x="20316" y="17046"/>
                    <a:pt x="20107" y="17097"/>
                    <a:pt x="19944" y="17247"/>
                  </a:cubicBezTo>
                  <a:cubicBezTo>
                    <a:pt x="19866" y="17328"/>
                    <a:pt x="19835" y="17429"/>
                    <a:pt x="19835" y="17526"/>
                  </a:cubicBezTo>
                  <a:cubicBezTo>
                    <a:pt x="19773" y="17592"/>
                    <a:pt x="19722" y="17670"/>
                    <a:pt x="19703" y="17760"/>
                  </a:cubicBezTo>
                  <a:cubicBezTo>
                    <a:pt x="19660" y="17989"/>
                    <a:pt x="19796" y="18230"/>
                    <a:pt x="20029" y="18277"/>
                  </a:cubicBezTo>
                  <a:cubicBezTo>
                    <a:pt x="20678" y="18393"/>
                    <a:pt x="21335" y="18529"/>
                    <a:pt x="21996" y="18650"/>
                  </a:cubicBezTo>
                  <a:cubicBezTo>
                    <a:pt x="22536" y="19120"/>
                    <a:pt x="22964" y="19758"/>
                    <a:pt x="23322" y="20341"/>
                  </a:cubicBezTo>
                  <a:cubicBezTo>
                    <a:pt x="24814" y="22611"/>
                    <a:pt x="25183" y="25818"/>
                    <a:pt x="23613" y="28126"/>
                  </a:cubicBezTo>
                  <a:cubicBezTo>
                    <a:pt x="23329" y="28488"/>
                    <a:pt x="22995" y="28838"/>
                    <a:pt x="22626" y="29149"/>
                  </a:cubicBezTo>
                  <a:cubicBezTo>
                    <a:pt x="22583" y="29188"/>
                    <a:pt x="22532" y="29219"/>
                    <a:pt x="22490" y="29254"/>
                  </a:cubicBezTo>
                  <a:cubicBezTo>
                    <a:pt x="22358" y="29363"/>
                    <a:pt x="22222" y="29464"/>
                    <a:pt x="22082" y="29557"/>
                  </a:cubicBezTo>
                  <a:cubicBezTo>
                    <a:pt x="22012" y="29604"/>
                    <a:pt x="21938" y="29650"/>
                    <a:pt x="21864" y="29693"/>
                  </a:cubicBezTo>
                  <a:cubicBezTo>
                    <a:pt x="21187" y="30106"/>
                    <a:pt x="20435" y="30373"/>
                    <a:pt x="19669" y="30373"/>
                  </a:cubicBezTo>
                  <a:cubicBezTo>
                    <a:pt x="19304" y="30373"/>
                    <a:pt x="18936" y="30313"/>
                    <a:pt x="18572" y="30179"/>
                  </a:cubicBezTo>
                  <a:cubicBezTo>
                    <a:pt x="18572" y="30175"/>
                    <a:pt x="18568" y="30175"/>
                    <a:pt x="18568" y="30175"/>
                  </a:cubicBezTo>
                  <a:cubicBezTo>
                    <a:pt x="18393" y="30093"/>
                    <a:pt x="18222" y="30004"/>
                    <a:pt x="18055" y="29907"/>
                  </a:cubicBezTo>
                  <a:cubicBezTo>
                    <a:pt x="16923" y="29242"/>
                    <a:pt x="16018" y="28189"/>
                    <a:pt x="15547" y="26964"/>
                  </a:cubicBezTo>
                  <a:cubicBezTo>
                    <a:pt x="14778" y="24993"/>
                    <a:pt x="14832" y="22786"/>
                    <a:pt x="15248" y="20718"/>
                  </a:cubicBezTo>
                  <a:cubicBezTo>
                    <a:pt x="15357" y="20492"/>
                    <a:pt x="15458" y="20267"/>
                    <a:pt x="15544" y="20041"/>
                  </a:cubicBezTo>
                  <a:cubicBezTo>
                    <a:pt x="15645" y="19688"/>
                    <a:pt x="15956" y="19190"/>
                    <a:pt x="15687" y="18860"/>
                  </a:cubicBezTo>
                  <a:cubicBezTo>
                    <a:pt x="15652" y="18821"/>
                    <a:pt x="15610" y="18801"/>
                    <a:pt x="15567" y="18790"/>
                  </a:cubicBezTo>
                  <a:cubicBezTo>
                    <a:pt x="15540" y="18762"/>
                    <a:pt x="15516" y="18735"/>
                    <a:pt x="15485" y="18720"/>
                  </a:cubicBezTo>
                  <a:cubicBezTo>
                    <a:pt x="15437" y="18696"/>
                    <a:pt x="15391" y="18686"/>
                    <a:pt x="15349" y="18686"/>
                  </a:cubicBezTo>
                  <a:cubicBezTo>
                    <a:pt x="15013" y="18686"/>
                    <a:pt x="14842" y="19359"/>
                    <a:pt x="14739" y="20010"/>
                  </a:cubicBezTo>
                  <a:cubicBezTo>
                    <a:pt x="14117" y="21266"/>
                    <a:pt x="13180" y="22377"/>
                    <a:pt x="11995" y="23104"/>
                  </a:cubicBezTo>
                  <a:cubicBezTo>
                    <a:pt x="11293" y="23569"/>
                    <a:pt x="10427" y="23901"/>
                    <a:pt x="9589" y="23901"/>
                  </a:cubicBezTo>
                  <a:cubicBezTo>
                    <a:pt x="8956" y="23901"/>
                    <a:pt x="8339" y="23712"/>
                    <a:pt x="7820" y="23248"/>
                  </a:cubicBezTo>
                  <a:cubicBezTo>
                    <a:pt x="6883" y="22611"/>
                    <a:pt x="6397" y="21476"/>
                    <a:pt x="6514" y="20356"/>
                  </a:cubicBezTo>
                  <a:cubicBezTo>
                    <a:pt x="6619" y="19563"/>
                    <a:pt x="7058" y="18957"/>
                    <a:pt x="7482" y="18335"/>
                  </a:cubicBezTo>
                  <a:cubicBezTo>
                    <a:pt x="7913" y="17764"/>
                    <a:pt x="8426" y="17262"/>
                    <a:pt x="8982" y="16819"/>
                  </a:cubicBezTo>
                  <a:cubicBezTo>
                    <a:pt x="9437" y="16691"/>
                    <a:pt x="9865" y="16457"/>
                    <a:pt x="10245" y="16185"/>
                  </a:cubicBezTo>
                  <a:cubicBezTo>
                    <a:pt x="10624" y="15851"/>
                    <a:pt x="10436" y="15179"/>
                    <a:pt x="9945" y="15179"/>
                  </a:cubicBezTo>
                  <a:cubicBezTo>
                    <a:pt x="9916" y="15179"/>
                    <a:pt x="9887" y="15182"/>
                    <a:pt x="9857" y="15186"/>
                  </a:cubicBezTo>
                  <a:cubicBezTo>
                    <a:pt x="9592" y="15245"/>
                    <a:pt x="9344" y="15346"/>
                    <a:pt x="9103" y="15470"/>
                  </a:cubicBezTo>
                  <a:cubicBezTo>
                    <a:pt x="8615" y="15740"/>
                    <a:pt x="8088" y="15850"/>
                    <a:pt x="7549" y="15850"/>
                  </a:cubicBezTo>
                  <a:cubicBezTo>
                    <a:pt x="6357" y="15850"/>
                    <a:pt x="5108" y="15311"/>
                    <a:pt x="4104" y="14770"/>
                  </a:cubicBezTo>
                  <a:cubicBezTo>
                    <a:pt x="1830" y="13616"/>
                    <a:pt x="1764" y="10957"/>
                    <a:pt x="3361" y="9181"/>
                  </a:cubicBezTo>
                  <a:lnTo>
                    <a:pt x="3361" y="9177"/>
                  </a:lnTo>
                  <a:cubicBezTo>
                    <a:pt x="4016" y="8529"/>
                    <a:pt x="4741" y="8277"/>
                    <a:pt x="5481" y="8277"/>
                  </a:cubicBezTo>
                  <a:cubicBezTo>
                    <a:pt x="6663" y="8277"/>
                    <a:pt x="7884" y="8918"/>
                    <a:pt x="8924" y="9616"/>
                  </a:cubicBezTo>
                  <a:cubicBezTo>
                    <a:pt x="9118" y="9790"/>
                    <a:pt x="9329" y="9864"/>
                    <a:pt x="9523" y="9864"/>
                  </a:cubicBezTo>
                  <a:cubicBezTo>
                    <a:pt x="10056" y="9864"/>
                    <a:pt x="10467" y="9305"/>
                    <a:pt x="10082" y="8695"/>
                  </a:cubicBezTo>
                  <a:cubicBezTo>
                    <a:pt x="9052" y="7315"/>
                    <a:pt x="7987" y="5690"/>
                    <a:pt x="8228" y="3887"/>
                  </a:cubicBezTo>
                  <a:cubicBezTo>
                    <a:pt x="8417" y="2240"/>
                    <a:pt x="9931" y="1087"/>
                    <a:pt x="11507" y="1087"/>
                  </a:cubicBezTo>
                  <a:close/>
                  <a:moveTo>
                    <a:pt x="35239" y="32639"/>
                  </a:moveTo>
                  <a:cubicBezTo>
                    <a:pt x="36712" y="32639"/>
                    <a:pt x="38185" y="33337"/>
                    <a:pt x="38951" y="34649"/>
                  </a:cubicBezTo>
                  <a:cubicBezTo>
                    <a:pt x="40094" y="36752"/>
                    <a:pt x="39309" y="39368"/>
                    <a:pt x="38376" y="41409"/>
                  </a:cubicBezTo>
                  <a:cubicBezTo>
                    <a:pt x="37533" y="43142"/>
                    <a:pt x="35834" y="44246"/>
                    <a:pt x="34062" y="44876"/>
                  </a:cubicBezTo>
                  <a:cubicBezTo>
                    <a:pt x="31834" y="45649"/>
                    <a:pt x="29533" y="46186"/>
                    <a:pt x="27209" y="46586"/>
                  </a:cubicBezTo>
                  <a:cubicBezTo>
                    <a:pt x="26412" y="46714"/>
                    <a:pt x="25615" y="46839"/>
                    <a:pt x="24830" y="47006"/>
                  </a:cubicBezTo>
                  <a:cubicBezTo>
                    <a:pt x="24792" y="47010"/>
                    <a:pt x="24762" y="47028"/>
                    <a:pt x="24728" y="47040"/>
                  </a:cubicBezTo>
                  <a:lnTo>
                    <a:pt x="24728" y="47040"/>
                  </a:lnTo>
                  <a:cubicBezTo>
                    <a:pt x="24713" y="46765"/>
                    <a:pt x="24701" y="46495"/>
                    <a:pt x="24686" y="46221"/>
                  </a:cubicBezTo>
                  <a:cubicBezTo>
                    <a:pt x="25518" y="45758"/>
                    <a:pt x="26330" y="45261"/>
                    <a:pt x="27150" y="44775"/>
                  </a:cubicBezTo>
                  <a:cubicBezTo>
                    <a:pt x="29770" y="43321"/>
                    <a:pt x="32394" y="41879"/>
                    <a:pt x="34889" y="40223"/>
                  </a:cubicBezTo>
                  <a:cubicBezTo>
                    <a:pt x="35423" y="39900"/>
                    <a:pt x="35172" y="39117"/>
                    <a:pt x="34663" y="39117"/>
                  </a:cubicBezTo>
                  <a:cubicBezTo>
                    <a:pt x="34571" y="39117"/>
                    <a:pt x="34470" y="39142"/>
                    <a:pt x="34365" y="39201"/>
                  </a:cubicBezTo>
                  <a:cubicBezTo>
                    <a:pt x="32491" y="40437"/>
                    <a:pt x="30633" y="41696"/>
                    <a:pt x="28748" y="42917"/>
                  </a:cubicBezTo>
                  <a:cubicBezTo>
                    <a:pt x="27411" y="43791"/>
                    <a:pt x="26019" y="44576"/>
                    <a:pt x="24643" y="45381"/>
                  </a:cubicBezTo>
                  <a:cubicBezTo>
                    <a:pt x="24631" y="45195"/>
                    <a:pt x="24624" y="45004"/>
                    <a:pt x="24612" y="44814"/>
                  </a:cubicBezTo>
                  <a:cubicBezTo>
                    <a:pt x="25067" y="44106"/>
                    <a:pt x="25401" y="43305"/>
                    <a:pt x="25833" y="42586"/>
                  </a:cubicBezTo>
                  <a:cubicBezTo>
                    <a:pt x="26249" y="41836"/>
                    <a:pt x="26653" y="41082"/>
                    <a:pt x="27073" y="40332"/>
                  </a:cubicBezTo>
                  <a:cubicBezTo>
                    <a:pt x="28515" y="37747"/>
                    <a:pt x="30244" y="35205"/>
                    <a:pt x="32674" y="33459"/>
                  </a:cubicBezTo>
                  <a:cubicBezTo>
                    <a:pt x="33418" y="32906"/>
                    <a:pt x="34328" y="32639"/>
                    <a:pt x="35239" y="32639"/>
                  </a:cubicBezTo>
                  <a:close/>
                  <a:moveTo>
                    <a:pt x="12285" y="48685"/>
                  </a:moveTo>
                  <a:cubicBezTo>
                    <a:pt x="12512" y="48685"/>
                    <a:pt x="12738" y="48693"/>
                    <a:pt x="12963" y="48708"/>
                  </a:cubicBezTo>
                  <a:cubicBezTo>
                    <a:pt x="15034" y="48751"/>
                    <a:pt x="17534" y="50108"/>
                    <a:pt x="19508" y="51725"/>
                  </a:cubicBezTo>
                  <a:cubicBezTo>
                    <a:pt x="19602" y="52949"/>
                    <a:pt x="19679" y="54181"/>
                    <a:pt x="19738" y="55410"/>
                  </a:cubicBezTo>
                  <a:cubicBezTo>
                    <a:pt x="16714" y="54057"/>
                    <a:pt x="13701" y="52669"/>
                    <a:pt x="10533" y="51686"/>
                  </a:cubicBezTo>
                  <a:cubicBezTo>
                    <a:pt x="9589" y="51390"/>
                    <a:pt x="8652" y="51080"/>
                    <a:pt x="7703" y="50792"/>
                  </a:cubicBezTo>
                  <a:cubicBezTo>
                    <a:pt x="8619" y="49203"/>
                    <a:pt x="10471" y="48685"/>
                    <a:pt x="12285" y="48685"/>
                  </a:cubicBezTo>
                  <a:close/>
                  <a:moveTo>
                    <a:pt x="7392" y="51480"/>
                  </a:moveTo>
                  <a:cubicBezTo>
                    <a:pt x="10584" y="52448"/>
                    <a:pt x="13670" y="53657"/>
                    <a:pt x="16795" y="54799"/>
                  </a:cubicBezTo>
                  <a:cubicBezTo>
                    <a:pt x="17802" y="55200"/>
                    <a:pt x="18785" y="55658"/>
                    <a:pt x="19773" y="56117"/>
                  </a:cubicBezTo>
                  <a:cubicBezTo>
                    <a:pt x="19780" y="56393"/>
                    <a:pt x="19800" y="56669"/>
                    <a:pt x="19808" y="56945"/>
                  </a:cubicBezTo>
                  <a:cubicBezTo>
                    <a:pt x="19812" y="57338"/>
                    <a:pt x="19804" y="57726"/>
                    <a:pt x="19800" y="58119"/>
                  </a:cubicBezTo>
                  <a:cubicBezTo>
                    <a:pt x="18630" y="58173"/>
                    <a:pt x="17452" y="58201"/>
                    <a:pt x="16278" y="58247"/>
                  </a:cubicBezTo>
                  <a:cubicBezTo>
                    <a:pt x="15998" y="58262"/>
                    <a:pt x="15717" y="58270"/>
                    <a:pt x="15435" y="58270"/>
                  </a:cubicBezTo>
                  <a:cubicBezTo>
                    <a:pt x="13323" y="58270"/>
                    <a:pt x="11194" y="57825"/>
                    <a:pt x="9534" y="56440"/>
                  </a:cubicBezTo>
                  <a:cubicBezTo>
                    <a:pt x="8049" y="55309"/>
                    <a:pt x="7050" y="53416"/>
                    <a:pt x="7369" y="51534"/>
                  </a:cubicBezTo>
                  <a:cubicBezTo>
                    <a:pt x="7377" y="51515"/>
                    <a:pt x="7385" y="51499"/>
                    <a:pt x="7392" y="51480"/>
                  </a:cubicBezTo>
                  <a:close/>
                  <a:moveTo>
                    <a:pt x="32897" y="62886"/>
                  </a:moveTo>
                  <a:cubicBezTo>
                    <a:pt x="32962" y="62886"/>
                    <a:pt x="33028" y="62887"/>
                    <a:pt x="33094" y="62888"/>
                  </a:cubicBezTo>
                  <a:cubicBezTo>
                    <a:pt x="34664" y="62954"/>
                    <a:pt x="36231" y="63681"/>
                    <a:pt x="37229" y="64805"/>
                  </a:cubicBezTo>
                  <a:cubicBezTo>
                    <a:pt x="37187" y="64816"/>
                    <a:pt x="37144" y="64832"/>
                    <a:pt x="37101" y="64844"/>
                  </a:cubicBezTo>
                  <a:cubicBezTo>
                    <a:pt x="32895" y="66515"/>
                    <a:pt x="28647" y="68171"/>
                    <a:pt x="24659" y="70328"/>
                  </a:cubicBezTo>
                  <a:cubicBezTo>
                    <a:pt x="24624" y="70348"/>
                    <a:pt x="24593" y="70375"/>
                    <a:pt x="24558" y="70394"/>
                  </a:cubicBezTo>
                  <a:cubicBezTo>
                    <a:pt x="24620" y="69555"/>
                    <a:pt x="24678" y="68715"/>
                    <a:pt x="24748" y="67876"/>
                  </a:cubicBezTo>
                  <a:cubicBezTo>
                    <a:pt x="24884" y="67681"/>
                    <a:pt x="25009" y="67483"/>
                    <a:pt x="25152" y="67296"/>
                  </a:cubicBezTo>
                  <a:cubicBezTo>
                    <a:pt x="26987" y="64929"/>
                    <a:pt x="29809" y="62886"/>
                    <a:pt x="32897" y="62886"/>
                  </a:cubicBezTo>
                  <a:close/>
                  <a:moveTo>
                    <a:pt x="37711" y="65454"/>
                  </a:moveTo>
                  <a:cubicBezTo>
                    <a:pt x="38337" y="66465"/>
                    <a:pt x="38539" y="67697"/>
                    <a:pt x="38015" y="69026"/>
                  </a:cubicBezTo>
                  <a:cubicBezTo>
                    <a:pt x="36538" y="71319"/>
                    <a:pt x="31368" y="72466"/>
                    <a:pt x="28760" y="72968"/>
                  </a:cubicBezTo>
                  <a:cubicBezTo>
                    <a:pt x="27286" y="73177"/>
                    <a:pt x="25813" y="73372"/>
                    <a:pt x="24340" y="73450"/>
                  </a:cubicBezTo>
                  <a:cubicBezTo>
                    <a:pt x="24387" y="72808"/>
                    <a:pt x="24429" y="72167"/>
                    <a:pt x="24476" y="71525"/>
                  </a:cubicBezTo>
                  <a:cubicBezTo>
                    <a:pt x="24748" y="71331"/>
                    <a:pt x="25028" y="71145"/>
                    <a:pt x="25323" y="70985"/>
                  </a:cubicBezTo>
                  <a:cubicBezTo>
                    <a:pt x="26816" y="70169"/>
                    <a:pt x="28328" y="69403"/>
                    <a:pt x="29829" y="68668"/>
                  </a:cubicBezTo>
                  <a:cubicBezTo>
                    <a:pt x="32421" y="67522"/>
                    <a:pt x="35092" y="66542"/>
                    <a:pt x="37711" y="65454"/>
                  </a:cubicBezTo>
                  <a:close/>
                  <a:moveTo>
                    <a:pt x="11176" y="71063"/>
                  </a:moveTo>
                  <a:cubicBezTo>
                    <a:pt x="12003" y="71063"/>
                    <a:pt x="12896" y="71285"/>
                    <a:pt x="13818" y="71747"/>
                  </a:cubicBezTo>
                  <a:cubicBezTo>
                    <a:pt x="15956" y="72940"/>
                    <a:pt x="17526" y="74950"/>
                    <a:pt x="18801" y="76998"/>
                  </a:cubicBezTo>
                  <a:cubicBezTo>
                    <a:pt x="18824" y="77061"/>
                    <a:pt x="18859" y="77123"/>
                    <a:pt x="18894" y="77185"/>
                  </a:cubicBezTo>
                  <a:cubicBezTo>
                    <a:pt x="18855" y="78075"/>
                    <a:pt x="18805" y="78961"/>
                    <a:pt x="18750" y="79852"/>
                  </a:cubicBezTo>
                  <a:cubicBezTo>
                    <a:pt x="17934" y="79401"/>
                    <a:pt x="17153" y="78884"/>
                    <a:pt x="16371" y="78374"/>
                  </a:cubicBezTo>
                  <a:cubicBezTo>
                    <a:pt x="13445" y="76618"/>
                    <a:pt x="10700" y="74588"/>
                    <a:pt x="7816" y="72769"/>
                  </a:cubicBezTo>
                  <a:cubicBezTo>
                    <a:pt x="8647" y="71659"/>
                    <a:pt x="9822" y="71063"/>
                    <a:pt x="11176" y="71063"/>
                  </a:cubicBezTo>
                  <a:close/>
                  <a:moveTo>
                    <a:pt x="7447" y="73348"/>
                  </a:moveTo>
                  <a:cubicBezTo>
                    <a:pt x="8539" y="74052"/>
                    <a:pt x="9616" y="74779"/>
                    <a:pt x="10700" y="75498"/>
                  </a:cubicBezTo>
                  <a:cubicBezTo>
                    <a:pt x="12399" y="76586"/>
                    <a:pt x="14059" y="77733"/>
                    <a:pt x="15757" y="78814"/>
                  </a:cubicBezTo>
                  <a:cubicBezTo>
                    <a:pt x="16733" y="79381"/>
                    <a:pt x="17728" y="79914"/>
                    <a:pt x="18715" y="80454"/>
                  </a:cubicBezTo>
                  <a:cubicBezTo>
                    <a:pt x="18692" y="80792"/>
                    <a:pt x="18677" y="81134"/>
                    <a:pt x="18653" y="81472"/>
                  </a:cubicBezTo>
                  <a:cubicBezTo>
                    <a:pt x="18642" y="81577"/>
                    <a:pt x="18622" y="81678"/>
                    <a:pt x="18610" y="81783"/>
                  </a:cubicBezTo>
                  <a:cubicBezTo>
                    <a:pt x="18163" y="81702"/>
                    <a:pt x="17709" y="81659"/>
                    <a:pt x="17254" y="81640"/>
                  </a:cubicBezTo>
                  <a:cubicBezTo>
                    <a:pt x="17043" y="81643"/>
                    <a:pt x="16838" y="81644"/>
                    <a:pt x="16638" y="81644"/>
                  </a:cubicBezTo>
                  <a:cubicBezTo>
                    <a:pt x="14245" y="81644"/>
                    <a:pt x="12546" y="81398"/>
                    <a:pt x="10304" y="80131"/>
                  </a:cubicBezTo>
                  <a:cubicBezTo>
                    <a:pt x="8150" y="78926"/>
                    <a:pt x="6075" y="77850"/>
                    <a:pt x="6802" y="74985"/>
                  </a:cubicBezTo>
                  <a:cubicBezTo>
                    <a:pt x="6957" y="74371"/>
                    <a:pt x="7179" y="73827"/>
                    <a:pt x="7447" y="73348"/>
                  </a:cubicBezTo>
                  <a:close/>
                  <a:moveTo>
                    <a:pt x="28128" y="86714"/>
                  </a:moveTo>
                  <a:cubicBezTo>
                    <a:pt x="29046" y="86714"/>
                    <a:pt x="30008" y="86917"/>
                    <a:pt x="31033" y="87385"/>
                  </a:cubicBezTo>
                  <a:cubicBezTo>
                    <a:pt x="31900" y="87863"/>
                    <a:pt x="32639" y="88543"/>
                    <a:pt x="33222" y="89309"/>
                  </a:cubicBezTo>
                  <a:cubicBezTo>
                    <a:pt x="33599" y="89993"/>
                    <a:pt x="33681" y="90790"/>
                    <a:pt x="33743" y="91555"/>
                  </a:cubicBezTo>
                  <a:cubicBezTo>
                    <a:pt x="33751" y="91773"/>
                    <a:pt x="33700" y="91987"/>
                    <a:pt x="33634" y="92201"/>
                  </a:cubicBezTo>
                  <a:cubicBezTo>
                    <a:pt x="33591" y="92089"/>
                    <a:pt x="33468" y="92015"/>
                    <a:pt x="33330" y="92015"/>
                  </a:cubicBezTo>
                  <a:cubicBezTo>
                    <a:pt x="33294" y="92015"/>
                    <a:pt x="33258" y="92019"/>
                    <a:pt x="33222" y="92030"/>
                  </a:cubicBezTo>
                  <a:cubicBezTo>
                    <a:pt x="32793" y="92070"/>
                    <a:pt x="32363" y="92087"/>
                    <a:pt x="31933" y="92087"/>
                  </a:cubicBezTo>
                  <a:cubicBezTo>
                    <a:pt x="31490" y="92087"/>
                    <a:pt x="31047" y="92069"/>
                    <a:pt x="30606" y="92041"/>
                  </a:cubicBezTo>
                  <a:cubicBezTo>
                    <a:pt x="27786" y="91651"/>
                    <a:pt x="24955" y="91388"/>
                    <a:pt x="22109" y="91388"/>
                  </a:cubicBezTo>
                  <a:cubicBezTo>
                    <a:pt x="22067" y="91388"/>
                    <a:pt x="22026" y="91388"/>
                    <a:pt x="21984" y="91388"/>
                  </a:cubicBezTo>
                  <a:lnTo>
                    <a:pt x="21903" y="91388"/>
                  </a:lnTo>
                  <a:cubicBezTo>
                    <a:pt x="22043" y="90630"/>
                    <a:pt x="22183" y="89869"/>
                    <a:pt x="22330" y="89111"/>
                  </a:cubicBezTo>
                  <a:cubicBezTo>
                    <a:pt x="24191" y="87754"/>
                    <a:pt x="26048" y="86714"/>
                    <a:pt x="28128" y="86714"/>
                  </a:cubicBezTo>
                  <a:close/>
                  <a:moveTo>
                    <a:pt x="21767" y="92131"/>
                  </a:moveTo>
                  <a:cubicBezTo>
                    <a:pt x="24010" y="92232"/>
                    <a:pt x="26280" y="92286"/>
                    <a:pt x="28487" y="92426"/>
                  </a:cubicBezTo>
                  <a:cubicBezTo>
                    <a:pt x="29658" y="92474"/>
                    <a:pt x="30826" y="92643"/>
                    <a:pt x="31994" y="92643"/>
                  </a:cubicBezTo>
                  <a:cubicBezTo>
                    <a:pt x="32437" y="92643"/>
                    <a:pt x="32880" y="92619"/>
                    <a:pt x="33323" y="92554"/>
                  </a:cubicBezTo>
                  <a:cubicBezTo>
                    <a:pt x="33393" y="92554"/>
                    <a:pt x="33467" y="92535"/>
                    <a:pt x="33525" y="92500"/>
                  </a:cubicBezTo>
                  <a:lnTo>
                    <a:pt x="33525" y="92500"/>
                  </a:lnTo>
                  <a:cubicBezTo>
                    <a:pt x="33374" y="92873"/>
                    <a:pt x="33175" y="93227"/>
                    <a:pt x="33039" y="93542"/>
                  </a:cubicBezTo>
                  <a:cubicBezTo>
                    <a:pt x="32689" y="94288"/>
                    <a:pt x="31970" y="94898"/>
                    <a:pt x="31263" y="95268"/>
                  </a:cubicBezTo>
                  <a:cubicBezTo>
                    <a:pt x="30501" y="95644"/>
                    <a:pt x="29681" y="95790"/>
                    <a:pt x="28851" y="95790"/>
                  </a:cubicBezTo>
                  <a:cubicBezTo>
                    <a:pt x="27794" y="95790"/>
                    <a:pt x="26719" y="95553"/>
                    <a:pt x="25724" y="95252"/>
                  </a:cubicBezTo>
                  <a:cubicBezTo>
                    <a:pt x="24274" y="94782"/>
                    <a:pt x="22890" y="94234"/>
                    <a:pt x="21483" y="93701"/>
                  </a:cubicBezTo>
                  <a:cubicBezTo>
                    <a:pt x="21568" y="93246"/>
                    <a:pt x="21654" y="92792"/>
                    <a:pt x="21728" y="92337"/>
                  </a:cubicBezTo>
                  <a:cubicBezTo>
                    <a:pt x="21740" y="92267"/>
                    <a:pt x="21755" y="92197"/>
                    <a:pt x="21767" y="92131"/>
                  </a:cubicBezTo>
                  <a:close/>
                  <a:moveTo>
                    <a:pt x="7988" y="92026"/>
                  </a:moveTo>
                  <a:cubicBezTo>
                    <a:pt x="8250" y="92026"/>
                    <a:pt x="8511" y="92054"/>
                    <a:pt x="8764" y="92111"/>
                  </a:cubicBezTo>
                  <a:cubicBezTo>
                    <a:pt x="11287" y="92667"/>
                    <a:pt x="13421" y="94537"/>
                    <a:pt x="14719" y="96714"/>
                  </a:cubicBezTo>
                  <a:cubicBezTo>
                    <a:pt x="14972" y="97176"/>
                    <a:pt x="15186" y="97592"/>
                    <a:pt x="15376" y="98043"/>
                  </a:cubicBezTo>
                  <a:cubicBezTo>
                    <a:pt x="15260" y="98587"/>
                    <a:pt x="15135" y="99127"/>
                    <a:pt x="15015" y="99668"/>
                  </a:cubicBezTo>
                  <a:cubicBezTo>
                    <a:pt x="13546" y="98855"/>
                    <a:pt x="12135" y="97938"/>
                    <a:pt x="10762" y="96966"/>
                  </a:cubicBezTo>
                  <a:cubicBezTo>
                    <a:pt x="8881" y="95742"/>
                    <a:pt x="7019" y="94475"/>
                    <a:pt x="5095" y="93316"/>
                  </a:cubicBezTo>
                  <a:cubicBezTo>
                    <a:pt x="5773" y="92513"/>
                    <a:pt x="6890" y="92026"/>
                    <a:pt x="7988" y="92026"/>
                  </a:cubicBezTo>
                  <a:close/>
                  <a:moveTo>
                    <a:pt x="4718" y="93896"/>
                  </a:moveTo>
                  <a:cubicBezTo>
                    <a:pt x="7105" y="95275"/>
                    <a:pt x="9270" y="96997"/>
                    <a:pt x="11653" y="98389"/>
                  </a:cubicBezTo>
                  <a:cubicBezTo>
                    <a:pt x="12741" y="98995"/>
                    <a:pt x="13794" y="99676"/>
                    <a:pt x="14875" y="100301"/>
                  </a:cubicBezTo>
                  <a:cubicBezTo>
                    <a:pt x="14747" y="100865"/>
                    <a:pt x="14599" y="101433"/>
                    <a:pt x="14455" y="102000"/>
                  </a:cubicBezTo>
                  <a:cubicBezTo>
                    <a:pt x="14395" y="101972"/>
                    <a:pt x="14326" y="101961"/>
                    <a:pt x="14250" y="101961"/>
                  </a:cubicBezTo>
                  <a:cubicBezTo>
                    <a:pt x="14043" y="101961"/>
                    <a:pt x="13793" y="102039"/>
                    <a:pt x="13588" y="102039"/>
                  </a:cubicBezTo>
                  <a:cubicBezTo>
                    <a:pt x="13551" y="102039"/>
                    <a:pt x="13516" y="102037"/>
                    <a:pt x="13483" y="102031"/>
                  </a:cubicBezTo>
                  <a:cubicBezTo>
                    <a:pt x="11886" y="101856"/>
                    <a:pt x="10245" y="101537"/>
                    <a:pt x="8753" y="100970"/>
                  </a:cubicBezTo>
                  <a:cubicBezTo>
                    <a:pt x="6580" y="100045"/>
                    <a:pt x="4943" y="98016"/>
                    <a:pt x="4524" y="95695"/>
                  </a:cubicBezTo>
                  <a:cubicBezTo>
                    <a:pt x="4364" y="95027"/>
                    <a:pt x="4461" y="94416"/>
                    <a:pt x="4718" y="93896"/>
                  </a:cubicBezTo>
                  <a:close/>
                  <a:moveTo>
                    <a:pt x="11542" y="1"/>
                  </a:moveTo>
                  <a:cubicBezTo>
                    <a:pt x="11257" y="1"/>
                    <a:pt x="10972" y="30"/>
                    <a:pt x="10689" y="93"/>
                  </a:cubicBezTo>
                  <a:cubicBezTo>
                    <a:pt x="7260" y="944"/>
                    <a:pt x="6708" y="4792"/>
                    <a:pt x="8115" y="7599"/>
                  </a:cubicBezTo>
                  <a:cubicBezTo>
                    <a:pt x="7318" y="7137"/>
                    <a:pt x="6531" y="6934"/>
                    <a:pt x="5793" y="6934"/>
                  </a:cubicBezTo>
                  <a:cubicBezTo>
                    <a:pt x="2381" y="6934"/>
                    <a:pt x="1" y="11271"/>
                    <a:pt x="2378" y="14444"/>
                  </a:cubicBezTo>
                  <a:cubicBezTo>
                    <a:pt x="3626" y="15820"/>
                    <a:pt x="5480" y="16663"/>
                    <a:pt x="7299" y="16959"/>
                  </a:cubicBezTo>
                  <a:cubicBezTo>
                    <a:pt x="6522" y="17826"/>
                    <a:pt x="5690" y="18786"/>
                    <a:pt x="5460" y="19964"/>
                  </a:cubicBezTo>
                  <a:cubicBezTo>
                    <a:pt x="5068" y="22082"/>
                    <a:pt x="6537" y="24018"/>
                    <a:pt x="8558" y="24554"/>
                  </a:cubicBezTo>
                  <a:cubicBezTo>
                    <a:pt x="8884" y="24621"/>
                    <a:pt x="9208" y="24653"/>
                    <a:pt x="9530" y="24653"/>
                  </a:cubicBezTo>
                  <a:cubicBezTo>
                    <a:pt x="11466" y="24653"/>
                    <a:pt x="13297" y="23501"/>
                    <a:pt x="14494" y="21934"/>
                  </a:cubicBezTo>
                  <a:lnTo>
                    <a:pt x="14494" y="21934"/>
                  </a:lnTo>
                  <a:cubicBezTo>
                    <a:pt x="14300" y="23967"/>
                    <a:pt x="14218" y="26074"/>
                    <a:pt x="15015" y="27983"/>
                  </a:cubicBezTo>
                  <a:cubicBezTo>
                    <a:pt x="15610" y="29296"/>
                    <a:pt x="16772" y="30385"/>
                    <a:pt x="18121" y="30941"/>
                  </a:cubicBezTo>
                  <a:cubicBezTo>
                    <a:pt x="18175" y="31668"/>
                    <a:pt x="18233" y="32394"/>
                    <a:pt x="18284" y="33121"/>
                  </a:cubicBezTo>
                  <a:cubicBezTo>
                    <a:pt x="18603" y="37611"/>
                    <a:pt x="19077" y="42093"/>
                    <a:pt x="19147" y="46598"/>
                  </a:cubicBezTo>
                  <a:cubicBezTo>
                    <a:pt x="19225" y="47970"/>
                    <a:pt x="19330" y="49342"/>
                    <a:pt x="19434" y="50710"/>
                  </a:cubicBezTo>
                  <a:cubicBezTo>
                    <a:pt x="18789" y="50263"/>
                    <a:pt x="18117" y="49847"/>
                    <a:pt x="17448" y="49439"/>
                  </a:cubicBezTo>
                  <a:cubicBezTo>
                    <a:pt x="16212" y="48708"/>
                    <a:pt x="14918" y="47958"/>
                    <a:pt x="13464" y="47787"/>
                  </a:cubicBezTo>
                  <a:cubicBezTo>
                    <a:pt x="13058" y="47733"/>
                    <a:pt x="12653" y="47705"/>
                    <a:pt x="12254" y="47705"/>
                  </a:cubicBezTo>
                  <a:cubicBezTo>
                    <a:pt x="10160" y="47705"/>
                    <a:pt x="8208" y="48475"/>
                    <a:pt x="6922" y="50290"/>
                  </a:cubicBezTo>
                  <a:cubicBezTo>
                    <a:pt x="5682" y="51981"/>
                    <a:pt x="6261" y="54419"/>
                    <a:pt x="7556" y="55915"/>
                  </a:cubicBezTo>
                  <a:cubicBezTo>
                    <a:pt x="8597" y="57093"/>
                    <a:pt x="10028" y="57894"/>
                    <a:pt x="11454" y="58515"/>
                  </a:cubicBezTo>
                  <a:cubicBezTo>
                    <a:pt x="13115" y="59202"/>
                    <a:pt x="14885" y="59293"/>
                    <a:pt x="16657" y="59293"/>
                  </a:cubicBezTo>
                  <a:cubicBezTo>
                    <a:pt x="17298" y="59293"/>
                    <a:pt x="17939" y="59281"/>
                    <a:pt x="18575" y="59281"/>
                  </a:cubicBezTo>
                  <a:cubicBezTo>
                    <a:pt x="18770" y="59281"/>
                    <a:pt x="18964" y="59282"/>
                    <a:pt x="19159" y="59285"/>
                  </a:cubicBezTo>
                  <a:cubicBezTo>
                    <a:pt x="19368" y="59285"/>
                    <a:pt x="19582" y="59270"/>
                    <a:pt x="19792" y="59266"/>
                  </a:cubicBezTo>
                  <a:lnTo>
                    <a:pt x="19792" y="59266"/>
                  </a:lnTo>
                  <a:cubicBezTo>
                    <a:pt x="19679" y="64634"/>
                    <a:pt x="19061" y="69982"/>
                    <a:pt x="18980" y="75354"/>
                  </a:cubicBezTo>
                  <a:lnTo>
                    <a:pt x="18952" y="75949"/>
                  </a:lnTo>
                  <a:cubicBezTo>
                    <a:pt x="18949" y="75937"/>
                    <a:pt x="18941" y="75930"/>
                    <a:pt x="18937" y="75922"/>
                  </a:cubicBezTo>
                  <a:cubicBezTo>
                    <a:pt x="17771" y="74095"/>
                    <a:pt x="16232" y="72497"/>
                    <a:pt x="14498" y="71207"/>
                  </a:cubicBezTo>
                  <a:cubicBezTo>
                    <a:pt x="13495" y="70486"/>
                    <a:pt x="12220" y="70030"/>
                    <a:pt x="10969" y="70030"/>
                  </a:cubicBezTo>
                  <a:cubicBezTo>
                    <a:pt x="10169" y="70030"/>
                    <a:pt x="9379" y="70216"/>
                    <a:pt x="8675" y="70639"/>
                  </a:cubicBezTo>
                  <a:cubicBezTo>
                    <a:pt x="8088" y="71086"/>
                    <a:pt x="7532" y="71650"/>
                    <a:pt x="7054" y="72283"/>
                  </a:cubicBezTo>
                  <a:lnTo>
                    <a:pt x="7050" y="72283"/>
                  </a:lnTo>
                  <a:cubicBezTo>
                    <a:pt x="7035" y="72307"/>
                    <a:pt x="7019" y="72330"/>
                    <a:pt x="7004" y="72353"/>
                  </a:cubicBezTo>
                  <a:cubicBezTo>
                    <a:pt x="6903" y="72486"/>
                    <a:pt x="6809" y="72626"/>
                    <a:pt x="6720" y="72762"/>
                  </a:cubicBezTo>
                  <a:cubicBezTo>
                    <a:pt x="6700" y="72789"/>
                    <a:pt x="6681" y="72816"/>
                    <a:pt x="6665" y="72843"/>
                  </a:cubicBezTo>
                  <a:cubicBezTo>
                    <a:pt x="5709" y="74347"/>
                    <a:pt x="5219" y="76159"/>
                    <a:pt x="5768" y="77819"/>
                  </a:cubicBezTo>
                  <a:cubicBezTo>
                    <a:pt x="6281" y="79140"/>
                    <a:pt x="7645" y="79793"/>
                    <a:pt x="8827" y="80407"/>
                  </a:cubicBezTo>
                  <a:cubicBezTo>
                    <a:pt x="10727" y="81301"/>
                    <a:pt x="12640" y="82335"/>
                    <a:pt x="14762" y="82553"/>
                  </a:cubicBezTo>
                  <a:cubicBezTo>
                    <a:pt x="15994" y="82693"/>
                    <a:pt x="17254" y="82572"/>
                    <a:pt x="18470" y="82825"/>
                  </a:cubicBezTo>
                  <a:cubicBezTo>
                    <a:pt x="18027" y="86133"/>
                    <a:pt x="17297" y="89402"/>
                    <a:pt x="16597" y="92667"/>
                  </a:cubicBezTo>
                  <a:cubicBezTo>
                    <a:pt x="16239" y="94051"/>
                    <a:pt x="15940" y="95423"/>
                    <a:pt x="15645" y="96787"/>
                  </a:cubicBezTo>
                  <a:cubicBezTo>
                    <a:pt x="15065" y="95660"/>
                    <a:pt x="14323" y="94607"/>
                    <a:pt x="13351" y="93791"/>
                  </a:cubicBezTo>
                  <a:cubicBezTo>
                    <a:pt x="11742" y="92496"/>
                    <a:pt x="9817" y="91123"/>
                    <a:pt x="7683" y="91123"/>
                  </a:cubicBezTo>
                  <a:cubicBezTo>
                    <a:pt x="7497" y="91123"/>
                    <a:pt x="7309" y="91133"/>
                    <a:pt x="7120" y="91155"/>
                  </a:cubicBezTo>
                  <a:cubicBezTo>
                    <a:pt x="5993" y="91307"/>
                    <a:pt x="4975" y="91952"/>
                    <a:pt x="4325" y="92854"/>
                  </a:cubicBezTo>
                  <a:cubicBezTo>
                    <a:pt x="4322" y="92854"/>
                    <a:pt x="4318" y="92850"/>
                    <a:pt x="4314" y="92850"/>
                  </a:cubicBezTo>
                  <a:cubicBezTo>
                    <a:pt x="4294" y="92877"/>
                    <a:pt x="4283" y="92908"/>
                    <a:pt x="4263" y="92935"/>
                  </a:cubicBezTo>
                  <a:cubicBezTo>
                    <a:pt x="4197" y="93033"/>
                    <a:pt x="4143" y="93134"/>
                    <a:pt x="4088" y="93235"/>
                  </a:cubicBezTo>
                  <a:cubicBezTo>
                    <a:pt x="4046" y="93305"/>
                    <a:pt x="3995" y="93371"/>
                    <a:pt x="3960" y="93448"/>
                  </a:cubicBezTo>
                  <a:cubicBezTo>
                    <a:pt x="3964" y="93448"/>
                    <a:pt x="3968" y="93452"/>
                    <a:pt x="3972" y="93456"/>
                  </a:cubicBezTo>
                  <a:cubicBezTo>
                    <a:pt x="3738" y="93946"/>
                    <a:pt x="3599" y="94482"/>
                    <a:pt x="3610" y="95050"/>
                  </a:cubicBezTo>
                  <a:cubicBezTo>
                    <a:pt x="3478" y="98478"/>
                    <a:pt x="6308" y="101312"/>
                    <a:pt x="9519" y="102039"/>
                  </a:cubicBezTo>
                  <a:cubicBezTo>
                    <a:pt x="10063" y="102151"/>
                    <a:pt x="12312" y="102843"/>
                    <a:pt x="13646" y="102843"/>
                  </a:cubicBezTo>
                  <a:cubicBezTo>
                    <a:pt x="13884" y="102843"/>
                    <a:pt x="14092" y="102821"/>
                    <a:pt x="14257" y="102770"/>
                  </a:cubicBezTo>
                  <a:lnTo>
                    <a:pt x="14257" y="102770"/>
                  </a:lnTo>
                  <a:cubicBezTo>
                    <a:pt x="14206" y="102960"/>
                    <a:pt x="14164" y="103154"/>
                    <a:pt x="14109" y="103345"/>
                  </a:cubicBezTo>
                  <a:cubicBezTo>
                    <a:pt x="13141" y="106797"/>
                    <a:pt x="11964" y="110213"/>
                    <a:pt x="10805" y="113595"/>
                  </a:cubicBezTo>
                  <a:cubicBezTo>
                    <a:pt x="10597" y="114071"/>
                    <a:pt x="10981" y="114612"/>
                    <a:pt x="11454" y="114612"/>
                  </a:cubicBezTo>
                  <a:cubicBezTo>
                    <a:pt x="11545" y="114612"/>
                    <a:pt x="11640" y="114592"/>
                    <a:pt x="11734" y="114547"/>
                  </a:cubicBezTo>
                  <a:cubicBezTo>
                    <a:pt x="11960" y="114450"/>
                    <a:pt x="12096" y="114260"/>
                    <a:pt x="12177" y="114034"/>
                  </a:cubicBezTo>
                  <a:cubicBezTo>
                    <a:pt x="12834" y="112184"/>
                    <a:pt x="13468" y="110326"/>
                    <a:pt x="14082" y="108460"/>
                  </a:cubicBezTo>
                  <a:cubicBezTo>
                    <a:pt x="14832" y="106210"/>
                    <a:pt x="15435" y="103916"/>
                    <a:pt x="15971" y="101604"/>
                  </a:cubicBezTo>
                  <a:cubicBezTo>
                    <a:pt x="16523" y="99279"/>
                    <a:pt x="17176" y="96978"/>
                    <a:pt x="17732" y="94653"/>
                  </a:cubicBezTo>
                  <a:cubicBezTo>
                    <a:pt x="18296" y="92181"/>
                    <a:pt x="18614" y="89666"/>
                    <a:pt x="19038" y="87167"/>
                  </a:cubicBezTo>
                  <a:cubicBezTo>
                    <a:pt x="19322" y="85142"/>
                    <a:pt x="19594" y="83109"/>
                    <a:pt x="19839" y="81076"/>
                  </a:cubicBezTo>
                  <a:cubicBezTo>
                    <a:pt x="19843" y="81076"/>
                    <a:pt x="19843" y="81080"/>
                    <a:pt x="19843" y="81080"/>
                  </a:cubicBezTo>
                  <a:cubicBezTo>
                    <a:pt x="19866" y="80882"/>
                    <a:pt x="19889" y="80679"/>
                    <a:pt x="19916" y="80481"/>
                  </a:cubicBezTo>
                  <a:lnTo>
                    <a:pt x="19913" y="80481"/>
                  </a:lnTo>
                  <a:cubicBezTo>
                    <a:pt x="20406" y="76310"/>
                    <a:pt x="20772" y="72124"/>
                    <a:pt x="20811" y="67918"/>
                  </a:cubicBezTo>
                  <a:cubicBezTo>
                    <a:pt x="20950" y="65022"/>
                    <a:pt x="20950" y="62127"/>
                    <a:pt x="20947" y="59231"/>
                  </a:cubicBezTo>
                  <a:lnTo>
                    <a:pt x="20950" y="59231"/>
                  </a:lnTo>
                  <a:cubicBezTo>
                    <a:pt x="20947" y="59114"/>
                    <a:pt x="20950" y="59001"/>
                    <a:pt x="20947" y="58885"/>
                  </a:cubicBezTo>
                  <a:cubicBezTo>
                    <a:pt x="20947" y="57921"/>
                    <a:pt x="20947" y="56961"/>
                    <a:pt x="20950" y="56001"/>
                  </a:cubicBezTo>
                  <a:lnTo>
                    <a:pt x="20950" y="55977"/>
                  </a:lnTo>
                  <a:cubicBezTo>
                    <a:pt x="20950" y="55969"/>
                    <a:pt x="20950" y="55958"/>
                    <a:pt x="20950" y="55946"/>
                  </a:cubicBezTo>
                  <a:cubicBezTo>
                    <a:pt x="20997" y="54998"/>
                    <a:pt x="21017" y="54049"/>
                    <a:pt x="21017" y="53101"/>
                  </a:cubicBezTo>
                  <a:cubicBezTo>
                    <a:pt x="21020" y="53105"/>
                    <a:pt x="21024" y="53105"/>
                    <a:pt x="21024" y="53109"/>
                  </a:cubicBezTo>
                  <a:cubicBezTo>
                    <a:pt x="21024" y="53039"/>
                    <a:pt x="21024" y="52973"/>
                    <a:pt x="21024" y="52903"/>
                  </a:cubicBezTo>
                  <a:cubicBezTo>
                    <a:pt x="21024" y="52840"/>
                    <a:pt x="21020" y="52774"/>
                    <a:pt x="21020" y="52712"/>
                  </a:cubicBezTo>
                  <a:cubicBezTo>
                    <a:pt x="21020" y="52463"/>
                    <a:pt x="21020" y="52218"/>
                    <a:pt x="21017" y="51970"/>
                  </a:cubicBezTo>
                  <a:cubicBezTo>
                    <a:pt x="21013" y="51966"/>
                    <a:pt x="21005" y="51962"/>
                    <a:pt x="21001" y="51958"/>
                  </a:cubicBezTo>
                  <a:cubicBezTo>
                    <a:pt x="20954" y="49101"/>
                    <a:pt x="20737" y="46252"/>
                    <a:pt x="20410" y="43410"/>
                  </a:cubicBezTo>
                  <a:cubicBezTo>
                    <a:pt x="20091" y="39352"/>
                    <a:pt x="19971" y="35271"/>
                    <a:pt x="19217" y="31263"/>
                  </a:cubicBezTo>
                  <a:lnTo>
                    <a:pt x="19217" y="31263"/>
                  </a:lnTo>
                  <a:cubicBezTo>
                    <a:pt x="19267" y="31271"/>
                    <a:pt x="19318" y="31290"/>
                    <a:pt x="19368" y="31298"/>
                  </a:cubicBezTo>
                  <a:cubicBezTo>
                    <a:pt x="19532" y="31317"/>
                    <a:pt x="19695" y="31326"/>
                    <a:pt x="19858" y="31326"/>
                  </a:cubicBezTo>
                  <a:cubicBezTo>
                    <a:pt x="20539" y="31326"/>
                    <a:pt x="21209" y="31168"/>
                    <a:pt x="21837" y="30898"/>
                  </a:cubicBezTo>
                  <a:cubicBezTo>
                    <a:pt x="21907" y="31287"/>
                    <a:pt x="21984" y="31679"/>
                    <a:pt x="22047" y="32064"/>
                  </a:cubicBezTo>
                  <a:cubicBezTo>
                    <a:pt x="22618" y="36802"/>
                    <a:pt x="23454" y="41517"/>
                    <a:pt x="23815" y="46275"/>
                  </a:cubicBezTo>
                  <a:cubicBezTo>
                    <a:pt x="23885" y="50800"/>
                    <a:pt x="23796" y="55320"/>
                    <a:pt x="23839" y="59845"/>
                  </a:cubicBezTo>
                  <a:cubicBezTo>
                    <a:pt x="23730" y="62472"/>
                    <a:pt x="23699" y="65100"/>
                    <a:pt x="23668" y="67728"/>
                  </a:cubicBezTo>
                  <a:cubicBezTo>
                    <a:pt x="23660" y="68124"/>
                    <a:pt x="23656" y="68517"/>
                    <a:pt x="23652" y="68909"/>
                  </a:cubicBezTo>
                  <a:cubicBezTo>
                    <a:pt x="23636" y="69881"/>
                    <a:pt x="23621" y="70853"/>
                    <a:pt x="23601" y="71825"/>
                  </a:cubicBezTo>
                  <a:lnTo>
                    <a:pt x="23601" y="71840"/>
                  </a:lnTo>
                  <a:cubicBezTo>
                    <a:pt x="23481" y="75280"/>
                    <a:pt x="22917" y="78682"/>
                    <a:pt x="22486" y="82087"/>
                  </a:cubicBezTo>
                  <a:cubicBezTo>
                    <a:pt x="22202" y="84271"/>
                    <a:pt x="21926" y="86460"/>
                    <a:pt x="21572" y="88632"/>
                  </a:cubicBezTo>
                  <a:cubicBezTo>
                    <a:pt x="21553" y="88761"/>
                    <a:pt x="21526" y="88893"/>
                    <a:pt x="21506" y="89025"/>
                  </a:cubicBezTo>
                  <a:cubicBezTo>
                    <a:pt x="21347" y="89973"/>
                    <a:pt x="21172" y="90918"/>
                    <a:pt x="20974" y="91859"/>
                  </a:cubicBezTo>
                  <a:cubicBezTo>
                    <a:pt x="20962" y="91917"/>
                    <a:pt x="20950" y="91975"/>
                    <a:pt x="20935" y="92034"/>
                  </a:cubicBezTo>
                  <a:cubicBezTo>
                    <a:pt x="20830" y="92516"/>
                    <a:pt x="20721" y="92998"/>
                    <a:pt x="20601" y="93476"/>
                  </a:cubicBezTo>
                  <a:cubicBezTo>
                    <a:pt x="20577" y="93577"/>
                    <a:pt x="20550" y="93678"/>
                    <a:pt x="20523" y="93779"/>
                  </a:cubicBezTo>
                  <a:cubicBezTo>
                    <a:pt x="20402" y="94257"/>
                    <a:pt x="20278" y="94735"/>
                    <a:pt x="20138" y="95209"/>
                  </a:cubicBezTo>
                  <a:cubicBezTo>
                    <a:pt x="19539" y="97429"/>
                    <a:pt x="19135" y="99703"/>
                    <a:pt x="18607" y="101942"/>
                  </a:cubicBezTo>
                  <a:cubicBezTo>
                    <a:pt x="17872" y="104496"/>
                    <a:pt x="17273" y="107084"/>
                    <a:pt x="16605" y="109658"/>
                  </a:cubicBezTo>
                  <a:cubicBezTo>
                    <a:pt x="16099" y="111228"/>
                    <a:pt x="15493" y="112767"/>
                    <a:pt x="14863" y="114295"/>
                  </a:cubicBezTo>
                  <a:cubicBezTo>
                    <a:pt x="14786" y="114481"/>
                    <a:pt x="14696" y="114660"/>
                    <a:pt x="14630" y="114851"/>
                  </a:cubicBezTo>
                  <a:cubicBezTo>
                    <a:pt x="14550" y="115123"/>
                    <a:pt x="14749" y="115395"/>
                    <a:pt x="15015" y="115395"/>
                  </a:cubicBezTo>
                  <a:cubicBezTo>
                    <a:pt x="15019" y="115395"/>
                    <a:pt x="15023" y="115395"/>
                    <a:pt x="15027" y="115395"/>
                  </a:cubicBezTo>
                  <a:cubicBezTo>
                    <a:pt x="15029" y="115395"/>
                    <a:pt x="15032" y="115395"/>
                    <a:pt x="15035" y="115395"/>
                  </a:cubicBezTo>
                  <a:cubicBezTo>
                    <a:pt x="15566" y="115395"/>
                    <a:pt x="15864" y="113935"/>
                    <a:pt x="16107" y="113525"/>
                  </a:cubicBezTo>
                  <a:cubicBezTo>
                    <a:pt x="16947" y="111473"/>
                    <a:pt x="17503" y="109319"/>
                    <a:pt x="18241" y="107228"/>
                  </a:cubicBezTo>
                  <a:cubicBezTo>
                    <a:pt x="18883" y="105234"/>
                    <a:pt x="19271" y="103170"/>
                    <a:pt x="19788" y="101141"/>
                  </a:cubicBezTo>
                  <a:cubicBezTo>
                    <a:pt x="20383" y="98976"/>
                    <a:pt x="20900" y="96791"/>
                    <a:pt x="21327" y="94591"/>
                  </a:cubicBezTo>
                  <a:cubicBezTo>
                    <a:pt x="23728" y="95455"/>
                    <a:pt x="26738" y="96609"/>
                    <a:pt x="29360" y="96609"/>
                  </a:cubicBezTo>
                  <a:cubicBezTo>
                    <a:pt x="30337" y="96609"/>
                    <a:pt x="31261" y="96449"/>
                    <a:pt x="32079" y="96053"/>
                  </a:cubicBezTo>
                  <a:cubicBezTo>
                    <a:pt x="32973" y="95575"/>
                    <a:pt x="33646" y="94778"/>
                    <a:pt x="34011" y="93841"/>
                  </a:cubicBezTo>
                  <a:cubicBezTo>
                    <a:pt x="34369" y="93071"/>
                    <a:pt x="34707" y="92255"/>
                    <a:pt x="34648" y="91388"/>
                  </a:cubicBezTo>
                  <a:cubicBezTo>
                    <a:pt x="34481" y="89453"/>
                    <a:pt x="34198" y="88496"/>
                    <a:pt x="32647" y="87241"/>
                  </a:cubicBezTo>
                  <a:cubicBezTo>
                    <a:pt x="31522" y="86273"/>
                    <a:pt x="30044" y="85929"/>
                    <a:pt x="28568" y="85929"/>
                  </a:cubicBezTo>
                  <a:cubicBezTo>
                    <a:pt x="27815" y="85929"/>
                    <a:pt x="27062" y="86018"/>
                    <a:pt x="26357" y="86160"/>
                  </a:cubicBezTo>
                  <a:cubicBezTo>
                    <a:pt x="25187" y="86409"/>
                    <a:pt x="24091" y="86922"/>
                    <a:pt x="23096" y="87579"/>
                  </a:cubicBezTo>
                  <a:cubicBezTo>
                    <a:pt x="22921" y="87703"/>
                    <a:pt x="22738" y="87824"/>
                    <a:pt x="22560" y="87944"/>
                  </a:cubicBezTo>
                  <a:cubicBezTo>
                    <a:pt x="23003" y="85667"/>
                    <a:pt x="23438" y="83393"/>
                    <a:pt x="23722" y="81088"/>
                  </a:cubicBezTo>
                  <a:cubicBezTo>
                    <a:pt x="23955" y="78821"/>
                    <a:pt x="24126" y="76551"/>
                    <a:pt x="24286" y="74278"/>
                  </a:cubicBezTo>
                  <a:cubicBezTo>
                    <a:pt x="26758" y="74106"/>
                    <a:pt x="29207" y="73667"/>
                    <a:pt x="31636" y="73150"/>
                  </a:cubicBezTo>
                  <a:cubicBezTo>
                    <a:pt x="33945" y="72598"/>
                    <a:pt x="36561" y="72268"/>
                    <a:pt x="38310" y="70515"/>
                  </a:cubicBezTo>
                  <a:cubicBezTo>
                    <a:pt x="39433" y="69364"/>
                    <a:pt x="39507" y="67607"/>
                    <a:pt x="39239" y="66103"/>
                  </a:cubicBezTo>
                  <a:cubicBezTo>
                    <a:pt x="38854" y="63767"/>
                    <a:pt x="36619" y="62088"/>
                    <a:pt x="34376" y="61715"/>
                  </a:cubicBezTo>
                  <a:cubicBezTo>
                    <a:pt x="34022" y="61655"/>
                    <a:pt x="33668" y="61627"/>
                    <a:pt x="33317" y="61627"/>
                  </a:cubicBezTo>
                  <a:cubicBezTo>
                    <a:pt x="31297" y="61627"/>
                    <a:pt x="29349" y="62550"/>
                    <a:pt x="27663" y="63623"/>
                  </a:cubicBezTo>
                  <a:cubicBezTo>
                    <a:pt x="26579" y="64307"/>
                    <a:pt x="25634" y="65170"/>
                    <a:pt x="24818" y="66146"/>
                  </a:cubicBezTo>
                  <a:cubicBezTo>
                    <a:pt x="24946" y="62539"/>
                    <a:pt x="24880" y="58920"/>
                    <a:pt x="25001" y="55309"/>
                  </a:cubicBezTo>
                  <a:cubicBezTo>
                    <a:pt x="24981" y="52957"/>
                    <a:pt x="24900" y="50601"/>
                    <a:pt x="24791" y="48250"/>
                  </a:cubicBezTo>
                  <a:lnTo>
                    <a:pt x="24791" y="48250"/>
                  </a:lnTo>
                  <a:cubicBezTo>
                    <a:pt x="24822" y="48254"/>
                    <a:pt x="24853" y="48257"/>
                    <a:pt x="24884" y="48257"/>
                  </a:cubicBezTo>
                  <a:cubicBezTo>
                    <a:pt x="24933" y="48257"/>
                    <a:pt x="24981" y="48251"/>
                    <a:pt x="25028" y="48234"/>
                  </a:cubicBezTo>
                  <a:cubicBezTo>
                    <a:pt x="27838" y="47647"/>
                    <a:pt x="30653" y="47095"/>
                    <a:pt x="33412" y="46306"/>
                  </a:cubicBezTo>
                  <a:cubicBezTo>
                    <a:pt x="35333" y="45797"/>
                    <a:pt x="37311" y="45128"/>
                    <a:pt x="38726" y="43667"/>
                  </a:cubicBezTo>
                  <a:cubicBezTo>
                    <a:pt x="42081" y="40095"/>
                    <a:pt x="42178" y="32523"/>
                    <a:pt x="36565" y="31193"/>
                  </a:cubicBezTo>
                  <a:cubicBezTo>
                    <a:pt x="36160" y="31087"/>
                    <a:pt x="35765" y="31038"/>
                    <a:pt x="35381" y="31038"/>
                  </a:cubicBezTo>
                  <a:cubicBezTo>
                    <a:pt x="32971" y="31038"/>
                    <a:pt x="30991" y="32974"/>
                    <a:pt x="29553" y="34832"/>
                  </a:cubicBezTo>
                  <a:cubicBezTo>
                    <a:pt x="27555" y="37350"/>
                    <a:pt x="25930" y="40130"/>
                    <a:pt x="24468" y="42987"/>
                  </a:cubicBezTo>
                  <a:cubicBezTo>
                    <a:pt x="24243" y="40067"/>
                    <a:pt x="23963" y="37156"/>
                    <a:pt x="23582" y="34260"/>
                  </a:cubicBezTo>
                  <a:cubicBezTo>
                    <a:pt x="23392" y="32935"/>
                    <a:pt x="23154" y="31621"/>
                    <a:pt x="22890" y="30307"/>
                  </a:cubicBezTo>
                  <a:cubicBezTo>
                    <a:pt x="23403" y="29949"/>
                    <a:pt x="23866" y="29514"/>
                    <a:pt x="24239" y="29020"/>
                  </a:cubicBezTo>
                  <a:cubicBezTo>
                    <a:pt x="25914" y="26622"/>
                    <a:pt x="25770" y="23178"/>
                    <a:pt x="24581" y="20597"/>
                  </a:cubicBezTo>
                  <a:cubicBezTo>
                    <a:pt x="24262" y="20022"/>
                    <a:pt x="23916" y="19427"/>
                    <a:pt x="23508" y="18887"/>
                  </a:cubicBezTo>
                  <a:lnTo>
                    <a:pt x="23508" y="18887"/>
                  </a:lnTo>
                  <a:cubicBezTo>
                    <a:pt x="23992" y="18944"/>
                    <a:pt x="24477" y="18980"/>
                    <a:pt x="24960" y="18980"/>
                  </a:cubicBezTo>
                  <a:cubicBezTo>
                    <a:pt x="25499" y="18980"/>
                    <a:pt x="26037" y="18935"/>
                    <a:pt x="26571" y="18825"/>
                  </a:cubicBezTo>
                  <a:cubicBezTo>
                    <a:pt x="28437" y="18214"/>
                    <a:pt x="30653" y="16321"/>
                    <a:pt x="30003" y="14156"/>
                  </a:cubicBezTo>
                  <a:cubicBezTo>
                    <a:pt x="29514" y="12823"/>
                    <a:pt x="28297" y="11704"/>
                    <a:pt x="26913" y="11346"/>
                  </a:cubicBezTo>
                  <a:cubicBezTo>
                    <a:pt x="26550" y="11258"/>
                    <a:pt x="26179" y="11232"/>
                    <a:pt x="25806" y="11232"/>
                  </a:cubicBezTo>
                  <a:cubicBezTo>
                    <a:pt x="25605" y="11232"/>
                    <a:pt x="25404" y="11239"/>
                    <a:pt x="25203" y="11249"/>
                  </a:cubicBezTo>
                  <a:cubicBezTo>
                    <a:pt x="27555" y="9286"/>
                    <a:pt x="27590" y="5115"/>
                    <a:pt x="25028" y="3319"/>
                  </a:cubicBezTo>
                  <a:cubicBezTo>
                    <a:pt x="24386" y="2936"/>
                    <a:pt x="23663" y="2766"/>
                    <a:pt x="22930" y="2766"/>
                  </a:cubicBezTo>
                  <a:cubicBezTo>
                    <a:pt x="21655" y="2766"/>
                    <a:pt x="20349" y="3280"/>
                    <a:pt x="19392" y="4085"/>
                  </a:cubicBezTo>
                  <a:cubicBezTo>
                    <a:pt x="18447" y="4862"/>
                    <a:pt x="17880" y="5974"/>
                    <a:pt x="17448" y="7097"/>
                  </a:cubicBezTo>
                  <a:cubicBezTo>
                    <a:pt x="17242" y="5041"/>
                    <a:pt x="16640" y="2841"/>
                    <a:pt x="15244" y="1282"/>
                  </a:cubicBezTo>
                  <a:cubicBezTo>
                    <a:pt x="14153" y="609"/>
                    <a:pt x="12851" y="1"/>
                    <a:pt x="11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flipH="1">
              <a:off x="8559832" y="248293"/>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flipH="1">
              <a:off x="8883199" y="2707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flipH="1">
              <a:off x="157374" y="4603990"/>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219857" y="48018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8789478" y="57409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451788" y="45177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03"/>
        <p:cNvGrpSpPr/>
        <p:nvPr/>
      </p:nvGrpSpPr>
      <p:grpSpPr>
        <a:xfrm>
          <a:off x="0" y="0"/>
          <a:ext cx="0" cy="0"/>
          <a:chOff x="0" y="0"/>
          <a:chExt cx="0" cy="0"/>
        </a:xfrm>
      </p:grpSpPr>
      <p:grpSp>
        <p:nvGrpSpPr>
          <p:cNvPr id="404" name="Google Shape;404;p19"/>
          <p:cNvGrpSpPr/>
          <p:nvPr/>
        </p:nvGrpSpPr>
        <p:grpSpPr>
          <a:xfrm>
            <a:off x="-1430" y="-210737"/>
            <a:ext cx="9203745" cy="5695074"/>
            <a:chOff x="-1430" y="-210737"/>
            <a:chExt cx="9203745" cy="5695074"/>
          </a:xfrm>
        </p:grpSpPr>
        <p:sp>
          <p:nvSpPr>
            <p:cNvPr id="405" name="Google Shape;405;p19"/>
            <p:cNvSpPr/>
            <p:nvPr/>
          </p:nvSpPr>
          <p:spPr>
            <a:xfrm>
              <a:off x="-1430" y="42897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213918" y="47900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314569" y="39456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109541" y="36023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262947" y="2969746"/>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496288" y="37496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rot="10800000">
              <a:off x="8510692" y="214827"/>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rot="10800000">
              <a:off x="7659233" y="-210737"/>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848369" y="21395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8643341" y="17963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8796747" y="1163671"/>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9030088" y="19436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17"/>
        <p:cNvGrpSpPr/>
        <p:nvPr/>
      </p:nvGrpSpPr>
      <p:grpSpPr>
        <a:xfrm>
          <a:off x="0" y="0"/>
          <a:ext cx="0" cy="0"/>
          <a:chOff x="0" y="0"/>
          <a:chExt cx="0" cy="0"/>
        </a:xfrm>
      </p:grpSpPr>
      <p:grpSp>
        <p:nvGrpSpPr>
          <p:cNvPr id="418" name="Google Shape;418;p20"/>
          <p:cNvGrpSpPr/>
          <p:nvPr/>
        </p:nvGrpSpPr>
        <p:grpSpPr>
          <a:xfrm>
            <a:off x="10600" y="3079395"/>
            <a:ext cx="9063061" cy="2082993"/>
            <a:chOff x="10600" y="3079395"/>
            <a:chExt cx="9063061" cy="2082993"/>
          </a:xfrm>
        </p:grpSpPr>
        <p:sp>
          <p:nvSpPr>
            <p:cNvPr id="419" name="Google Shape;419;p20"/>
            <p:cNvSpPr/>
            <p:nvPr/>
          </p:nvSpPr>
          <p:spPr>
            <a:xfrm rot="5902591">
              <a:off x="887535" y="4779625"/>
              <a:ext cx="265744" cy="289677"/>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8895165" y="3756480"/>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233981" y="320419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8758825" y="3707978"/>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104816" y="3461936"/>
              <a:ext cx="240079" cy="303475"/>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595253" y="32957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8700247" y="3079395"/>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10600" y="4063672"/>
              <a:ext cx="777018" cy="1098716"/>
            </a:xfrm>
            <a:custGeom>
              <a:avLst/>
              <a:gdLst/>
              <a:ahLst/>
              <a:cxnLst/>
              <a:rect l="l" t="t" r="r" b="b"/>
              <a:pathLst>
                <a:path w="15369" h="21732" extrusionOk="0">
                  <a:moveTo>
                    <a:pt x="9098" y="3798"/>
                  </a:moveTo>
                  <a:cubicBezTo>
                    <a:pt x="9771" y="3798"/>
                    <a:pt x="10910" y="4090"/>
                    <a:pt x="11298" y="4663"/>
                  </a:cubicBezTo>
                  <a:cubicBezTo>
                    <a:pt x="11365" y="4761"/>
                    <a:pt x="11411" y="4878"/>
                    <a:pt x="11420" y="4995"/>
                  </a:cubicBezTo>
                  <a:cubicBezTo>
                    <a:pt x="11156" y="4926"/>
                    <a:pt x="10891" y="4857"/>
                    <a:pt x="10629" y="4781"/>
                  </a:cubicBezTo>
                  <a:cubicBezTo>
                    <a:pt x="10252" y="4671"/>
                    <a:pt x="9875" y="4559"/>
                    <a:pt x="9498" y="4449"/>
                  </a:cubicBezTo>
                  <a:cubicBezTo>
                    <a:pt x="9464" y="4441"/>
                    <a:pt x="9430" y="4431"/>
                    <a:pt x="9396" y="4419"/>
                  </a:cubicBezTo>
                  <a:cubicBezTo>
                    <a:pt x="9298" y="4210"/>
                    <a:pt x="9197" y="4002"/>
                    <a:pt x="9090" y="3798"/>
                  </a:cubicBezTo>
                  <a:cubicBezTo>
                    <a:pt x="9093" y="3798"/>
                    <a:pt x="9095" y="3798"/>
                    <a:pt x="9098" y="3798"/>
                  </a:cubicBezTo>
                  <a:close/>
                  <a:moveTo>
                    <a:pt x="9501" y="4643"/>
                  </a:moveTo>
                  <a:cubicBezTo>
                    <a:pt x="10133" y="4827"/>
                    <a:pt x="10766" y="5007"/>
                    <a:pt x="11401" y="5178"/>
                  </a:cubicBezTo>
                  <a:cubicBezTo>
                    <a:pt x="11388" y="5217"/>
                    <a:pt x="11371" y="5255"/>
                    <a:pt x="11346" y="5291"/>
                  </a:cubicBezTo>
                  <a:cubicBezTo>
                    <a:pt x="11186" y="5559"/>
                    <a:pt x="10857" y="5641"/>
                    <a:pt x="10494" y="5641"/>
                  </a:cubicBezTo>
                  <a:cubicBezTo>
                    <a:pt x="10301" y="5641"/>
                    <a:pt x="10098" y="5618"/>
                    <a:pt x="9905" y="5587"/>
                  </a:cubicBezTo>
                  <a:cubicBezTo>
                    <a:pt x="9808" y="5336"/>
                    <a:pt x="9707" y="5085"/>
                    <a:pt x="9594" y="4841"/>
                  </a:cubicBezTo>
                  <a:cubicBezTo>
                    <a:pt x="9562" y="4775"/>
                    <a:pt x="9531" y="4709"/>
                    <a:pt x="9501" y="4643"/>
                  </a:cubicBezTo>
                  <a:close/>
                  <a:moveTo>
                    <a:pt x="7396" y="4768"/>
                  </a:moveTo>
                  <a:cubicBezTo>
                    <a:pt x="7397" y="4769"/>
                    <a:pt x="7398" y="4771"/>
                    <a:pt x="7398" y="4773"/>
                  </a:cubicBezTo>
                  <a:cubicBezTo>
                    <a:pt x="7508" y="4965"/>
                    <a:pt x="7613" y="5159"/>
                    <a:pt x="7715" y="5356"/>
                  </a:cubicBezTo>
                  <a:cubicBezTo>
                    <a:pt x="7620" y="5447"/>
                    <a:pt x="7528" y="5538"/>
                    <a:pt x="7438" y="5633"/>
                  </a:cubicBezTo>
                  <a:cubicBezTo>
                    <a:pt x="7130" y="5968"/>
                    <a:pt x="6813" y="6292"/>
                    <a:pt x="6486" y="6606"/>
                  </a:cubicBezTo>
                  <a:cubicBezTo>
                    <a:pt x="6361" y="6732"/>
                    <a:pt x="6234" y="6856"/>
                    <a:pt x="6112" y="6983"/>
                  </a:cubicBezTo>
                  <a:cubicBezTo>
                    <a:pt x="6098" y="6995"/>
                    <a:pt x="6083" y="7011"/>
                    <a:pt x="6071" y="7027"/>
                  </a:cubicBezTo>
                  <a:cubicBezTo>
                    <a:pt x="6059" y="6997"/>
                    <a:pt x="6048" y="6967"/>
                    <a:pt x="6041" y="6932"/>
                  </a:cubicBezTo>
                  <a:cubicBezTo>
                    <a:pt x="5913" y="6233"/>
                    <a:pt x="6634" y="5461"/>
                    <a:pt x="7091" y="4995"/>
                  </a:cubicBezTo>
                  <a:cubicBezTo>
                    <a:pt x="7187" y="4913"/>
                    <a:pt x="7279" y="4821"/>
                    <a:pt x="7396" y="4768"/>
                  </a:cubicBezTo>
                  <a:close/>
                  <a:moveTo>
                    <a:pt x="7796" y="5517"/>
                  </a:moveTo>
                  <a:cubicBezTo>
                    <a:pt x="7887" y="5700"/>
                    <a:pt x="7975" y="5883"/>
                    <a:pt x="8058" y="6069"/>
                  </a:cubicBezTo>
                  <a:cubicBezTo>
                    <a:pt x="8007" y="6088"/>
                    <a:pt x="7977" y="6162"/>
                    <a:pt x="7947" y="6207"/>
                  </a:cubicBezTo>
                  <a:cubicBezTo>
                    <a:pt x="7908" y="6270"/>
                    <a:pt x="7854" y="6338"/>
                    <a:pt x="7800" y="6407"/>
                  </a:cubicBezTo>
                  <a:cubicBezTo>
                    <a:pt x="7682" y="6553"/>
                    <a:pt x="7543" y="6713"/>
                    <a:pt x="7403" y="6848"/>
                  </a:cubicBezTo>
                  <a:cubicBezTo>
                    <a:pt x="7203" y="7038"/>
                    <a:pt x="6974" y="7208"/>
                    <a:pt x="6705" y="7282"/>
                  </a:cubicBezTo>
                  <a:cubicBezTo>
                    <a:pt x="6646" y="7300"/>
                    <a:pt x="6586" y="7309"/>
                    <a:pt x="6527" y="7309"/>
                  </a:cubicBezTo>
                  <a:cubicBezTo>
                    <a:pt x="6391" y="7309"/>
                    <a:pt x="6262" y="7262"/>
                    <a:pt x="6170" y="7171"/>
                  </a:cubicBezTo>
                  <a:cubicBezTo>
                    <a:pt x="6200" y="7151"/>
                    <a:pt x="6225" y="7118"/>
                    <a:pt x="6249" y="7095"/>
                  </a:cubicBezTo>
                  <a:cubicBezTo>
                    <a:pt x="6366" y="6977"/>
                    <a:pt x="6483" y="6860"/>
                    <a:pt x="6599" y="6744"/>
                  </a:cubicBezTo>
                  <a:cubicBezTo>
                    <a:pt x="7015" y="6352"/>
                    <a:pt x="7391" y="5920"/>
                    <a:pt x="7796" y="5517"/>
                  </a:cubicBezTo>
                  <a:close/>
                  <a:moveTo>
                    <a:pt x="13550" y="10966"/>
                  </a:moveTo>
                  <a:lnTo>
                    <a:pt x="13550" y="10966"/>
                  </a:lnTo>
                  <a:cubicBezTo>
                    <a:pt x="13909" y="10981"/>
                    <a:pt x="14240" y="11148"/>
                    <a:pt x="14542" y="11332"/>
                  </a:cubicBezTo>
                  <a:cubicBezTo>
                    <a:pt x="14721" y="11448"/>
                    <a:pt x="14906" y="11573"/>
                    <a:pt x="15024" y="11754"/>
                  </a:cubicBezTo>
                  <a:cubicBezTo>
                    <a:pt x="15115" y="11894"/>
                    <a:pt x="15167" y="12056"/>
                    <a:pt x="15186" y="12221"/>
                  </a:cubicBezTo>
                  <a:cubicBezTo>
                    <a:pt x="15161" y="12205"/>
                    <a:pt x="15135" y="12189"/>
                    <a:pt x="15110" y="12172"/>
                  </a:cubicBezTo>
                  <a:cubicBezTo>
                    <a:pt x="14844" y="12010"/>
                    <a:pt x="14575" y="11855"/>
                    <a:pt x="14306" y="11698"/>
                  </a:cubicBezTo>
                  <a:cubicBezTo>
                    <a:pt x="14133" y="11602"/>
                    <a:pt x="13960" y="11500"/>
                    <a:pt x="13770" y="11440"/>
                  </a:cubicBezTo>
                  <a:cubicBezTo>
                    <a:pt x="13749" y="11435"/>
                    <a:pt x="13726" y="11430"/>
                    <a:pt x="13702" y="11430"/>
                  </a:cubicBezTo>
                  <a:cubicBezTo>
                    <a:pt x="13690" y="11430"/>
                    <a:pt x="13678" y="11431"/>
                    <a:pt x="13666" y="11434"/>
                  </a:cubicBezTo>
                  <a:cubicBezTo>
                    <a:pt x="13633" y="11276"/>
                    <a:pt x="13593" y="11120"/>
                    <a:pt x="13550" y="10966"/>
                  </a:cubicBezTo>
                  <a:close/>
                  <a:moveTo>
                    <a:pt x="13703" y="11620"/>
                  </a:moveTo>
                  <a:cubicBezTo>
                    <a:pt x="13910" y="11682"/>
                    <a:pt x="14101" y="11796"/>
                    <a:pt x="14290" y="11902"/>
                  </a:cubicBezTo>
                  <a:cubicBezTo>
                    <a:pt x="14593" y="12077"/>
                    <a:pt x="14895" y="12253"/>
                    <a:pt x="15191" y="12440"/>
                  </a:cubicBezTo>
                  <a:cubicBezTo>
                    <a:pt x="15190" y="12453"/>
                    <a:pt x="15191" y="12467"/>
                    <a:pt x="15190" y="12480"/>
                  </a:cubicBezTo>
                  <a:lnTo>
                    <a:pt x="15188" y="12480"/>
                  </a:lnTo>
                  <a:cubicBezTo>
                    <a:pt x="15176" y="12625"/>
                    <a:pt x="15031" y="12687"/>
                    <a:pt x="14903" y="12702"/>
                  </a:cubicBezTo>
                  <a:cubicBezTo>
                    <a:pt x="14883" y="12704"/>
                    <a:pt x="14862" y="12705"/>
                    <a:pt x="14840" y="12705"/>
                  </a:cubicBezTo>
                  <a:cubicBezTo>
                    <a:pt x="14489" y="12705"/>
                    <a:pt x="14065" y="12443"/>
                    <a:pt x="13803" y="12207"/>
                  </a:cubicBezTo>
                  <a:cubicBezTo>
                    <a:pt x="13775" y="12012"/>
                    <a:pt x="13742" y="11817"/>
                    <a:pt x="13703" y="11620"/>
                  </a:cubicBezTo>
                  <a:close/>
                  <a:moveTo>
                    <a:pt x="12434" y="11705"/>
                  </a:moveTo>
                  <a:cubicBezTo>
                    <a:pt x="12520" y="11937"/>
                    <a:pt x="12591" y="12175"/>
                    <a:pt x="12649" y="12416"/>
                  </a:cubicBezTo>
                  <a:cubicBezTo>
                    <a:pt x="12448" y="12608"/>
                    <a:pt x="12239" y="12808"/>
                    <a:pt x="12042" y="13004"/>
                  </a:cubicBezTo>
                  <a:cubicBezTo>
                    <a:pt x="11983" y="13059"/>
                    <a:pt x="11924" y="13115"/>
                    <a:pt x="11864" y="13169"/>
                  </a:cubicBezTo>
                  <a:cubicBezTo>
                    <a:pt x="11852" y="13179"/>
                    <a:pt x="11840" y="13191"/>
                    <a:pt x="11827" y="13202"/>
                  </a:cubicBezTo>
                  <a:cubicBezTo>
                    <a:pt x="11823" y="13189"/>
                    <a:pt x="11818" y="13178"/>
                    <a:pt x="11815" y="13164"/>
                  </a:cubicBezTo>
                  <a:cubicBezTo>
                    <a:pt x="11731" y="12715"/>
                    <a:pt x="12020" y="12089"/>
                    <a:pt x="12343" y="11781"/>
                  </a:cubicBezTo>
                  <a:cubicBezTo>
                    <a:pt x="12372" y="11756"/>
                    <a:pt x="12403" y="11730"/>
                    <a:pt x="12434" y="11705"/>
                  </a:cubicBezTo>
                  <a:close/>
                  <a:moveTo>
                    <a:pt x="12694" y="12617"/>
                  </a:moveTo>
                  <a:cubicBezTo>
                    <a:pt x="12735" y="12813"/>
                    <a:pt x="12766" y="13013"/>
                    <a:pt x="12789" y="13213"/>
                  </a:cubicBezTo>
                  <a:cubicBezTo>
                    <a:pt x="12592" y="13347"/>
                    <a:pt x="12349" y="13481"/>
                    <a:pt x="12151" y="13481"/>
                  </a:cubicBezTo>
                  <a:cubicBezTo>
                    <a:pt x="12055" y="13481"/>
                    <a:pt x="11969" y="13448"/>
                    <a:pt x="11905" y="13369"/>
                  </a:cubicBezTo>
                  <a:cubicBezTo>
                    <a:pt x="11909" y="13365"/>
                    <a:pt x="11913" y="13362"/>
                    <a:pt x="11917" y="13358"/>
                  </a:cubicBezTo>
                  <a:cubicBezTo>
                    <a:pt x="11997" y="13288"/>
                    <a:pt x="12075" y="13216"/>
                    <a:pt x="12153" y="13144"/>
                  </a:cubicBezTo>
                  <a:cubicBezTo>
                    <a:pt x="12333" y="12967"/>
                    <a:pt x="12513" y="12793"/>
                    <a:pt x="12694" y="12617"/>
                  </a:cubicBezTo>
                  <a:close/>
                  <a:moveTo>
                    <a:pt x="6763" y="12949"/>
                  </a:moveTo>
                  <a:cubicBezTo>
                    <a:pt x="6963" y="12949"/>
                    <a:pt x="7163" y="12973"/>
                    <a:pt x="7350" y="13013"/>
                  </a:cubicBezTo>
                  <a:cubicBezTo>
                    <a:pt x="7358" y="13015"/>
                    <a:pt x="7365" y="13018"/>
                    <a:pt x="7373" y="13021"/>
                  </a:cubicBezTo>
                  <a:cubicBezTo>
                    <a:pt x="7289" y="13152"/>
                    <a:pt x="7209" y="13288"/>
                    <a:pt x="7135" y="13427"/>
                  </a:cubicBezTo>
                  <a:cubicBezTo>
                    <a:pt x="7122" y="13418"/>
                    <a:pt x="7107" y="13412"/>
                    <a:pt x="7092" y="13412"/>
                  </a:cubicBezTo>
                  <a:cubicBezTo>
                    <a:pt x="7083" y="13412"/>
                    <a:pt x="7074" y="13414"/>
                    <a:pt x="7066" y="13417"/>
                  </a:cubicBezTo>
                  <a:cubicBezTo>
                    <a:pt x="6951" y="13461"/>
                    <a:pt x="6834" y="13497"/>
                    <a:pt x="6717" y="13534"/>
                  </a:cubicBezTo>
                  <a:cubicBezTo>
                    <a:pt x="6554" y="13584"/>
                    <a:pt x="6391" y="13631"/>
                    <a:pt x="6227" y="13675"/>
                  </a:cubicBezTo>
                  <a:cubicBezTo>
                    <a:pt x="5966" y="13741"/>
                    <a:pt x="5683" y="13826"/>
                    <a:pt x="5412" y="13881"/>
                  </a:cubicBezTo>
                  <a:cubicBezTo>
                    <a:pt x="5357" y="13894"/>
                    <a:pt x="5298" y="13895"/>
                    <a:pt x="5243" y="13909"/>
                  </a:cubicBezTo>
                  <a:cubicBezTo>
                    <a:pt x="5294" y="13655"/>
                    <a:pt x="5504" y="13392"/>
                    <a:pt x="5693" y="13259"/>
                  </a:cubicBezTo>
                  <a:lnTo>
                    <a:pt x="5692" y="13259"/>
                  </a:lnTo>
                  <a:cubicBezTo>
                    <a:pt x="5995" y="13036"/>
                    <a:pt x="6380" y="12949"/>
                    <a:pt x="6763" y="12949"/>
                  </a:cubicBezTo>
                  <a:close/>
                  <a:moveTo>
                    <a:pt x="10990" y="8342"/>
                  </a:moveTo>
                  <a:cubicBezTo>
                    <a:pt x="11186" y="8342"/>
                    <a:pt x="11385" y="8396"/>
                    <a:pt x="11560" y="8476"/>
                  </a:cubicBezTo>
                  <a:cubicBezTo>
                    <a:pt x="12718" y="9051"/>
                    <a:pt x="13247" y="10215"/>
                    <a:pt x="13479" y="11431"/>
                  </a:cubicBezTo>
                  <a:cubicBezTo>
                    <a:pt x="13532" y="11687"/>
                    <a:pt x="13576" y="11945"/>
                    <a:pt x="13617" y="12204"/>
                  </a:cubicBezTo>
                  <a:cubicBezTo>
                    <a:pt x="13611" y="12224"/>
                    <a:pt x="13613" y="12246"/>
                    <a:pt x="13626" y="12267"/>
                  </a:cubicBezTo>
                  <a:cubicBezTo>
                    <a:pt x="13703" y="12778"/>
                    <a:pt x="13760" y="13291"/>
                    <a:pt x="13790" y="13806"/>
                  </a:cubicBezTo>
                  <a:cubicBezTo>
                    <a:pt x="13804" y="14021"/>
                    <a:pt x="13810" y="14237"/>
                    <a:pt x="13812" y="14453"/>
                  </a:cubicBezTo>
                  <a:cubicBezTo>
                    <a:pt x="13695" y="14405"/>
                    <a:pt x="13573" y="14368"/>
                    <a:pt x="13449" y="14343"/>
                  </a:cubicBezTo>
                  <a:cubicBezTo>
                    <a:pt x="13388" y="14330"/>
                    <a:pt x="13329" y="14323"/>
                    <a:pt x="13271" y="14323"/>
                  </a:cubicBezTo>
                  <a:cubicBezTo>
                    <a:pt x="13183" y="14323"/>
                    <a:pt x="13098" y="14338"/>
                    <a:pt x="13017" y="14365"/>
                  </a:cubicBezTo>
                  <a:cubicBezTo>
                    <a:pt x="13015" y="14006"/>
                    <a:pt x="12997" y="13648"/>
                    <a:pt x="12957" y="13291"/>
                  </a:cubicBezTo>
                  <a:cubicBezTo>
                    <a:pt x="12959" y="13291"/>
                    <a:pt x="12959" y="13290"/>
                    <a:pt x="12959" y="13290"/>
                  </a:cubicBezTo>
                  <a:cubicBezTo>
                    <a:pt x="12955" y="13256"/>
                    <a:pt x="12950" y="13220"/>
                    <a:pt x="12946" y="13184"/>
                  </a:cubicBezTo>
                  <a:cubicBezTo>
                    <a:pt x="12945" y="13169"/>
                    <a:pt x="12942" y="13153"/>
                    <a:pt x="12940" y="13137"/>
                  </a:cubicBezTo>
                  <a:cubicBezTo>
                    <a:pt x="12939" y="13126"/>
                    <a:pt x="12938" y="13117"/>
                    <a:pt x="12937" y="13107"/>
                  </a:cubicBezTo>
                  <a:lnTo>
                    <a:pt x="12935" y="13107"/>
                  </a:lnTo>
                  <a:cubicBezTo>
                    <a:pt x="12909" y="12899"/>
                    <a:pt x="12873" y="12691"/>
                    <a:pt x="12829" y="12487"/>
                  </a:cubicBezTo>
                  <a:lnTo>
                    <a:pt x="12829" y="12485"/>
                  </a:lnTo>
                  <a:cubicBezTo>
                    <a:pt x="12828" y="12482"/>
                    <a:pt x="12827" y="12477"/>
                    <a:pt x="12827" y="12474"/>
                  </a:cubicBezTo>
                  <a:cubicBezTo>
                    <a:pt x="12823" y="12461"/>
                    <a:pt x="12820" y="12447"/>
                    <a:pt x="12818" y="12435"/>
                  </a:cubicBezTo>
                  <a:cubicBezTo>
                    <a:pt x="12806" y="12385"/>
                    <a:pt x="12796" y="12335"/>
                    <a:pt x="12783" y="12284"/>
                  </a:cubicBezTo>
                  <a:lnTo>
                    <a:pt x="12781" y="12287"/>
                  </a:lnTo>
                  <a:cubicBezTo>
                    <a:pt x="12739" y="12118"/>
                    <a:pt x="12693" y="11950"/>
                    <a:pt x="12638" y="11784"/>
                  </a:cubicBezTo>
                  <a:cubicBezTo>
                    <a:pt x="12618" y="11723"/>
                    <a:pt x="12597" y="11663"/>
                    <a:pt x="12576" y="11603"/>
                  </a:cubicBezTo>
                  <a:cubicBezTo>
                    <a:pt x="12576" y="11603"/>
                    <a:pt x="12576" y="11602"/>
                    <a:pt x="12577" y="11602"/>
                  </a:cubicBezTo>
                  <a:cubicBezTo>
                    <a:pt x="12572" y="11588"/>
                    <a:pt x="12566" y="11574"/>
                    <a:pt x="12561" y="11559"/>
                  </a:cubicBezTo>
                  <a:cubicBezTo>
                    <a:pt x="12553" y="11537"/>
                    <a:pt x="12545" y="11516"/>
                    <a:pt x="12537" y="11495"/>
                  </a:cubicBezTo>
                  <a:cubicBezTo>
                    <a:pt x="12529" y="11474"/>
                    <a:pt x="12522" y="11452"/>
                    <a:pt x="12513" y="11432"/>
                  </a:cubicBezTo>
                  <a:cubicBezTo>
                    <a:pt x="12513" y="11432"/>
                    <a:pt x="12512" y="11432"/>
                    <a:pt x="12512" y="11433"/>
                  </a:cubicBezTo>
                  <a:cubicBezTo>
                    <a:pt x="12295" y="10886"/>
                    <a:pt x="11982" y="10425"/>
                    <a:pt x="11423" y="10130"/>
                  </a:cubicBezTo>
                  <a:cubicBezTo>
                    <a:pt x="11349" y="10095"/>
                    <a:pt x="11131" y="9999"/>
                    <a:pt x="10964" y="9971"/>
                  </a:cubicBezTo>
                  <a:cubicBezTo>
                    <a:pt x="10900" y="9496"/>
                    <a:pt x="10829" y="9021"/>
                    <a:pt x="10740" y="8549"/>
                  </a:cubicBezTo>
                  <a:cubicBezTo>
                    <a:pt x="10729" y="8494"/>
                    <a:pt x="10716" y="8439"/>
                    <a:pt x="10704" y="8385"/>
                  </a:cubicBezTo>
                  <a:cubicBezTo>
                    <a:pt x="10797" y="8355"/>
                    <a:pt x="10893" y="8342"/>
                    <a:pt x="10990" y="8342"/>
                  </a:cubicBezTo>
                  <a:close/>
                  <a:moveTo>
                    <a:pt x="7038" y="13616"/>
                  </a:moveTo>
                  <a:lnTo>
                    <a:pt x="7038" y="13616"/>
                  </a:lnTo>
                  <a:cubicBezTo>
                    <a:pt x="6950" y="13794"/>
                    <a:pt x="6869" y="13975"/>
                    <a:pt x="6795" y="14155"/>
                  </a:cubicBezTo>
                  <a:cubicBezTo>
                    <a:pt x="6782" y="14186"/>
                    <a:pt x="6770" y="14220"/>
                    <a:pt x="6756" y="14252"/>
                  </a:cubicBezTo>
                  <a:cubicBezTo>
                    <a:pt x="6755" y="14253"/>
                    <a:pt x="6754" y="14253"/>
                    <a:pt x="6753" y="14253"/>
                  </a:cubicBezTo>
                  <a:cubicBezTo>
                    <a:pt x="6752" y="14253"/>
                    <a:pt x="6750" y="14253"/>
                    <a:pt x="6749" y="14253"/>
                  </a:cubicBezTo>
                  <a:cubicBezTo>
                    <a:pt x="6476" y="14354"/>
                    <a:pt x="6161" y="14461"/>
                    <a:pt x="5858" y="14461"/>
                  </a:cubicBezTo>
                  <a:cubicBezTo>
                    <a:pt x="5703" y="14461"/>
                    <a:pt x="5551" y="14433"/>
                    <a:pt x="5409" y="14362"/>
                  </a:cubicBezTo>
                  <a:cubicBezTo>
                    <a:pt x="5305" y="14286"/>
                    <a:pt x="5253" y="14191"/>
                    <a:pt x="5237" y="14089"/>
                  </a:cubicBezTo>
                  <a:cubicBezTo>
                    <a:pt x="5256" y="14089"/>
                    <a:pt x="5277" y="14086"/>
                    <a:pt x="5297" y="14084"/>
                  </a:cubicBezTo>
                  <a:cubicBezTo>
                    <a:pt x="5516" y="14057"/>
                    <a:pt x="5722" y="13996"/>
                    <a:pt x="5936" y="13939"/>
                  </a:cubicBezTo>
                  <a:cubicBezTo>
                    <a:pt x="6297" y="13845"/>
                    <a:pt x="6679" y="13743"/>
                    <a:pt x="7038" y="13616"/>
                  </a:cubicBezTo>
                  <a:close/>
                  <a:moveTo>
                    <a:pt x="7970" y="14810"/>
                  </a:moveTo>
                  <a:cubicBezTo>
                    <a:pt x="8084" y="14848"/>
                    <a:pt x="8182" y="14922"/>
                    <a:pt x="8278" y="14995"/>
                  </a:cubicBezTo>
                  <a:cubicBezTo>
                    <a:pt x="8733" y="15324"/>
                    <a:pt x="8949" y="15766"/>
                    <a:pt x="8859" y="16328"/>
                  </a:cubicBezTo>
                  <a:cubicBezTo>
                    <a:pt x="8838" y="16533"/>
                    <a:pt x="8783" y="16665"/>
                    <a:pt x="8708" y="16745"/>
                  </a:cubicBezTo>
                  <a:cubicBezTo>
                    <a:pt x="8710" y="16723"/>
                    <a:pt x="8705" y="16700"/>
                    <a:pt x="8689" y="16680"/>
                  </a:cubicBezTo>
                  <a:cubicBezTo>
                    <a:pt x="8636" y="16613"/>
                    <a:pt x="8589" y="16541"/>
                    <a:pt x="8540" y="16469"/>
                  </a:cubicBezTo>
                  <a:cubicBezTo>
                    <a:pt x="8285" y="16085"/>
                    <a:pt x="8076" y="15662"/>
                    <a:pt x="7768" y="15313"/>
                  </a:cubicBezTo>
                  <a:cubicBezTo>
                    <a:pt x="7759" y="15303"/>
                    <a:pt x="7748" y="15291"/>
                    <a:pt x="7735" y="15281"/>
                  </a:cubicBezTo>
                  <a:cubicBezTo>
                    <a:pt x="7766" y="15216"/>
                    <a:pt x="7792" y="15152"/>
                    <a:pt x="7824" y="15088"/>
                  </a:cubicBezTo>
                  <a:cubicBezTo>
                    <a:pt x="7871" y="14998"/>
                    <a:pt x="7919" y="14905"/>
                    <a:pt x="7970" y="14810"/>
                  </a:cubicBezTo>
                  <a:close/>
                  <a:moveTo>
                    <a:pt x="7655" y="15462"/>
                  </a:moveTo>
                  <a:cubicBezTo>
                    <a:pt x="7693" y="15505"/>
                    <a:pt x="7729" y="15550"/>
                    <a:pt x="7764" y="15595"/>
                  </a:cubicBezTo>
                  <a:cubicBezTo>
                    <a:pt x="8050" y="15981"/>
                    <a:pt x="8262" y="16415"/>
                    <a:pt x="8552" y="16797"/>
                  </a:cubicBezTo>
                  <a:cubicBezTo>
                    <a:pt x="8565" y="16812"/>
                    <a:pt x="8578" y="16819"/>
                    <a:pt x="8593" y="16824"/>
                  </a:cubicBezTo>
                  <a:cubicBezTo>
                    <a:pt x="8557" y="16838"/>
                    <a:pt x="8518" y="16844"/>
                    <a:pt x="8478" y="16844"/>
                  </a:cubicBezTo>
                  <a:cubicBezTo>
                    <a:pt x="8208" y="16844"/>
                    <a:pt x="7866" y="16561"/>
                    <a:pt x="7681" y="16268"/>
                  </a:cubicBezTo>
                  <a:cubicBezTo>
                    <a:pt x="7614" y="16167"/>
                    <a:pt x="7544" y="16049"/>
                    <a:pt x="7491" y="15930"/>
                  </a:cubicBezTo>
                  <a:cubicBezTo>
                    <a:pt x="7539" y="15772"/>
                    <a:pt x="7591" y="15615"/>
                    <a:pt x="7655" y="15462"/>
                  </a:cubicBezTo>
                  <a:close/>
                  <a:moveTo>
                    <a:pt x="13332" y="14494"/>
                  </a:moveTo>
                  <a:cubicBezTo>
                    <a:pt x="13496" y="14517"/>
                    <a:pt x="13660" y="14562"/>
                    <a:pt x="13814" y="14627"/>
                  </a:cubicBezTo>
                  <a:cubicBezTo>
                    <a:pt x="13875" y="14654"/>
                    <a:pt x="13936" y="14684"/>
                    <a:pt x="13993" y="14716"/>
                  </a:cubicBezTo>
                  <a:lnTo>
                    <a:pt x="13993" y="14715"/>
                  </a:lnTo>
                  <a:lnTo>
                    <a:pt x="13994" y="14715"/>
                  </a:lnTo>
                  <a:cubicBezTo>
                    <a:pt x="14213" y="14841"/>
                    <a:pt x="14404" y="15010"/>
                    <a:pt x="14538" y="15221"/>
                  </a:cubicBezTo>
                  <a:cubicBezTo>
                    <a:pt x="14854" y="15690"/>
                    <a:pt x="15006" y="16392"/>
                    <a:pt x="14631" y="16871"/>
                  </a:cubicBezTo>
                  <a:cubicBezTo>
                    <a:pt x="14593" y="16911"/>
                    <a:pt x="14547" y="16927"/>
                    <a:pt x="14501" y="16927"/>
                  </a:cubicBezTo>
                  <a:cubicBezTo>
                    <a:pt x="14415" y="16927"/>
                    <a:pt x="14323" y="16874"/>
                    <a:pt x="14260" y="16818"/>
                  </a:cubicBezTo>
                  <a:cubicBezTo>
                    <a:pt x="14205" y="16771"/>
                    <a:pt x="14151" y="16679"/>
                    <a:pt x="14087" y="16679"/>
                  </a:cubicBezTo>
                  <a:cubicBezTo>
                    <a:pt x="14063" y="16679"/>
                    <a:pt x="14037" y="16693"/>
                    <a:pt x="14008" y="16728"/>
                  </a:cubicBezTo>
                  <a:cubicBezTo>
                    <a:pt x="13955" y="16847"/>
                    <a:pt x="13918" y="17311"/>
                    <a:pt x="13738" y="17311"/>
                  </a:cubicBezTo>
                  <a:cubicBezTo>
                    <a:pt x="13712" y="17311"/>
                    <a:pt x="13684" y="17302"/>
                    <a:pt x="13653" y="17281"/>
                  </a:cubicBezTo>
                  <a:cubicBezTo>
                    <a:pt x="13517" y="17191"/>
                    <a:pt x="13481" y="17023"/>
                    <a:pt x="13409" y="16887"/>
                  </a:cubicBezTo>
                  <a:cubicBezTo>
                    <a:pt x="13389" y="16850"/>
                    <a:pt x="13348" y="16824"/>
                    <a:pt x="13307" y="16824"/>
                  </a:cubicBezTo>
                  <a:cubicBezTo>
                    <a:pt x="13289" y="16824"/>
                    <a:pt x="13270" y="16829"/>
                    <a:pt x="13253" y="16841"/>
                  </a:cubicBezTo>
                  <a:cubicBezTo>
                    <a:pt x="13196" y="16882"/>
                    <a:pt x="13180" y="16957"/>
                    <a:pt x="13141" y="17014"/>
                  </a:cubicBezTo>
                  <a:cubicBezTo>
                    <a:pt x="13065" y="17137"/>
                    <a:pt x="12964" y="17379"/>
                    <a:pt x="12817" y="17420"/>
                  </a:cubicBezTo>
                  <a:cubicBezTo>
                    <a:pt x="12669" y="17368"/>
                    <a:pt x="12657" y="17066"/>
                    <a:pt x="12656" y="16929"/>
                  </a:cubicBezTo>
                  <a:cubicBezTo>
                    <a:pt x="12661" y="16831"/>
                    <a:pt x="12672" y="16708"/>
                    <a:pt x="12688" y="16608"/>
                  </a:cubicBezTo>
                  <a:cubicBezTo>
                    <a:pt x="12696" y="16513"/>
                    <a:pt x="12739" y="16416"/>
                    <a:pt x="12714" y="16323"/>
                  </a:cubicBezTo>
                  <a:cubicBezTo>
                    <a:pt x="12704" y="16293"/>
                    <a:pt x="12672" y="16275"/>
                    <a:pt x="12642" y="16275"/>
                  </a:cubicBezTo>
                  <a:cubicBezTo>
                    <a:pt x="12634" y="16275"/>
                    <a:pt x="12626" y="16276"/>
                    <a:pt x="12619" y="16279"/>
                  </a:cubicBezTo>
                  <a:cubicBezTo>
                    <a:pt x="12580" y="16293"/>
                    <a:pt x="12554" y="16326"/>
                    <a:pt x="12521" y="16348"/>
                  </a:cubicBezTo>
                  <a:cubicBezTo>
                    <a:pt x="12438" y="16395"/>
                    <a:pt x="12309" y="16509"/>
                    <a:pt x="12205" y="16509"/>
                  </a:cubicBezTo>
                  <a:cubicBezTo>
                    <a:pt x="12160" y="16509"/>
                    <a:pt x="12119" y="16487"/>
                    <a:pt x="12089" y="16428"/>
                  </a:cubicBezTo>
                  <a:cubicBezTo>
                    <a:pt x="11916" y="15877"/>
                    <a:pt x="12377" y="15007"/>
                    <a:pt x="12820" y="14677"/>
                  </a:cubicBezTo>
                  <a:cubicBezTo>
                    <a:pt x="12825" y="14674"/>
                    <a:pt x="12828" y="14671"/>
                    <a:pt x="12833" y="14668"/>
                  </a:cubicBezTo>
                  <a:cubicBezTo>
                    <a:pt x="12853" y="14654"/>
                    <a:pt x="12875" y="14640"/>
                    <a:pt x="12896" y="14626"/>
                  </a:cubicBezTo>
                  <a:cubicBezTo>
                    <a:pt x="12935" y="14602"/>
                    <a:pt x="12976" y="14578"/>
                    <a:pt x="13017" y="14558"/>
                  </a:cubicBezTo>
                  <a:cubicBezTo>
                    <a:pt x="13082" y="14528"/>
                    <a:pt x="13150" y="14508"/>
                    <a:pt x="13223" y="14508"/>
                  </a:cubicBezTo>
                  <a:cubicBezTo>
                    <a:pt x="13229" y="14508"/>
                    <a:pt x="13235" y="14508"/>
                    <a:pt x="13240" y="14509"/>
                  </a:cubicBezTo>
                  <a:cubicBezTo>
                    <a:pt x="13251" y="14513"/>
                    <a:pt x="13262" y="14515"/>
                    <a:pt x="13273" y="14515"/>
                  </a:cubicBezTo>
                  <a:cubicBezTo>
                    <a:pt x="13294" y="14515"/>
                    <a:pt x="13316" y="14507"/>
                    <a:pt x="13332" y="14494"/>
                  </a:cubicBezTo>
                  <a:close/>
                  <a:moveTo>
                    <a:pt x="9301" y="11863"/>
                  </a:moveTo>
                  <a:cubicBezTo>
                    <a:pt x="9343" y="11865"/>
                    <a:pt x="9386" y="11869"/>
                    <a:pt x="9426" y="11880"/>
                  </a:cubicBezTo>
                  <a:cubicBezTo>
                    <a:pt x="9435" y="11889"/>
                    <a:pt x="9448" y="11895"/>
                    <a:pt x="9461" y="11899"/>
                  </a:cubicBezTo>
                  <a:cubicBezTo>
                    <a:pt x="9515" y="12361"/>
                    <a:pt x="9568" y="12824"/>
                    <a:pt x="9620" y="13287"/>
                  </a:cubicBezTo>
                  <a:lnTo>
                    <a:pt x="9619" y="13287"/>
                  </a:lnTo>
                  <a:cubicBezTo>
                    <a:pt x="9534" y="13259"/>
                    <a:pt x="9446" y="13242"/>
                    <a:pt x="9356" y="13242"/>
                  </a:cubicBezTo>
                  <a:cubicBezTo>
                    <a:pt x="9343" y="13242"/>
                    <a:pt x="9330" y="13242"/>
                    <a:pt x="9316" y="13243"/>
                  </a:cubicBezTo>
                  <a:cubicBezTo>
                    <a:pt x="9199" y="13251"/>
                    <a:pt x="9081" y="13278"/>
                    <a:pt x="8972" y="13327"/>
                  </a:cubicBezTo>
                  <a:cubicBezTo>
                    <a:pt x="8477" y="13586"/>
                    <a:pt x="8165" y="14088"/>
                    <a:pt x="7903" y="14563"/>
                  </a:cubicBezTo>
                  <a:cubicBezTo>
                    <a:pt x="7702" y="14939"/>
                    <a:pt x="7516" y="15327"/>
                    <a:pt x="7384" y="15735"/>
                  </a:cubicBezTo>
                  <a:cubicBezTo>
                    <a:pt x="7197" y="16297"/>
                    <a:pt x="7097" y="16884"/>
                    <a:pt x="7021" y="17471"/>
                  </a:cubicBezTo>
                  <a:cubicBezTo>
                    <a:pt x="6855" y="17415"/>
                    <a:pt x="6694" y="17381"/>
                    <a:pt x="6557" y="17381"/>
                  </a:cubicBezTo>
                  <a:cubicBezTo>
                    <a:pt x="6546" y="17381"/>
                    <a:pt x="6536" y="17381"/>
                    <a:pt x="6525" y="17382"/>
                  </a:cubicBezTo>
                  <a:cubicBezTo>
                    <a:pt x="6491" y="17370"/>
                    <a:pt x="6456" y="17365"/>
                    <a:pt x="6420" y="17365"/>
                  </a:cubicBezTo>
                  <a:cubicBezTo>
                    <a:pt x="6361" y="17365"/>
                    <a:pt x="6300" y="17379"/>
                    <a:pt x="6241" y="17397"/>
                  </a:cubicBezTo>
                  <a:cubicBezTo>
                    <a:pt x="6265" y="16984"/>
                    <a:pt x="6312" y="16574"/>
                    <a:pt x="6386" y="16167"/>
                  </a:cubicBezTo>
                  <a:cubicBezTo>
                    <a:pt x="6503" y="15521"/>
                    <a:pt x="6690" y="14888"/>
                    <a:pt x="6927" y="14276"/>
                  </a:cubicBezTo>
                  <a:cubicBezTo>
                    <a:pt x="7255" y="13423"/>
                    <a:pt x="7729" y="12580"/>
                    <a:pt x="8535" y="12096"/>
                  </a:cubicBezTo>
                  <a:cubicBezTo>
                    <a:pt x="8767" y="11963"/>
                    <a:pt x="9030" y="11866"/>
                    <a:pt x="9301" y="11863"/>
                  </a:cubicBezTo>
                  <a:close/>
                  <a:moveTo>
                    <a:pt x="6558" y="17542"/>
                  </a:moveTo>
                  <a:cubicBezTo>
                    <a:pt x="6688" y="17544"/>
                    <a:pt x="6842" y="17577"/>
                    <a:pt x="7000" y="17632"/>
                  </a:cubicBezTo>
                  <a:cubicBezTo>
                    <a:pt x="7051" y="17651"/>
                    <a:pt x="7103" y="17672"/>
                    <a:pt x="7153" y="17695"/>
                  </a:cubicBezTo>
                  <a:cubicBezTo>
                    <a:pt x="7157" y="17696"/>
                    <a:pt x="7159" y="17696"/>
                    <a:pt x="7163" y="17698"/>
                  </a:cubicBezTo>
                  <a:cubicBezTo>
                    <a:pt x="7428" y="17815"/>
                    <a:pt x="7679" y="17989"/>
                    <a:pt x="7808" y="18173"/>
                  </a:cubicBezTo>
                  <a:lnTo>
                    <a:pt x="7807" y="18173"/>
                  </a:lnTo>
                  <a:cubicBezTo>
                    <a:pt x="7947" y="18356"/>
                    <a:pt x="7947" y="18590"/>
                    <a:pt x="7957" y="18808"/>
                  </a:cubicBezTo>
                  <a:cubicBezTo>
                    <a:pt x="7973" y="19036"/>
                    <a:pt x="7946" y="19270"/>
                    <a:pt x="7854" y="19480"/>
                  </a:cubicBezTo>
                  <a:cubicBezTo>
                    <a:pt x="7804" y="19590"/>
                    <a:pt x="7732" y="19658"/>
                    <a:pt x="7643" y="19658"/>
                  </a:cubicBezTo>
                  <a:cubicBezTo>
                    <a:pt x="7598" y="19658"/>
                    <a:pt x="7548" y="19641"/>
                    <a:pt x="7494" y="19602"/>
                  </a:cubicBezTo>
                  <a:cubicBezTo>
                    <a:pt x="7457" y="19576"/>
                    <a:pt x="7412" y="19540"/>
                    <a:pt x="7367" y="19540"/>
                  </a:cubicBezTo>
                  <a:cubicBezTo>
                    <a:pt x="7350" y="19540"/>
                    <a:pt x="7332" y="19546"/>
                    <a:pt x="7314" y="19560"/>
                  </a:cubicBezTo>
                  <a:cubicBezTo>
                    <a:pt x="7245" y="19607"/>
                    <a:pt x="7269" y="19700"/>
                    <a:pt x="7262" y="19773"/>
                  </a:cubicBezTo>
                  <a:cubicBezTo>
                    <a:pt x="7249" y="19945"/>
                    <a:pt x="7286" y="20151"/>
                    <a:pt x="7164" y="20291"/>
                  </a:cubicBezTo>
                  <a:lnTo>
                    <a:pt x="7163" y="20293"/>
                  </a:lnTo>
                  <a:lnTo>
                    <a:pt x="7160" y="20294"/>
                  </a:lnTo>
                  <a:cubicBezTo>
                    <a:pt x="7119" y="20318"/>
                    <a:pt x="7074" y="20345"/>
                    <a:pt x="7026" y="20345"/>
                  </a:cubicBezTo>
                  <a:cubicBezTo>
                    <a:pt x="7018" y="20345"/>
                    <a:pt x="7010" y="20344"/>
                    <a:pt x="7001" y="20343"/>
                  </a:cubicBezTo>
                  <a:cubicBezTo>
                    <a:pt x="6865" y="20278"/>
                    <a:pt x="6776" y="20137"/>
                    <a:pt x="6727" y="19996"/>
                  </a:cubicBezTo>
                  <a:cubicBezTo>
                    <a:pt x="6694" y="19916"/>
                    <a:pt x="6701" y="19797"/>
                    <a:pt x="6608" y="19757"/>
                  </a:cubicBezTo>
                  <a:cubicBezTo>
                    <a:pt x="6598" y="19753"/>
                    <a:pt x="6587" y="19751"/>
                    <a:pt x="6576" y="19751"/>
                  </a:cubicBezTo>
                  <a:cubicBezTo>
                    <a:pt x="6524" y="19751"/>
                    <a:pt x="6477" y="19796"/>
                    <a:pt x="6457" y="19843"/>
                  </a:cubicBezTo>
                  <a:cubicBezTo>
                    <a:pt x="6349" y="20053"/>
                    <a:pt x="6248" y="20351"/>
                    <a:pt x="5985" y="20397"/>
                  </a:cubicBezTo>
                  <a:cubicBezTo>
                    <a:pt x="5973" y="20396"/>
                    <a:pt x="5964" y="20392"/>
                    <a:pt x="5954" y="20388"/>
                  </a:cubicBezTo>
                  <a:cubicBezTo>
                    <a:pt x="5808" y="20269"/>
                    <a:pt x="5846" y="19949"/>
                    <a:pt x="5867" y="19779"/>
                  </a:cubicBezTo>
                  <a:cubicBezTo>
                    <a:pt x="5883" y="19695"/>
                    <a:pt x="5903" y="19610"/>
                    <a:pt x="5921" y="19525"/>
                  </a:cubicBezTo>
                  <a:cubicBezTo>
                    <a:pt x="5940" y="19441"/>
                    <a:pt x="6018" y="19265"/>
                    <a:pt x="5875" y="19254"/>
                  </a:cubicBezTo>
                  <a:cubicBezTo>
                    <a:pt x="5845" y="19255"/>
                    <a:pt x="5823" y="19274"/>
                    <a:pt x="5805" y="19295"/>
                  </a:cubicBezTo>
                  <a:cubicBezTo>
                    <a:pt x="5700" y="19414"/>
                    <a:pt x="5591" y="19532"/>
                    <a:pt x="5456" y="19617"/>
                  </a:cubicBezTo>
                  <a:cubicBezTo>
                    <a:pt x="5417" y="19635"/>
                    <a:pt x="5370" y="19645"/>
                    <a:pt x="5324" y="19645"/>
                  </a:cubicBezTo>
                  <a:cubicBezTo>
                    <a:pt x="5265" y="19645"/>
                    <a:pt x="5206" y="19629"/>
                    <a:pt x="5164" y="19588"/>
                  </a:cubicBezTo>
                  <a:cubicBezTo>
                    <a:pt x="4912" y="19215"/>
                    <a:pt x="5159" y="18698"/>
                    <a:pt x="5360" y="18354"/>
                  </a:cubicBezTo>
                  <a:cubicBezTo>
                    <a:pt x="5530" y="18079"/>
                    <a:pt x="5763" y="17814"/>
                    <a:pt x="6054" y="17665"/>
                  </a:cubicBezTo>
                  <a:cubicBezTo>
                    <a:pt x="6110" y="17636"/>
                    <a:pt x="6168" y="17611"/>
                    <a:pt x="6228" y="17592"/>
                  </a:cubicBezTo>
                  <a:lnTo>
                    <a:pt x="6230" y="17592"/>
                  </a:lnTo>
                  <a:cubicBezTo>
                    <a:pt x="6289" y="17572"/>
                    <a:pt x="6350" y="17558"/>
                    <a:pt x="6414" y="17550"/>
                  </a:cubicBezTo>
                  <a:cubicBezTo>
                    <a:pt x="6430" y="17572"/>
                    <a:pt x="6453" y="17582"/>
                    <a:pt x="6477" y="17582"/>
                  </a:cubicBezTo>
                  <a:cubicBezTo>
                    <a:pt x="6507" y="17582"/>
                    <a:pt x="6538" y="17567"/>
                    <a:pt x="6558" y="17542"/>
                  </a:cubicBezTo>
                  <a:close/>
                  <a:moveTo>
                    <a:pt x="9949" y="18697"/>
                  </a:moveTo>
                  <a:lnTo>
                    <a:pt x="9949" y="18697"/>
                  </a:lnTo>
                  <a:cubicBezTo>
                    <a:pt x="9950" y="18981"/>
                    <a:pt x="9948" y="19266"/>
                    <a:pt x="9946" y="19550"/>
                  </a:cubicBezTo>
                  <a:cubicBezTo>
                    <a:pt x="9864" y="19603"/>
                    <a:pt x="9783" y="19657"/>
                    <a:pt x="9701" y="19709"/>
                  </a:cubicBezTo>
                  <a:cubicBezTo>
                    <a:pt x="9391" y="19908"/>
                    <a:pt x="9083" y="20108"/>
                    <a:pt x="8762" y="20288"/>
                  </a:cubicBezTo>
                  <a:cubicBezTo>
                    <a:pt x="8719" y="20318"/>
                    <a:pt x="8610" y="20367"/>
                    <a:pt x="8518" y="20423"/>
                  </a:cubicBezTo>
                  <a:cubicBezTo>
                    <a:pt x="8516" y="20400"/>
                    <a:pt x="8515" y="20377"/>
                    <a:pt x="8516" y="20354"/>
                  </a:cubicBezTo>
                  <a:cubicBezTo>
                    <a:pt x="8546" y="20045"/>
                    <a:pt x="8761" y="19795"/>
                    <a:pt x="8947" y="19560"/>
                  </a:cubicBezTo>
                  <a:cubicBezTo>
                    <a:pt x="9218" y="19240"/>
                    <a:pt x="9531" y="18951"/>
                    <a:pt x="9889" y="18732"/>
                  </a:cubicBezTo>
                  <a:cubicBezTo>
                    <a:pt x="9909" y="18719"/>
                    <a:pt x="9930" y="18709"/>
                    <a:pt x="9949" y="18697"/>
                  </a:cubicBezTo>
                  <a:close/>
                  <a:moveTo>
                    <a:pt x="9943" y="19761"/>
                  </a:moveTo>
                  <a:cubicBezTo>
                    <a:pt x="9940" y="20024"/>
                    <a:pt x="9935" y="20287"/>
                    <a:pt x="9931" y="20550"/>
                  </a:cubicBezTo>
                  <a:cubicBezTo>
                    <a:pt x="9647" y="20727"/>
                    <a:pt x="9338" y="20843"/>
                    <a:pt x="8989" y="20843"/>
                  </a:cubicBezTo>
                  <a:cubicBezTo>
                    <a:pt x="8943" y="20843"/>
                    <a:pt x="8896" y="20841"/>
                    <a:pt x="8849" y="20837"/>
                  </a:cubicBezTo>
                  <a:cubicBezTo>
                    <a:pt x="8723" y="20813"/>
                    <a:pt x="8628" y="20719"/>
                    <a:pt x="8572" y="20606"/>
                  </a:cubicBezTo>
                  <a:cubicBezTo>
                    <a:pt x="8670" y="20542"/>
                    <a:pt x="8775" y="20490"/>
                    <a:pt x="8875" y="20431"/>
                  </a:cubicBezTo>
                  <a:cubicBezTo>
                    <a:pt x="9239" y="20221"/>
                    <a:pt x="9591" y="19990"/>
                    <a:pt x="9943" y="19761"/>
                  </a:cubicBezTo>
                  <a:close/>
                  <a:moveTo>
                    <a:pt x="2444" y="1"/>
                  </a:moveTo>
                  <a:cubicBezTo>
                    <a:pt x="1952" y="1"/>
                    <a:pt x="1459" y="181"/>
                    <a:pt x="1052" y="465"/>
                  </a:cubicBezTo>
                  <a:cubicBezTo>
                    <a:pt x="625" y="764"/>
                    <a:pt x="232" y="1162"/>
                    <a:pt x="62" y="1663"/>
                  </a:cubicBezTo>
                  <a:cubicBezTo>
                    <a:pt x="1" y="1828"/>
                    <a:pt x="45" y="2011"/>
                    <a:pt x="165" y="2138"/>
                  </a:cubicBezTo>
                  <a:cubicBezTo>
                    <a:pt x="252" y="2227"/>
                    <a:pt x="376" y="2257"/>
                    <a:pt x="499" y="2257"/>
                  </a:cubicBezTo>
                  <a:cubicBezTo>
                    <a:pt x="560" y="2257"/>
                    <a:pt x="620" y="2250"/>
                    <a:pt x="676" y="2239"/>
                  </a:cubicBezTo>
                  <a:lnTo>
                    <a:pt x="676" y="2239"/>
                  </a:lnTo>
                  <a:cubicBezTo>
                    <a:pt x="522" y="2433"/>
                    <a:pt x="368" y="2641"/>
                    <a:pt x="325" y="2891"/>
                  </a:cubicBezTo>
                  <a:cubicBezTo>
                    <a:pt x="255" y="3386"/>
                    <a:pt x="637" y="3646"/>
                    <a:pt x="1068" y="3646"/>
                  </a:cubicBezTo>
                  <a:cubicBezTo>
                    <a:pt x="1127" y="3646"/>
                    <a:pt x="1186" y="3641"/>
                    <a:pt x="1246" y="3632"/>
                  </a:cubicBezTo>
                  <a:lnTo>
                    <a:pt x="1246" y="3632"/>
                  </a:lnTo>
                  <a:cubicBezTo>
                    <a:pt x="1093" y="3897"/>
                    <a:pt x="876" y="4378"/>
                    <a:pt x="1234" y="4569"/>
                  </a:cubicBezTo>
                  <a:cubicBezTo>
                    <a:pt x="1302" y="4605"/>
                    <a:pt x="1369" y="4620"/>
                    <a:pt x="1434" y="4620"/>
                  </a:cubicBezTo>
                  <a:cubicBezTo>
                    <a:pt x="1631" y="4620"/>
                    <a:pt x="1814" y="4482"/>
                    <a:pt x="1982" y="4374"/>
                  </a:cubicBezTo>
                  <a:lnTo>
                    <a:pt x="1982" y="4374"/>
                  </a:lnTo>
                  <a:cubicBezTo>
                    <a:pt x="1938" y="4646"/>
                    <a:pt x="2144" y="4903"/>
                    <a:pt x="2413" y="4939"/>
                  </a:cubicBezTo>
                  <a:cubicBezTo>
                    <a:pt x="2452" y="4944"/>
                    <a:pt x="2492" y="4946"/>
                    <a:pt x="2531" y="4946"/>
                  </a:cubicBezTo>
                  <a:cubicBezTo>
                    <a:pt x="3385" y="4946"/>
                    <a:pt x="4236" y="3863"/>
                    <a:pt x="4626" y="3203"/>
                  </a:cubicBezTo>
                  <a:cubicBezTo>
                    <a:pt x="4783" y="2938"/>
                    <a:pt x="4892" y="2638"/>
                    <a:pt x="4934" y="2331"/>
                  </a:cubicBezTo>
                  <a:cubicBezTo>
                    <a:pt x="4962" y="2342"/>
                    <a:pt x="4989" y="2351"/>
                    <a:pt x="5017" y="2361"/>
                  </a:cubicBezTo>
                  <a:cubicBezTo>
                    <a:pt x="5243" y="2443"/>
                    <a:pt x="5467" y="2533"/>
                    <a:pt x="5670" y="2664"/>
                  </a:cubicBezTo>
                  <a:cubicBezTo>
                    <a:pt x="6375" y="3155"/>
                    <a:pt x="6866" y="3884"/>
                    <a:pt x="7304" y="4614"/>
                  </a:cubicBezTo>
                  <a:cubicBezTo>
                    <a:pt x="7120" y="4697"/>
                    <a:pt x="6934" y="4908"/>
                    <a:pt x="6808" y="5031"/>
                  </a:cubicBezTo>
                  <a:cubicBezTo>
                    <a:pt x="6545" y="5314"/>
                    <a:pt x="6299" y="5614"/>
                    <a:pt x="6105" y="5948"/>
                  </a:cubicBezTo>
                  <a:cubicBezTo>
                    <a:pt x="5844" y="6371"/>
                    <a:pt x="5673" y="7098"/>
                    <a:pt x="6188" y="7399"/>
                  </a:cubicBezTo>
                  <a:cubicBezTo>
                    <a:pt x="6298" y="7450"/>
                    <a:pt x="6409" y="7472"/>
                    <a:pt x="6520" y="7472"/>
                  </a:cubicBezTo>
                  <a:cubicBezTo>
                    <a:pt x="7027" y="7472"/>
                    <a:pt x="7524" y="7003"/>
                    <a:pt x="7830" y="6646"/>
                  </a:cubicBezTo>
                  <a:cubicBezTo>
                    <a:pt x="7941" y="6517"/>
                    <a:pt x="8047" y="6385"/>
                    <a:pt x="8134" y="6240"/>
                  </a:cubicBezTo>
                  <a:cubicBezTo>
                    <a:pt x="8256" y="6524"/>
                    <a:pt x="8368" y="6812"/>
                    <a:pt x="8465" y="7106"/>
                  </a:cubicBezTo>
                  <a:cubicBezTo>
                    <a:pt x="8957" y="8593"/>
                    <a:pt x="9252" y="10137"/>
                    <a:pt x="9435" y="11690"/>
                  </a:cubicBezTo>
                  <a:cubicBezTo>
                    <a:pt x="9396" y="11679"/>
                    <a:pt x="9351" y="11675"/>
                    <a:pt x="9302" y="11675"/>
                  </a:cubicBezTo>
                  <a:cubicBezTo>
                    <a:pt x="9083" y="11675"/>
                    <a:pt x="8795" y="11765"/>
                    <a:pt x="8689" y="11817"/>
                  </a:cubicBezTo>
                  <a:cubicBezTo>
                    <a:pt x="8181" y="12043"/>
                    <a:pt x="7792" y="12422"/>
                    <a:pt x="7479" y="12864"/>
                  </a:cubicBezTo>
                  <a:cubicBezTo>
                    <a:pt x="7386" y="12824"/>
                    <a:pt x="7284" y="12804"/>
                    <a:pt x="7185" y="12790"/>
                  </a:cubicBezTo>
                  <a:cubicBezTo>
                    <a:pt x="7056" y="12775"/>
                    <a:pt x="6924" y="12766"/>
                    <a:pt x="6792" y="12766"/>
                  </a:cubicBezTo>
                  <a:cubicBezTo>
                    <a:pt x="6309" y="12766"/>
                    <a:pt x="5820" y="12883"/>
                    <a:pt x="5464" y="13223"/>
                  </a:cubicBezTo>
                  <a:cubicBezTo>
                    <a:pt x="5004" y="13616"/>
                    <a:pt x="4827" y="14470"/>
                    <a:pt x="5593" y="14602"/>
                  </a:cubicBezTo>
                  <a:cubicBezTo>
                    <a:pt x="5678" y="14616"/>
                    <a:pt x="5763" y="14623"/>
                    <a:pt x="5848" y="14623"/>
                  </a:cubicBezTo>
                  <a:cubicBezTo>
                    <a:pt x="6008" y="14623"/>
                    <a:pt x="6167" y="14600"/>
                    <a:pt x="6323" y="14564"/>
                  </a:cubicBezTo>
                  <a:cubicBezTo>
                    <a:pt x="6444" y="14536"/>
                    <a:pt x="6561" y="14497"/>
                    <a:pt x="6677" y="14455"/>
                  </a:cubicBezTo>
                  <a:lnTo>
                    <a:pt x="6677" y="14455"/>
                  </a:lnTo>
                  <a:cubicBezTo>
                    <a:pt x="6506" y="14900"/>
                    <a:pt x="6361" y="15355"/>
                    <a:pt x="6265" y="15823"/>
                  </a:cubicBezTo>
                  <a:cubicBezTo>
                    <a:pt x="6153" y="16362"/>
                    <a:pt x="6093" y="16909"/>
                    <a:pt x="6066" y="17460"/>
                  </a:cubicBezTo>
                  <a:cubicBezTo>
                    <a:pt x="6065" y="17460"/>
                    <a:pt x="6063" y="17460"/>
                    <a:pt x="6062" y="17461"/>
                  </a:cubicBezTo>
                  <a:cubicBezTo>
                    <a:pt x="5493" y="17713"/>
                    <a:pt x="5071" y="18359"/>
                    <a:pt x="4924" y="18945"/>
                  </a:cubicBezTo>
                  <a:cubicBezTo>
                    <a:pt x="4858" y="19215"/>
                    <a:pt x="4862" y="19558"/>
                    <a:pt x="5086" y="19754"/>
                  </a:cubicBezTo>
                  <a:cubicBezTo>
                    <a:pt x="5162" y="19799"/>
                    <a:pt x="5237" y="19819"/>
                    <a:pt x="5309" y="19819"/>
                  </a:cubicBezTo>
                  <a:cubicBezTo>
                    <a:pt x="5470" y="19819"/>
                    <a:pt x="5619" y="19722"/>
                    <a:pt x="5743" y="19594"/>
                  </a:cubicBezTo>
                  <a:lnTo>
                    <a:pt x="5743" y="19594"/>
                  </a:lnTo>
                  <a:cubicBezTo>
                    <a:pt x="5678" y="19869"/>
                    <a:pt x="5585" y="20472"/>
                    <a:pt x="5939" y="20577"/>
                  </a:cubicBezTo>
                  <a:cubicBezTo>
                    <a:pt x="5954" y="20579"/>
                    <a:pt x="5968" y="20579"/>
                    <a:pt x="5983" y="20579"/>
                  </a:cubicBezTo>
                  <a:cubicBezTo>
                    <a:pt x="6259" y="20579"/>
                    <a:pt x="6444" y="20295"/>
                    <a:pt x="6554" y="20069"/>
                  </a:cubicBezTo>
                  <a:cubicBezTo>
                    <a:pt x="6624" y="20264"/>
                    <a:pt x="6800" y="20529"/>
                    <a:pt x="7022" y="20529"/>
                  </a:cubicBezTo>
                  <a:cubicBezTo>
                    <a:pt x="7062" y="20529"/>
                    <a:pt x="7103" y="20521"/>
                    <a:pt x="7145" y="20502"/>
                  </a:cubicBezTo>
                  <a:cubicBezTo>
                    <a:pt x="7224" y="20471"/>
                    <a:pt x="7294" y="20422"/>
                    <a:pt x="7336" y="20348"/>
                  </a:cubicBezTo>
                  <a:cubicBezTo>
                    <a:pt x="7440" y="20184"/>
                    <a:pt x="7432" y="19982"/>
                    <a:pt x="7438" y="19795"/>
                  </a:cubicBezTo>
                  <a:lnTo>
                    <a:pt x="7438" y="19795"/>
                  </a:lnTo>
                  <a:cubicBezTo>
                    <a:pt x="7516" y="19839"/>
                    <a:pt x="7587" y="19859"/>
                    <a:pt x="7652" y="19859"/>
                  </a:cubicBezTo>
                  <a:cubicBezTo>
                    <a:pt x="7985" y="19859"/>
                    <a:pt x="8138" y="19341"/>
                    <a:pt x="8142" y="19030"/>
                  </a:cubicBezTo>
                  <a:cubicBezTo>
                    <a:pt x="8133" y="18702"/>
                    <a:pt x="8158" y="18339"/>
                    <a:pt x="7944" y="18068"/>
                  </a:cubicBezTo>
                  <a:cubicBezTo>
                    <a:pt x="7798" y="17862"/>
                    <a:pt x="7498" y="17662"/>
                    <a:pt x="7185" y="17532"/>
                  </a:cubicBezTo>
                  <a:cubicBezTo>
                    <a:pt x="7226" y="17211"/>
                    <a:pt x="7272" y="16891"/>
                    <a:pt x="7332" y="16572"/>
                  </a:cubicBezTo>
                  <a:cubicBezTo>
                    <a:pt x="7358" y="16434"/>
                    <a:pt x="7390" y="16295"/>
                    <a:pt x="7425" y="16158"/>
                  </a:cubicBezTo>
                  <a:cubicBezTo>
                    <a:pt x="7602" y="16483"/>
                    <a:pt x="7843" y="16786"/>
                    <a:pt x="8181" y="16945"/>
                  </a:cubicBezTo>
                  <a:cubicBezTo>
                    <a:pt x="8292" y="16996"/>
                    <a:pt x="8395" y="17020"/>
                    <a:pt x="8487" y="17020"/>
                  </a:cubicBezTo>
                  <a:cubicBezTo>
                    <a:pt x="8781" y="17020"/>
                    <a:pt x="8973" y="16778"/>
                    <a:pt x="9018" y="16417"/>
                  </a:cubicBezTo>
                  <a:cubicBezTo>
                    <a:pt x="9060" y="16154"/>
                    <a:pt x="9069" y="15876"/>
                    <a:pt x="8985" y="15619"/>
                  </a:cubicBezTo>
                  <a:cubicBezTo>
                    <a:pt x="8860" y="15237"/>
                    <a:pt x="8558" y="14949"/>
                    <a:pt x="8230" y="14730"/>
                  </a:cubicBezTo>
                  <a:cubicBezTo>
                    <a:pt x="8179" y="14699"/>
                    <a:pt x="8122" y="14661"/>
                    <a:pt x="8062" y="14640"/>
                  </a:cubicBezTo>
                  <a:cubicBezTo>
                    <a:pt x="8314" y="14188"/>
                    <a:pt x="8626" y="13730"/>
                    <a:pt x="9062" y="13500"/>
                  </a:cubicBezTo>
                  <a:cubicBezTo>
                    <a:pt x="9158" y="13461"/>
                    <a:pt x="9261" y="13437"/>
                    <a:pt x="9364" y="13437"/>
                  </a:cubicBezTo>
                  <a:cubicBezTo>
                    <a:pt x="9429" y="13437"/>
                    <a:pt x="9493" y="13446"/>
                    <a:pt x="9555" y="13467"/>
                  </a:cubicBezTo>
                  <a:cubicBezTo>
                    <a:pt x="9583" y="13475"/>
                    <a:pt x="9613" y="13490"/>
                    <a:pt x="9643" y="13499"/>
                  </a:cubicBezTo>
                  <a:cubicBezTo>
                    <a:pt x="9769" y="14664"/>
                    <a:pt x="9873" y="15831"/>
                    <a:pt x="9915" y="17002"/>
                  </a:cubicBezTo>
                  <a:cubicBezTo>
                    <a:pt x="9936" y="17497"/>
                    <a:pt x="9946" y="17994"/>
                    <a:pt x="9949" y="18489"/>
                  </a:cubicBezTo>
                  <a:cubicBezTo>
                    <a:pt x="9935" y="18496"/>
                    <a:pt x="9920" y="18503"/>
                    <a:pt x="9908" y="18511"/>
                  </a:cubicBezTo>
                  <a:cubicBezTo>
                    <a:pt x="9358" y="18837"/>
                    <a:pt x="8887" y="19294"/>
                    <a:pt x="8536" y="19829"/>
                  </a:cubicBezTo>
                  <a:cubicBezTo>
                    <a:pt x="8416" y="20026"/>
                    <a:pt x="8319" y="20261"/>
                    <a:pt x="8361" y="20496"/>
                  </a:cubicBezTo>
                  <a:cubicBezTo>
                    <a:pt x="8367" y="20527"/>
                    <a:pt x="8376" y="20558"/>
                    <a:pt x="8387" y="20590"/>
                  </a:cubicBezTo>
                  <a:cubicBezTo>
                    <a:pt x="8388" y="20598"/>
                    <a:pt x="8391" y="20606"/>
                    <a:pt x="8396" y="20615"/>
                  </a:cubicBezTo>
                  <a:cubicBezTo>
                    <a:pt x="8469" y="20804"/>
                    <a:pt x="8621" y="20968"/>
                    <a:pt x="8826" y="21002"/>
                  </a:cubicBezTo>
                  <a:cubicBezTo>
                    <a:pt x="8878" y="21006"/>
                    <a:pt x="8931" y="21009"/>
                    <a:pt x="8985" y="21009"/>
                  </a:cubicBezTo>
                  <a:cubicBezTo>
                    <a:pt x="9295" y="21009"/>
                    <a:pt x="9609" y="20934"/>
                    <a:pt x="9881" y="20787"/>
                  </a:cubicBezTo>
                  <a:cubicBezTo>
                    <a:pt x="9897" y="20778"/>
                    <a:pt x="9912" y="20767"/>
                    <a:pt x="9927" y="20758"/>
                  </a:cubicBezTo>
                  <a:lnTo>
                    <a:pt x="9927" y="20758"/>
                  </a:lnTo>
                  <a:cubicBezTo>
                    <a:pt x="9921" y="21083"/>
                    <a:pt x="9916" y="21407"/>
                    <a:pt x="9911" y="21732"/>
                  </a:cubicBezTo>
                  <a:lnTo>
                    <a:pt x="10084" y="21732"/>
                  </a:lnTo>
                  <a:cubicBezTo>
                    <a:pt x="10092" y="21035"/>
                    <a:pt x="10119" y="20337"/>
                    <a:pt x="10130" y="19638"/>
                  </a:cubicBezTo>
                  <a:lnTo>
                    <a:pt x="10130" y="19636"/>
                  </a:lnTo>
                  <a:cubicBezTo>
                    <a:pt x="10132" y="19620"/>
                    <a:pt x="10132" y="19602"/>
                    <a:pt x="10132" y="19586"/>
                  </a:cubicBezTo>
                  <a:cubicBezTo>
                    <a:pt x="10133" y="19533"/>
                    <a:pt x="10133" y="19481"/>
                    <a:pt x="10134" y="19429"/>
                  </a:cubicBezTo>
                  <a:lnTo>
                    <a:pt x="10133" y="19429"/>
                  </a:lnTo>
                  <a:cubicBezTo>
                    <a:pt x="10135" y="19254"/>
                    <a:pt x="10137" y="19078"/>
                    <a:pt x="10136" y="18904"/>
                  </a:cubicBezTo>
                  <a:cubicBezTo>
                    <a:pt x="10134" y="18801"/>
                    <a:pt x="10130" y="18698"/>
                    <a:pt x="10128" y="18595"/>
                  </a:cubicBezTo>
                  <a:cubicBezTo>
                    <a:pt x="10129" y="18594"/>
                    <a:pt x="10129" y="18594"/>
                    <a:pt x="10130" y="18594"/>
                  </a:cubicBezTo>
                  <a:cubicBezTo>
                    <a:pt x="10129" y="18527"/>
                    <a:pt x="10128" y="18461"/>
                    <a:pt x="10126" y="18396"/>
                  </a:cubicBezTo>
                  <a:cubicBezTo>
                    <a:pt x="10125" y="18396"/>
                    <a:pt x="10125" y="18396"/>
                    <a:pt x="10124" y="18397"/>
                  </a:cubicBezTo>
                  <a:cubicBezTo>
                    <a:pt x="10092" y="17163"/>
                    <a:pt x="10017" y="15931"/>
                    <a:pt x="9935" y="14700"/>
                  </a:cubicBezTo>
                  <a:cubicBezTo>
                    <a:pt x="9799" y="12977"/>
                    <a:pt x="9572" y="11261"/>
                    <a:pt x="9268" y="9559"/>
                  </a:cubicBezTo>
                  <a:cubicBezTo>
                    <a:pt x="9139" y="8847"/>
                    <a:pt x="8988" y="8138"/>
                    <a:pt x="8772" y="7446"/>
                  </a:cubicBezTo>
                  <a:cubicBezTo>
                    <a:pt x="8585" y="6856"/>
                    <a:pt x="8351" y="6282"/>
                    <a:pt x="8095" y="5718"/>
                  </a:cubicBezTo>
                  <a:cubicBezTo>
                    <a:pt x="7777" y="5030"/>
                    <a:pt x="7409" y="4364"/>
                    <a:pt x="6951" y="3757"/>
                  </a:cubicBezTo>
                  <a:cubicBezTo>
                    <a:pt x="6614" y="3311"/>
                    <a:pt x="6249" y="2871"/>
                    <a:pt x="5794" y="2539"/>
                  </a:cubicBezTo>
                  <a:cubicBezTo>
                    <a:pt x="5538" y="2362"/>
                    <a:pt x="5247" y="2246"/>
                    <a:pt x="4951" y="2145"/>
                  </a:cubicBezTo>
                  <a:lnTo>
                    <a:pt x="4951" y="2144"/>
                  </a:lnTo>
                  <a:cubicBezTo>
                    <a:pt x="4896" y="2126"/>
                    <a:pt x="4840" y="2107"/>
                    <a:pt x="4785" y="2090"/>
                  </a:cubicBezTo>
                  <a:cubicBezTo>
                    <a:pt x="4784" y="2149"/>
                    <a:pt x="4777" y="2207"/>
                    <a:pt x="4769" y="2265"/>
                  </a:cubicBezTo>
                  <a:cubicBezTo>
                    <a:pt x="4763" y="2314"/>
                    <a:pt x="4755" y="2362"/>
                    <a:pt x="4747" y="2412"/>
                  </a:cubicBezTo>
                  <a:cubicBezTo>
                    <a:pt x="4652" y="2914"/>
                    <a:pt x="4343" y="3341"/>
                    <a:pt x="4031" y="3734"/>
                  </a:cubicBezTo>
                  <a:cubicBezTo>
                    <a:pt x="3675" y="4172"/>
                    <a:pt x="3157" y="4714"/>
                    <a:pt x="2567" y="4774"/>
                  </a:cubicBezTo>
                  <a:cubicBezTo>
                    <a:pt x="2550" y="4775"/>
                    <a:pt x="2533" y="4776"/>
                    <a:pt x="2515" y="4776"/>
                  </a:cubicBezTo>
                  <a:cubicBezTo>
                    <a:pt x="2362" y="4776"/>
                    <a:pt x="2198" y="4707"/>
                    <a:pt x="2146" y="4553"/>
                  </a:cubicBezTo>
                  <a:cubicBezTo>
                    <a:pt x="2120" y="4478"/>
                    <a:pt x="2132" y="4397"/>
                    <a:pt x="2141" y="4320"/>
                  </a:cubicBezTo>
                  <a:cubicBezTo>
                    <a:pt x="2147" y="4266"/>
                    <a:pt x="2152" y="4195"/>
                    <a:pt x="2097" y="4165"/>
                  </a:cubicBezTo>
                  <a:cubicBezTo>
                    <a:pt x="2083" y="4157"/>
                    <a:pt x="2069" y="4153"/>
                    <a:pt x="2054" y="4153"/>
                  </a:cubicBezTo>
                  <a:cubicBezTo>
                    <a:pt x="2015" y="4153"/>
                    <a:pt x="1975" y="4179"/>
                    <a:pt x="1943" y="4200"/>
                  </a:cubicBezTo>
                  <a:cubicBezTo>
                    <a:pt x="1794" y="4284"/>
                    <a:pt x="1624" y="4436"/>
                    <a:pt x="1449" y="4436"/>
                  </a:cubicBezTo>
                  <a:cubicBezTo>
                    <a:pt x="1395" y="4436"/>
                    <a:pt x="1341" y="4422"/>
                    <a:pt x="1287" y="4387"/>
                  </a:cubicBezTo>
                  <a:cubicBezTo>
                    <a:pt x="1150" y="4266"/>
                    <a:pt x="1276" y="4009"/>
                    <a:pt x="1336" y="3872"/>
                  </a:cubicBezTo>
                  <a:cubicBezTo>
                    <a:pt x="1377" y="3789"/>
                    <a:pt x="1423" y="3707"/>
                    <a:pt x="1470" y="3626"/>
                  </a:cubicBezTo>
                  <a:cubicBezTo>
                    <a:pt x="1509" y="3566"/>
                    <a:pt x="1524" y="3473"/>
                    <a:pt x="1453" y="3430"/>
                  </a:cubicBezTo>
                  <a:cubicBezTo>
                    <a:pt x="1437" y="3419"/>
                    <a:pt x="1420" y="3416"/>
                    <a:pt x="1402" y="3416"/>
                  </a:cubicBezTo>
                  <a:cubicBezTo>
                    <a:pt x="1384" y="3416"/>
                    <a:pt x="1365" y="3420"/>
                    <a:pt x="1346" y="3424"/>
                  </a:cubicBezTo>
                  <a:cubicBezTo>
                    <a:pt x="1272" y="3438"/>
                    <a:pt x="1196" y="3445"/>
                    <a:pt x="1121" y="3450"/>
                  </a:cubicBezTo>
                  <a:cubicBezTo>
                    <a:pt x="1093" y="3454"/>
                    <a:pt x="1064" y="3455"/>
                    <a:pt x="1035" y="3455"/>
                  </a:cubicBezTo>
                  <a:cubicBezTo>
                    <a:pt x="799" y="3455"/>
                    <a:pt x="543" y="3344"/>
                    <a:pt x="496" y="3093"/>
                  </a:cubicBezTo>
                  <a:cubicBezTo>
                    <a:pt x="451" y="2811"/>
                    <a:pt x="654" y="2570"/>
                    <a:pt x="817" y="2362"/>
                  </a:cubicBezTo>
                  <a:cubicBezTo>
                    <a:pt x="859" y="2313"/>
                    <a:pt x="901" y="2263"/>
                    <a:pt x="943" y="2212"/>
                  </a:cubicBezTo>
                  <a:cubicBezTo>
                    <a:pt x="981" y="2167"/>
                    <a:pt x="1030" y="2121"/>
                    <a:pt x="1030" y="2058"/>
                  </a:cubicBezTo>
                  <a:cubicBezTo>
                    <a:pt x="1030" y="2011"/>
                    <a:pt x="989" y="1956"/>
                    <a:pt x="938" y="1956"/>
                  </a:cubicBezTo>
                  <a:cubicBezTo>
                    <a:pt x="937" y="1956"/>
                    <a:pt x="935" y="1956"/>
                    <a:pt x="934" y="1956"/>
                  </a:cubicBezTo>
                  <a:cubicBezTo>
                    <a:pt x="883" y="1958"/>
                    <a:pt x="843" y="1992"/>
                    <a:pt x="795" y="2006"/>
                  </a:cubicBezTo>
                  <a:cubicBezTo>
                    <a:pt x="704" y="2036"/>
                    <a:pt x="595" y="2068"/>
                    <a:pt x="491" y="2068"/>
                  </a:cubicBezTo>
                  <a:cubicBezTo>
                    <a:pt x="414" y="2068"/>
                    <a:pt x="340" y="2050"/>
                    <a:pt x="278" y="2001"/>
                  </a:cubicBezTo>
                  <a:cubicBezTo>
                    <a:pt x="194" y="1905"/>
                    <a:pt x="179" y="1801"/>
                    <a:pt x="226" y="1681"/>
                  </a:cubicBezTo>
                  <a:cubicBezTo>
                    <a:pt x="294" y="1484"/>
                    <a:pt x="411" y="1306"/>
                    <a:pt x="541" y="1144"/>
                  </a:cubicBezTo>
                  <a:cubicBezTo>
                    <a:pt x="1011" y="585"/>
                    <a:pt x="1723" y="180"/>
                    <a:pt x="2464" y="180"/>
                  </a:cubicBezTo>
                  <a:cubicBezTo>
                    <a:pt x="2486" y="180"/>
                    <a:pt x="2508" y="180"/>
                    <a:pt x="2531" y="181"/>
                  </a:cubicBezTo>
                  <a:cubicBezTo>
                    <a:pt x="2957" y="215"/>
                    <a:pt x="3557" y="449"/>
                    <a:pt x="3813" y="804"/>
                  </a:cubicBezTo>
                  <a:cubicBezTo>
                    <a:pt x="3831" y="835"/>
                    <a:pt x="3848" y="866"/>
                    <a:pt x="3863" y="898"/>
                  </a:cubicBezTo>
                  <a:cubicBezTo>
                    <a:pt x="3860" y="934"/>
                    <a:pt x="3876" y="971"/>
                    <a:pt x="3906" y="989"/>
                  </a:cubicBezTo>
                  <a:cubicBezTo>
                    <a:pt x="3923" y="1014"/>
                    <a:pt x="3946" y="1032"/>
                    <a:pt x="3976" y="1032"/>
                  </a:cubicBezTo>
                  <a:cubicBezTo>
                    <a:pt x="3980" y="1032"/>
                    <a:pt x="3984" y="1032"/>
                    <a:pt x="3988" y="1031"/>
                  </a:cubicBezTo>
                  <a:cubicBezTo>
                    <a:pt x="4049" y="1015"/>
                    <a:pt x="4063" y="974"/>
                    <a:pt x="4059" y="926"/>
                  </a:cubicBezTo>
                  <a:cubicBezTo>
                    <a:pt x="4084" y="910"/>
                    <a:pt x="4114" y="899"/>
                    <a:pt x="4141" y="886"/>
                  </a:cubicBezTo>
                  <a:cubicBezTo>
                    <a:pt x="4429" y="783"/>
                    <a:pt x="4734" y="735"/>
                    <a:pt x="5040" y="735"/>
                  </a:cubicBezTo>
                  <a:cubicBezTo>
                    <a:pt x="5498" y="735"/>
                    <a:pt x="5960" y="842"/>
                    <a:pt x="6375" y="1030"/>
                  </a:cubicBezTo>
                  <a:cubicBezTo>
                    <a:pt x="7292" y="1470"/>
                    <a:pt x="7866" y="2144"/>
                    <a:pt x="8405" y="2987"/>
                  </a:cubicBezTo>
                  <a:cubicBezTo>
                    <a:pt x="8554" y="3212"/>
                    <a:pt x="8688" y="3447"/>
                    <a:pt x="8815" y="3685"/>
                  </a:cubicBezTo>
                  <a:cubicBezTo>
                    <a:pt x="8822" y="3696"/>
                    <a:pt x="8829" y="3709"/>
                    <a:pt x="8835" y="3721"/>
                  </a:cubicBezTo>
                  <a:cubicBezTo>
                    <a:pt x="8958" y="3953"/>
                    <a:pt x="9074" y="4187"/>
                    <a:pt x="9189" y="4423"/>
                  </a:cubicBezTo>
                  <a:cubicBezTo>
                    <a:pt x="9191" y="4426"/>
                    <a:pt x="9193" y="4428"/>
                    <a:pt x="9194" y="4432"/>
                  </a:cubicBezTo>
                  <a:cubicBezTo>
                    <a:pt x="9202" y="4450"/>
                    <a:pt x="9211" y="4468"/>
                    <a:pt x="9219" y="4485"/>
                  </a:cubicBezTo>
                  <a:cubicBezTo>
                    <a:pt x="9417" y="4898"/>
                    <a:pt x="9614" y="5312"/>
                    <a:pt x="9785" y="5737"/>
                  </a:cubicBezTo>
                  <a:cubicBezTo>
                    <a:pt x="9786" y="5739"/>
                    <a:pt x="9788" y="5740"/>
                    <a:pt x="9789" y="5743"/>
                  </a:cubicBezTo>
                  <a:cubicBezTo>
                    <a:pt x="9789" y="5744"/>
                    <a:pt x="9789" y="5745"/>
                    <a:pt x="9790" y="5746"/>
                  </a:cubicBezTo>
                  <a:cubicBezTo>
                    <a:pt x="10121" y="6566"/>
                    <a:pt x="10326" y="7433"/>
                    <a:pt x="10503" y="8297"/>
                  </a:cubicBezTo>
                  <a:cubicBezTo>
                    <a:pt x="10716" y="9366"/>
                    <a:pt x="10863" y="10447"/>
                    <a:pt x="10989" y="11529"/>
                  </a:cubicBezTo>
                  <a:cubicBezTo>
                    <a:pt x="11105" y="12832"/>
                    <a:pt x="11171" y="14139"/>
                    <a:pt x="11213" y="15445"/>
                  </a:cubicBezTo>
                  <a:cubicBezTo>
                    <a:pt x="11246" y="17541"/>
                    <a:pt x="11251" y="19637"/>
                    <a:pt x="11319" y="21732"/>
                  </a:cubicBezTo>
                  <a:lnTo>
                    <a:pt x="11490" y="21732"/>
                  </a:lnTo>
                  <a:cubicBezTo>
                    <a:pt x="11460" y="20661"/>
                    <a:pt x="11434" y="19591"/>
                    <a:pt x="11427" y="18520"/>
                  </a:cubicBezTo>
                  <a:cubicBezTo>
                    <a:pt x="11402" y="17137"/>
                    <a:pt x="11420" y="15752"/>
                    <a:pt x="11356" y="14370"/>
                  </a:cubicBezTo>
                  <a:cubicBezTo>
                    <a:pt x="11320" y="13662"/>
                    <a:pt x="11267" y="12955"/>
                    <a:pt x="11203" y="12249"/>
                  </a:cubicBezTo>
                  <a:cubicBezTo>
                    <a:pt x="11149" y="11555"/>
                    <a:pt x="11080" y="10861"/>
                    <a:pt x="10991" y="10170"/>
                  </a:cubicBezTo>
                  <a:lnTo>
                    <a:pt x="10991" y="10170"/>
                  </a:lnTo>
                  <a:cubicBezTo>
                    <a:pt x="11181" y="10215"/>
                    <a:pt x="11364" y="10294"/>
                    <a:pt x="11528" y="10402"/>
                  </a:cubicBezTo>
                  <a:cubicBezTo>
                    <a:pt x="11945" y="10686"/>
                    <a:pt x="12188" y="11068"/>
                    <a:pt x="12367" y="11527"/>
                  </a:cubicBezTo>
                  <a:cubicBezTo>
                    <a:pt x="12166" y="11678"/>
                    <a:pt x="11998" y="11885"/>
                    <a:pt x="11888" y="12097"/>
                  </a:cubicBezTo>
                  <a:cubicBezTo>
                    <a:pt x="11721" y="12428"/>
                    <a:pt x="11579" y="12801"/>
                    <a:pt x="11641" y="13177"/>
                  </a:cubicBezTo>
                  <a:cubicBezTo>
                    <a:pt x="11669" y="13418"/>
                    <a:pt x="11844" y="13649"/>
                    <a:pt x="12102" y="13659"/>
                  </a:cubicBezTo>
                  <a:cubicBezTo>
                    <a:pt x="12114" y="13659"/>
                    <a:pt x="12126" y="13660"/>
                    <a:pt x="12139" y="13660"/>
                  </a:cubicBezTo>
                  <a:cubicBezTo>
                    <a:pt x="12383" y="13660"/>
                    <a:pt x="12608" y="13531"/>
                    <a:pt x="12807" y="13398"/>
                  </a:cubicBezTo>
                  <a:cubicBezTo>
                    <a:pt x="12815" y="13488"/>
                    <a:pt x="12821" y="13578"/>
                    <a:pt x="12826" y="13668"/>
                  </a:cubicBezTo>
                  <a:cubicBezTo>
                    <a:pt x="12835" y="13931"/>
                    <a:pt x="12835" y="14191"/>
                    <a:pt x="12834" y="14450"/>
                  </a:cubicBezTo>
                  <a:cubicBezTo>
                    <a:pt x="12562" y="14609"/>
                    <a:pt x="12342" y="14895"/>
                    <a:pt x="12191" y="15158"/>
                  </a:cubicBezTo>
                  <a:cubicBezTo>
                    <a:pt x="12004" y="15485"/>
                    <a:pt x="11872" y="15864"/>
                    <a:pt x="11879" y="16245"/>
                  </a:cubicBezTo>
                  <a:cubicBezTo>
                    <a:pt x="11882" y="16413"/>
                    <a:pt x="11938" y="16615"/>
                    <a:pt x="12116" y="16671"/>
                  </a:cubicBezTo>
                  <a:cubicBezTo>
                    <a:pt x="12142" y="16680"/>
                    <a:pt x="12168" y="16683"/>
                    <a:pt x="12194" y="16683"/>
                  </a:cubicBezTo>
                  <a:cubicBezTo>
                    <a:pt x="12319" y="16683"/>
                    <a:pt x="12434" y="16597"/>
                    <a:pt x="12539" y="16534"/>
                  </a:cubicBezTo>
                  <a:lnTo>
                    <a:pt x="12539" y="16534"/>
                  </a:lnTo>
                  <a:cubicBezTo>
                    <a:pt x="12492" y="16845"/>
                    <a:pt x="12409" y="17422"/>
                    <a:pt x="12748" y="17592"/>
                  </a:cubicBezTo>
                  <a:cubicBezTo>
                    <a:pt x="12772" y="17598"/>
                    <a:pt x="12795" y="17601"/>
                    <a:pt x="12817" y="17601"/>
                  </a:cubicBezTo>
                  <a:cubicBezTo>
                    <a:pt x="13050" y="17601"/>
                    <a:pt x="13195" y="17281"/>
                    <a:pt x="13300" y="17106"/>
                  </a:cubicBezTo>
                  <a:cubicBezTo>
                    <a:pt x="13373" y="17287"/>
                    <a:pt x="13521" y="17498"/>
                    <a:pt x="13729" y="17498"/>
                  </a:cubicBezTo>
                  <a:cubicBezTo>
                    <a:pt x="13752" y="17498"/>
                    <a:pt x="13775" y="17496"/>
                    <a:pt x="13799" y="17490"/>
                  </a:cubicBezTo>
                  <a:cubicBezTo>
                    <a:pt x="14021" y="17420"/>
                    <a:pt x="14074" y="17151"/>
                    <a:pt x="14127" y="16953"/>
                  </a:cubicBezTo>
                  <a:cubicBezTo>
                    <a:pt x="14264" y="17075"/>
                    <a:pt x="14387" y="17127"/>
                    <a:pt x="14496" y="17127"/>
                  </a:cubicBezTo>
                  <a:cubicBezTo>
                    <a:pt x="14889" y="17127"/>
                    <a:pt x="15088" y="16451"/>
                    <a:pt x="15024" y="16036"/>
                  </a:cubicBezTo>
                  <a:cubicBezTo>
                    <a:pt x="14977" y="15582"/>
                    <a:pt x="14750" y="15149"/>
                    <a:pt x="14425" y="14827"/>
                  </a:cubicBezTo>
                  <a:cubicBezTo>
                    <a:pt x="14293" y="14714"/>
                    <a:pt x="14147" y="14616"/>
                    <a:pt x="13991" y="14534"/>
                  </a:cubicBezTo>
                  <a:cubicBezTo>
                    <a:pt x="13990" y="14534"/>
                    <a:pt x="13990" y="14533"/>
                    <a:pt x="13990" y="14533"/>
                  </a:cubicBezTo>
                  <a:cubicBezTo>
                    <a:pt x="13981" y="14086"/>
                    <a:pt x="13955" y="13638"/>
                    <a:pt x="13918" y="13192"/>
                  </a:cubicBezTo>
                  <a:cubicBezTo>
                    <a:pt x="13895" y="12953"/>
                    <a:pt x="13869" y="12705"/>
                    <a:pt x="13837" y="12454"/>
                  </a:cubicBezTo>
                  <a:lnTo>
                    <a:pt x="13837" y="12454"/>
                  </a:lnTo>
                  <a:cubicBezTo>
                    <a:pt x="14011" y="12587"/>
                    <a:pt x="14205" y="12696"/>
                    <a:pt x="14404" y="12780"/>
                  </a:cubicBezTo>
                  <a:cubicBezTo>
                    <a:pt x="14529" y="12836"/>
                    <a:pt x="14681" y="12871"/>
                    <a:pt x="14827" y="12871"/>
                  </a:cubicBezTo>
                  <a:cubicBezTo>
                    <a:pt x="15065" y="12871"/>
                    <a:pt x="15287" y="12779"/>
                    <a:pt x="15349" y="12538"/>
                  </a:cubicBezTo>
                  <a:lnTo>
                    <a:pt x="15350" y="12538"/>
                  </a:lnTo>
                  <a:cubicBezTo>
                    <a:pt x="15351" y="12536"/>
                    <a:pt x="15351" y="12532"/>
                    <a:pt x="15351" y="12528"/>
                  </a:cubicBezTo>
                  <a:cubicBezTo>
                    <a:pt x="15359" y="12496"/>
                    <a:pt x="15365" y="12462"/>
                    <a:pt x="15366" y="12424"/>
                  </a:cubicBezTo>
                  <a:cubicBezTo>
                    <a:pt x="15367" y="12394"/>
                    <a:pt x="15369" y="12365"/>
                    <a:pt x="15369" y="12335"/>
                  </a:cubicBezTo>
                  <a:cubicBezTo>
                    <a:pt x="15369" y="12335"/>
                    <a:pt x="15369" y="12335"/>
                    <a:pt x="15367" y="12334"/>
                  </a:cubicBezTo>
                  <a:cubicBezTo>
                    <a:pt x="15366" y="12042"/>
                    <a:pt x="15268" y="11749"/>
                    <a:pt x="15075" y="11528"/>
                  </a:cubicBezTo>
                  <a:cubicBezTo>
                    <a:pt x="14824" y="11259"/>
                    <a:pt x="14493" y="11073"/>
                    <a:pt x="14161" y="10924"/>
                  </a:cubicBezTo>
                  <a:cubicBezTo>
                    <a:pt x="14011" y="10863"/>
                    <a:pt x="13857" y="10809"/>
                    <a:pt x="13695" y="10792"/>
                  </a:cubicBezTo>
                  <a:cubicBezTo>
                    <a:pt x="13650" y="10790"/>
                    <a:pt x="13596" y="10780"/>
                    <a:pt x="13545" y="10780"/>
                  </a:cubicBezTo>
                  <a:cubicBezTo>
                    <a:pt x="13529" y="10780"/>
                    <a:pt x="13513" y="10781"/>
                    <a:pt x="13498" y="10783"/>
                  </a:cubicBezTo>
                  <a:cubicBezTo>
                    <a:pt x="13180" y="9736"/>
                    <a:pt x="12628" y="8797"/>
                    <a:pt x="11603" y="8297"/>
                  </a:cubicBezTo>
                  <a:cubicBezTo>
                    <a:pt x="11407" y="8209"/>
                    <a:pt x="11194" y="8155"/>
                    <a:pt x="10979" y="8155"/>
                  </a:cubicBezTo>
                  <a:cubicBezTo>
                    <a:pt x="10922" y="8155"/>
                    <a:pt x="10866" y="8159"/>
                    <a:pt x="10810" y="8166"/>
                  </a:cubicBezTo>
                  <a:cubicBezTo>
                    <a:pt x="10771" y="8175"/>
                    <a:pt x="10715" y="8184"/>
                    <a:pt x="10664" y="8200"/>
                  </a:cubicBezTo>
                  <a:cubicBezTo>
                    <a:pt x="10483" y="7384"/>
                    <a:pt x="10268" y="6572"/>
                    <a:pt x="9982" y="5785"/>
                  </a:cubicBezTo>
                  <a:lnTo>
                    <a:pt x="9982" y="5785"/>
                  </a:lnTo>
                  <a:cubicBezTo>
                    <a:pt x="10120" y="5803"/>
                    <a:pt x="10259" y="5816"/>
                    <a:pt x="10398" y="5822"/>
                  </a:cubicBezTo>
                  <a:cubicBezTo>
                    <a:pt x="10652" y="5819"/>
                    <a:pt x="10917" y="5797"/>
                    <a:pt x="11148" y="5681"/>
                  </a:cubicBezTo>
                  <a:cubicBezTo>
                    <a:pt x="11334" y="5587"/>
                    <a:pt x="11483" y="5415"/>
                    <a:pt x="11549" y="5218"/>
                  </a:cubicBezTo>
                  <a:lnTo>
                    <a:pt x="11552" y="5218"/>
                  </a:lnTo>
                  <a:cubicBezTo>
                    <a:pt x="11554" y="5209"/>
                    <a:pt x="11557" y="5200"/>
                    <a:pt x="11559" y="5191"/>
                  </a:cubicBezTo>
                  <a:cubicBezTo>
                    <a:pt x="11562" y="5179"/>
                    <a:pt x="11565" y="5169"/>
                    <a:pt x="11568" y="5157"/>
                  </a:cubicBezTo>
                  <a:cubicBezTo>
                    <a:pt x="11576" y="5122"/>
                    <a:pt x="11582" y="5088"/>
                    <a:pt x="11584" y="5052"/>
                  </a:cubicBezTo>
                  <a:cubicBezTo>
                    <a:pt x="11586" y="5049"/>
                    <a:pt x="11586" y="5044"/>
                    <a:pt x="11587" y="5039"/>
                  </a:cubicBezTo>
                  <a:cubicBezTo>
                    <a:pt x="11587" y="5039"/>
                    <a:pt x="11587" y="5039"/>
                    <a:pt x="11587" y="5038"/>
                  </a:cubicBezTo>
                  <a:cubicBezTo>
                    <a:pt x="11591" y="4950"/>
                    <a:pt x="11577" y="4861"/>
                    <a:pt x="11542" y="4776"/>
                  </a:cubicBezTo>
                  <a:cubicBezTo>
                    <a:pt x="11269" y="4007"/>
                    <a:pt x="10079" y="3701"/>
                    <a:pt x="9346" y="3622"/>
                  </a:cubicBezTo>
                  <a:cubicBezTo>
                    <a:pt x="9276" y="3617"/>
                    <a:pt x="9204" y="3614"/>
                    <a:pt x="9132" y="3614"/>
                  </a:cubicBezTo>
                  <a:cubicBezTo>
                    <a:pt x="9085" y="3614"/>
                    <a:pt x="9039" y="3615"/>
                    <a:pt x="8993" y="3619"/>
                  </a:cubicBezTo>
                  <a:cubicBezTo>
                    <a:pt x="8754" y="3182"/>
                    <a:pt x="8478" y="2767"/>
                    <a:pt x="8189" y="2361"/>
                  </a:cubicBezTo>
                  <a:cubicBezTo>
                    <a:pt x="7842" y="1845"/>
                    <a:pt x="7391" y="1398"/>
                    <a:pt x="6849" y="1090"/>
                  </a:cubicBezTo>
                  <a:cubicBezTo>
                    <a:pt x="6301" y="763"/>
                    <a:pt x="5661" y="558"/>
                    <a:pt x="5020" y="558"/>
                  </a:cubicBezTo>
                  <a:cubicBezTo>
                    <a:pt x="4903" y="558"/>
                    <a:pt x="4787" y="564"/>
                    <a:pt x="4671" y="578"/>
                  </a:cubicBezTo>
                  <a:cubicBezTo>
                    <a:pt x="4515" y="603"/>
                    <a:pt x="4179" y="643"/>
                    <a:pt x="3989" y="753"/>
                  </a:cubicBezTo>
                  <a:cubicBezTo>
                    <a:pt x="3989" y="752"/>
                    <a:pt x="3988" y="750"/>
                    <a:pt x="3987" y="748"/>
                  </a:cubicBezTo>
                  <a:cubicBezTo>
                    <a:pt x="3818" y="458"/>
                    <a:pt x="3508" y="293"/>
                    <a:pt x="3209" y="163"/>
                  </a:cubicBezTo>
                  <a:cubicBezTo>
                    <a:pt x="2963" y="51"/>
                    <a:pt x="2703"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8389314" y="4253971"/>
              <a:ext cx="684346" cy="908417"/>
            </a:xfrm>
            <a:custGeom>
              <a:avLst/>
              <a:gdLst/>
              <a:ahLst/>
              <a:cxnLst/>
              <a:rect l="l" t="t" r="r" b="b"/>
              <a:pathLst>
                <a:path w="13536" h="17968" extrusionOk="0">
                  <a:moveTo>
                    <a:pt x="6157" y="787"/>
                  </a:moveTo>
                  <a:cubicBezTo>
                    <a:pt x="6484" y="787"/>
                    <a:pt x="6812" y="868"/>
                    <a:pt x="7098" y="1032"/>
                  </a:cubicBezTo>
                  <a:cubicBezTo>
                    <a:pt x="7188" y="1086"/>
                    <a:pt x="7273" y="1140"/>
                    <a:pt x="7362" y="1198"/>
                  </a:cubicBezTo>
                  <a:cubicBezTo>
                    <a:pt x="7356" y="1207"/>
                    <a:pt x="7348" y="1215"/>
                    <a:pt x="7341" y="1224"/>
                  </a:cubicBezTo>
                  <a:lnTo>
                    <a:pt x="7341" y="1226"/>
                  </a:lnTo>
                  <a:cubicBezTo>
                    <a:pt x="7340" y="1226"/>
                    <a:pt x="7338" y="1224"/>
                    <a:pt x="7336" y="1224"/>
                  </a:cubicBezTo>
                  <a:cubicBezTo>
                    <a:pt x="6614" y="1267"/>
                    <a:pt x="5903" y="1416"/>
                    <a:pt x="5214" y="1629"/>
                  </a:cubicBezTo>
                  <a:cubicBezTo>
                    <a:pt x="5001" y="1694"/>
                    <a:pt x="4790" y="1766"/>
                    <a:pt x="4581" y="1843"/>
                  </a:cubicBezTo>
                  <a:cubicBezTo>
                    <a:pt x="4563" y="1850"/>
                    <a:pt x="4543" y="1857"/>
                    <a:pt x="4522" y="1864"/>
                  </a:cubicBezTo>
                  <a:cubicBezTo>
                    <a:pt x="4529" y="1758"/>
                    <a:pt x="4574" y="1653"/>
                    <a:pt x="4626" y="1562"/>
                  </a:cubicBezTo>
                  <a:cubicBezTo>
                    <a:pt x="4741" y="1357"/>
                    <a:pt x="4925" y="1205"/>
                    <a:pt x="5126" y="1088"/>
                  </a:cubicBezTo>
                  <a:cubicBezTo>
                    <a:pt x="5432" y="887"/>
                    <a:pt x="5794" y="787"/>
                    <a:pt x="6157" y="787"/>
                  </a:cubicBezTo>
                  <a:close/>
                  <a:moveTo>
                    <a:pt x="7196" y="1418"/>
                  </a:moveTo>
                  <a:cubicBezTo>
                    <a:pt x="7141" y="1496"/>
                    <a:pt x="7088" y="1573"/>
                    <a:pt x="7037" y="1652"/>
                  </a:cubicBezTo>
                  <a:cubicBezTo>
                    <a:pt x="7037" y="1652"/>
                    <a:pt x="7036" y="1653"/>
                    <a:pt x="7036" y="1653"/>
                  </a:cubicBezTo>
                  <a:cubicBezTo>
                    <a:pt x="7023" y="1653"/>
                    <a:pt x="7010" y="1655"/>
                    <a:pt x="6998" y="1662"/>
                  </a:cubicBezTo>
                  <a:cubicBezTo>
                    <a:pt x="6886" y="1714"/>
                    <a:pt x="6774" y="1765"/>
                    <a:pt x="6661" y="1814"/>
                  </a:cubicBezTo>
                  <a:cubicBezTo>
                    <a:pt x="6418" y="1917"/>
                    <a:pt x="6169" y="2000"/>
                    <a:pt x="5917" y="2078"/>
                  </a:cubicBezTo>
                  <a:cubicBezTo>
                    <a:pt x="5631" y="2155"/>
                    <a:pt x="5335" y="2199"/>
                    <a:pt x="5038" y="2204"/>
                  </a:cubicBezTo>
                  <a:cubicBezTo>
                    <a:pt x="4906" y="2201"/>
                    <a:pt x="4664" y="2163"/>
                    <a:pt x="4567" y="2047"/>
                  </a:cubicBezTo>
                  <a:cubicBezTo>
                    <a:pt x="4575" y="2043"/>
                    <a:pt x="4583" y="2040"/>
                    <a:pt x="4591" y="2037"/>
                  </a:cubicBezTo>
                  <a:cubicBezTo>
                    <a:pt x="4751" y="1978"/>
                    <a:pt x="4911" y="1922"/>
                    <a:pt x="5072" y="1868"/>
                  </a:cubicBezTo>
                  <a:cubicBezTo>
                    <a:pt x="5462" y="1738"/>
                    <a:pt x="5859" y="1630"/>
                    <a:pt x="6262" y="1547"/>
                  </a:cubicBezTo>
                  <a:cubicBezTo>
                    <a:pt x="6571" y="1487"/>
                    <a:pt x="6883" y="1443"/>
                    <a:pt x="7196" y="1418"/>
                  </a:cubicBezTo>
                  <a:close/>
                  <a:moveTo>
                    <a:pt x="10172" y="1832"/>
                  </a:moveTo>
                  <a:cubicBezTo>
                    <a:pt x="10178" y="1836"/>
                    <a:pt x="10184" y="1841"/>
                    <a:pt x="10190" y="1847"/>
                  </a:cubicBezTo>
                  <a:cubicBezTo>
                    <a:pt x="10296" y="1962"/>
                    <a:pt x="10386" y="2093"/>
                    <a:pt x="10463" y="2229"/>
                  </a:cubicBezTo>
                  <a:cubicBezTo>
                    <a:pt x="10431" y="2271"/>
                    <a:pt x="10403" y="2318"/>
                    <a:pt x="10371" y="2355"/>
                  </a:cubicBezTo>
                  <a:cubicBezTo>
                    <a:pt x="10248" y="2519"/>
                    <a:pt x="10126" y="2683"/>
                    <a:pt x="10006" y="2847"/>
                  </a:cubicBezTo>
                  <a:cubicBezTo>
                    <a:pt x="9911" y="2973"/>
                    <a:pt x="9811" y="3093"/>
                    <a:pt x="9713" y="3214"/>
                  </a:cubicBezTo>
                  <a:cubicBezTo>
                    <a:pt x="9668" y="3270"/>
                    <a:pt x="9623" y="3327"/>
                    <a:pt x="9583" y="3387"/>
                  </a:cubicBezTo>
                  <a:cubicBezTo>
                    <a:pt x="9582" y="3388"/>
                    <a:pt x="9580" y="3392"/>
                    <a:pt x="9579" y="3393"/>
                  </a:cubicBezTo>
                  <a:cubicBezTo>
                    <a:pt x="9559" y="3356"/>
                    <a:pt x="9544" y="3315"/>
                    <a:pt x="9539" y="3265"/>
                  </a:cubicBezTo>
                  <a:cubicBezTo>
                    <a:pt x="9530" y="2915"/>
                    <a:pt x="9859" y="2123"/>
                    <a:pt x="10106" y="1876"/>
                  </a:cubicBezTo>
                  <a:cubicBezTo>
                    <a:pt x="10140" y="1866"/>
                    <a:pt x="10161" y="1850"/>
                    <a:pt x="10172" y="1832"/>
                  </a:cubicBezTo>
                  <a:close/>
                  <a:moveTo>
                    <a:pt x="10554" y="2408"/>
                  </a:moveTo>
                  <a:cubicBezTo>
                    <a:pt x="10559" y="2418"/>
                    <a:pt x="10566" y="2430"/>
                    <a:pt x="10571" y="2442"/>
                  </a:cubicBezTo>
                  <a:cubicBezTo>
                    <a:pt x="10627" y="2560"/>
                    <a:pt x="10673" y="2683"/>
                    <a:pt x="10716" y="2808"/>
                  </a:cubicBezTo>
                  <a:lnTo>
                    <a:pt x="10716" y="2809"/>
                  </a:lnTo>
                  <a:cubicBezTo>
                    <a:pt x="10713" y="2808"/>
                    <a:pt x="10709" y="2808"/>
                    <a:pt x="10705" y="2808"/>
                  </a:cubicBezTo>
                  <a:cubicBezTo>
                    <a:pt x="10683" y="2808"/>
                    <a:pt x="10660" y="2817"/>
                    <a:pt x="10642" y="2842"/>
                  </a:cubicBezTo>
                  <a:lnTo>
                    <a:pt x="10642" y="2843"/>
                  </a:lnTo>
                  <a:cubicBezTo>
                    <a:pt x="10528" y="3015"/>
                    <a:pt x="10393" y="3174"/>
                    <a:pt x="10250" y="3324"/>
                  </a:cubicBezTo>
                  <a:cubicBezTo>
                    <a:pt x="10169" y="3402"/>
                    <a:pt x="10086" y="3481"/>
                    <a:pt x="9979" y="3525"/>
                  </a:cubicBezTo>
                  <a:cubicBezTo>
                    <a:pt x="9934" y="3542"/>
                    <a:pt x="9890" y="3550"/>
                    <a:pt x="9847" y="3550"/>
                  </a:cubicBezTo>
                  <a:cubicBezTo>
                    <a:pt x="9798" y="3550"/>
                    <a:pt x="9751" y="3540"/>
                    <a:pt x="9710" y="3520"/>
                  </a:cubicBezTo>
                  <a:cubicBezTo>
                    <a:pt x="9710" y="3520"/>
                    <a:pt x="9710" y="3519"/>
                    <a:pt x="9710" y="3519"/>
                  </a:cubicBezTo>
                  <a:cubicBezTo>
                    <a:pt x="9732" y="3487"/>
                    <a:pt x="9752" y="3452"/>
                    <a:pt x="9777" y="3423"/>
                  </a:cubicBezTo>
                  <a:cubicBezTo>
                    <a:pt x="9908" y="3258"/>
                    <a:pt x="10043" y="3100"/>
                    <a:pt x="10168" y="2929"/>
                  </a:cubicBezTo>
                  <a:cubicBezTo>
                    <a:pt x="10297" y="2753"/>
                    <a:pt x="10422" y="2582"/>
                    <a:pt x="10554" y="2408"/>
                  </a:cubicBezTo>
                  <a:close/>
                  <a:moveTo>
                    <a:pt x="7625" y="3198"/>
                  </a:moveTo>
                  <a:cubicBezTo>
                    <a:pt x="7678" y="3213"/>
                    <a:pt x="7729" y="3237"/>
                    <a:pt x="7776" y="3266"/>
                  </a:cubicBezTo>
                  <a:cubicBezTo>
                    <a:pt x="8452" y="3705"/>
                    <a:pt x="8643" y="4867"/>
                    <a:pt x="8609" y="5618"/>
                  </a:cubicBezTo>
                  <a:cubicBezTo>
                    <a:pt x="8597" y="5743"/>
                    <a:pt x="8581" y="5898"/>
                    <a:pt x="8524" y="6021"/>
                  </a:cubicBezTo>
                  <a:cubicBezTo>
                    <a:pt x="8416" y="5662"/>
                    <a:pt x="8285" y="5311"/>
                    <a:pt x="8142" y="4965"/>
                  </a:cubicBezTo>
                  <a:cubicBezTo>
                    <a:pt x="7972" y="4581"/>
                    <a:pt x="7804" y="4167"/>
                    <a:pt x="7482" y="3886"/>
                  </a:cubicBezTo>
                  <a:cubicBezTo>
                    <a:pt x="7467" y="3872"/>
                    <a:pt x="7450" y="3865"/>
                    <a:pt x="7435" y="3860"/>
                  </a:cubicBezTo>
                  <a:cubicBezTo>
                    <a:pt x="7456" y="3776"/>
                    <a:pt x="7479" y="3692"/>
                    <a:pt x="7501" y="3611"/>
                  </a:cubicBezTo>
                  <a:cubicBezTo>
                    <a:pt x="7538" y="3473"/>
                    <a:pt x="7579" y="3334"/>
                    <a:pt x="7625" y="3198"/>
                  </a:cubicBezTo>
                  <a:close/>
                  <a:moveTo>
                    <a:pt x="7390" y="4050"/>
                  </a:moveTo>
                  <a:cubicBezTo>
                    <a:pt x="7834" y="4449"/>
                    <a:pt x="8206" y="5583"/>
                    <a:pt x="8381" y="6138"/>
                  </a:cubicBezTo>
                  <a:cubicBezTo>
                    <a:pt x="8387" y="6153"/>
                    <a:pt x="8393" y="6165"/>
                    <a:pt x="8401" y="6174"/>
                  </a:cubicBezTo>
                  <a:cubicBezTo>
                    <a:pt x="8365" y="6198"/>
                    <a:pt x="8325" y="6218"/>
                    <a:pt x="8273" y="6226"/>
                  </a:cubicBezTo>
                  <a:cubicBezTo>
                    <a:pt x="8038" y="6214"/>
                    <a:pt x="7843" y="5913"/>
                    <a:pt x="7736" y="5726"/>
                  </a:cubicBezTo>
                  <a:cubicBezTo>
                    <a:pt x="7531" y="5334"/>
                    <a:pt x="7413" y="4890"/>
                    <a:pt x="7408" y="4443"/>
                  </a:cubicBezTo>
                  <a:cubicBezTo>
                    <a:pt x="7405" y="4397"/>
                    <a:pt x="7370" y="4357"/>
                    <a:pt x="7325" y="4352"/>
                  </a:cubicBezTo>
                  <a:lnTo>
                    <a:pt x="7325" y="4350"/>
                  </a:lnTo>
                  <a:cubicBezTo>
                    <a:pt x="7345" y="4251"/>
                    <a:pt x="7367" y="4151"/>
                    <a:pt x="7390" y="4050"/>
                  </a:cubicBezTo>
                  <a:close/>
                  <a:moveTo>
                    <a:pt x="1869" y="6614"/>
                  </a:moveTo>
                  <a:cubicBezTo>
                    <a:pt x="1935" y="6614"/>
                    <a:pt x="1999" y="6628"/>
                    <a:pt x="2060" y="6650"/>
                  </a:cubicBezTo>
                  <a:cubicBezTo>
                    <a:pt x="2007" y="6837"/>
                    <a:pt x="1965" y="7025"/>
                    <a:pt x="1931" y="7214"/>
                  </a:cubicBezTo>
                  <a:cubicBezTo>
                    <a:pt x="1931" y="7215"/>
                    <a:pt x="1931" y="7215"/>
                    <a:pt x="1931" y="7217"/>
                  </a:cubicBezTo>
                  <a:cubicBezTo>
                    <a:pt x="1924" y="7218"/>
                    <a:pt x="1916" y="7217"/>
                    <a:pt x="1909" y="7220"/>
                  </a:cubicBezTo>
                  <a:cubicBezTo>
                    <a:pt x="1807" y="7258"/>
                    <a:pt x="1710" y="7305"/>
                    <a:pt x="1613" y="7354"/>
                  </a:cubicBezTo>
                  <a:cubicBezTo>
                    <a:pt x="1454" y="7433"/>
                    <a:pt x="1294" y="7513"/>
                    <a:pt x="1136" y="7595"/>
                  </a:cubicBezTo>
                  <a:cubicBezTo>
                    <a:pt x="884" y="7728"/>
                    <a:pt x="634" y="7862"/>
                    <a:pt x="389" y="8005"/>
                  </a:cubicBezTo>
                  <a:cubicBezTo>
                    <a:pt x="351" y="8032"/>
                    <a:pt x="290" y="8056"/>
                    <a:pt x="247" y="8088"/>
                  </a:cubicBezTo>
                  <a:cubicBezTo>
                    <a:pt x="234" y="8062"/>
                    <a:pt x="224" y="8033"/>
                    <a:pt x="216" y="8004"/>
                  </a:cubicBezTo>
                  <a:cubicBezTo>
                    <a:pt x="181" y="7860"/>
                    <a:pt x="239" y="7715"/>
                    <a:pt x="292" y="7583"/>
                  </a:cubicBezTo>
                  <a:cubicBezTo>
                    <a:pt x="345" y="7445"/>
                    <a:pt x="434" y="7326"/>
                    <a:pt x="532" y="7218"/>
                  </a:cubicBezTo>
                  <a:cubicBezTo>
                    <a:pt x="873" y="6856"/>
                    <a:pt x="1356" y="6614"/>
                    <a:pt x="1858" y="6614"/>
                  </a:cubicBezTo>
                  <a:cubicBezTo>
                    <a:pt x="1859" y="6614"/>
                    <a:pt x="1860" y="6614"/>
                    <a:pt x="1861" y="6614"/>
                  </a:cubicBezTo>
                  <a:cubicBezTo>
                    <a:pt x="1864" y="6614"/>
                    <a:pt x="1866" y="6614"/>
                    <a:pt x="1869" y="6614"/>
                  </a:cubicBezTo>
                  <a:close/>
                  <a:moveTo>
                    <a:pt x="1897" y="7421"/>
                  </a:moveTo>
                  <a:cubicBezTo>
                    <a:pt x="1868" y="7594"/>
                    <a:pt x="1843" y="7767"/>
                    <a:pt x="1820" y="7942"/>
                  </a:cubicBezTo>
                  <a:cubicBezTo>
                    <a:pt x="1820" y="7942"/>
                    <a:pt x="1820" y="7943"/>
                    <a:pt x="1820" y="7943"/>
                  </a:cubicBezTo>
                  <a:cubicBezTo>
                    <a:pt x="1812" y="7946"/>
                    <a:pt x="1804" y="7951"/>
                    <a:pt x="1797" y="7957"/>
                  </a:cubicBezTo>
                  <a:cubicBezTo>
                    <a:pt x="1509" y="8190"/>
                    <a:pt x="1148" y="8401"/>
                    <a:pt x="770" y="8401"/>
                  </a:cubicBezTo>
                  <a:cubicBezTo>
                    <a:pt x="729" y="8401"/>
                    <a:pt x="688" y="8399"/>
                    <a:pt x="646" y="8393"/>
                  </a:cubicBezTo>
                  <a:lnTo>
                    <a:pt x="645" y="8393"/>
                  </a:lnTo>
                  <a:cubicBezTo>
                    <a:pt x="531" y="8378"/>
                    <a:pt x="428" y="8321"/>
                    <a:pt x="351" y="8240"/>
                  </a:cubicBezTo>
                  <a:cubicBezTo>
                    <a:pt x="390" y="8219"/>
                    <a:pt x="431" y="8189"/>
                    <a:pt x="465" y="8174"/>
                  </a:cubicBezTo>
                  <a:cubicBezTo>
                    <a:pt x="680" y="8048"/>
                    <a:pt x="901" y="7930"/>
                    <a:pt x="1120" y="7811"/>
                  </a:cubicBezTo>
                  <a:cubicBezTo>
                    <a:pt x="1377" y="7677"/>
                    <a:pt x="1634" y="7541"/>
                    <a:pt x="1897" y="7421"/>
                  </a:cubicBezTo>
                  <a:close/>
                  <a:moveTo>
                    <a:pt x="3257" y="6353"/>
                  </a:moveTo>
                  <a:cubicBezTo>
                    <a:pt x="3542" y="6617"/>
                    <a:pt x="3685" y="7004"/>
                    <a:pt x="3778" y="7377"/>
                  </a:cubicBezTo>
                  <a:cubicBezTo>
                    <a:pt x="3857" y="7747"/>
                    <a:pt x="4002" y="8426"/>
                    <a:pt x="3761" y="8742"/>
                  </a:cubicBezTo>
                  <a:cubicBezTo>
                    <a:pt x="3754" y="8750"/>
                    <a:pt x="3747" y="8759"/>
                    <a:pt x="3740" y="8767"/>
                  </a:cubicBezTo>
                  <a:cubicBezTo>
                    <a:pt x="3639" y="8450"/>
                    <a:pt x="3546" y="8130"/>
                    <a:pt x="3458" y="7808"/>
                  </a:cubicBezTo>
                  <a:cubicBezTo>
                    <a:pt x="3358" y="7446"/>
                    <a:pt x="3268" y="7083"/>
                    <a:pt x="3150" y="6726"/>
                  </a:cubicBezTo>
                  <a:cubicBezTo>
                    <a:pt x="3140" y="6696"/>
                    <a:pt x="3119" y="6680"/>
                    <a:pt x="3095" y="6672"/>
                  </a:cubicBezTo>
                  <a:cubicBezTo>
                    <a:pt x="3096" y="6672"/>
                    <a:pt x="3096" y="6672"/>
                    <a:pt x="3096" y="6670"/>
                  </a:cubicBezTo>
                  <a:cubicBezTo>
                    <a:pt x="3142" y="6561"/>
                    <a:pt x="3195" y="6453"/>
                    <a:pt x="3257" y="6353"/>
                  </a:cubicBezTo>
                  <a:close/>
                  <a:moveTo>
                    <a:pt x="3016" y="6869"/>
                  </a:moveTo>
                  <a:cubicBezTo>
                    <a:pt x="3200" y="7535"/>
                    <a:pt x="3382" y="8206"/>
                    <a:pt x="3590" y="8867"/>
                  </a:cubicBezTo>
                  <a:cubicBezTo>
                    <a:pt x="3591" y="8870"/>
                    <a:pt x="3593" y="8871"/>
                    <a:pt x="3595" y="8875"/>
                  </a:cubicBezTo>
                  <a:cubicBezTo>
                    <a:pt x="3577" y="8880"/>
                    <a:pt x="3559" y="8883"/>
                    <a:pt x="3539" y="8883"/>
                  </a:cubicBezTo>
                  <a:cubicBezTo>
                    <a:pt x="3529" y="8883"/>
                    <a:pt x="3519" y="8883"/>
                    <a:pt x="3508" y="8881"/>
                  </a:cubicBezTo>
                  <a:cubicBezTo>
                    <a:pt x="3013" y="8706"/>
                    <a:pt x="2912" y="7496"/>
                    <a:pt x="3016" y="7051"/>
                  </a:cubicBezTo>
                  <a:cubicBezTo>
                    <a:pt x="3023" y="7033"/>
                    <a:pt x="3017" y="6982"/>
                    <a:pt x="2984" y="6954"/>
                  </a:cubicBezTo>
                  <a:cubicBezTo>
                    <a:pt x="2984" y="6953"/>
                    <a:pt x="2984" y="6953"/>
                    <a:pt x="2985" y="6952"/>
                  </a:cubicBezTo>
                  <a:cubicBezTo>
                    <a:pt x="2995" y="6924"/>
                    <a:pt x="3006" y="6896"/>
                    <a:pt x="3016" y="6869"/>
                  </a:cubicBezTo>
                  <a:close/>
                  <a:moveTo>
                    <a:pt x="8609" y="11164"/>
                  </a:moveTo>
                  <a:cubicBezTo>
                    <a:pt x="8646" y="11164"/>
                    <a:pt x="8679" y="11168"/>
                    <a:pt x="8715" y="11173"/>
                  </a:cubicBezTo>
                  <a:cubicBezTo>
                    <a:pt x="9345" y="11284"/>
                    <a:pt x="9728" y="12032"/>
                    <a:pt x="9731" y="12627"/>
                  </a:cubicBezTo>
                  <a:lnTo>
                    <a:pt x="9731" y="12634"/>
                  </a:lnTo>
                  <a:cubicBezTo>
                    <a:pt x="9421" y="12303"/>
                    <a:pt x="9099" y="11978"/>
                    <a:pt x="8732" y="11712"/>
                  </a:cubicBezTo>
                  <a:cubicBezTo>
                    <a:pt x="8702" y="11527"/>
                    <a:pt x="8662" y="11344"/>
                    <a:pt x="8609" y="11164"/>
                  </a:cubicBezTo>
                  <a:close/>
                  <a:moveTo>
                    <a:pt x="8772" y="11973"/>
                  </a:moveTo>
                  <a:cubicBezTo>
                    <a:pt x="8835" y="12024"/>
                    <a:pt x="8899" y="12079"/>
                    <a:pt x="8962" y="12129"/>
                  </a:cubicBezTo>
                  <a:cubicBezTo>
                    <a:pt x="9222" y="12351"/>
                    <a:pt x="9456" y="12600"/>
                    <a:pt x="9690" y="12850"/>
                  </a:cubicBezTo>
                  <a:cubicBezTo>
                    <a:pt x="9642" y="12969"/>
                    <a:pt x="9552" y="13055"/>
                    <a:pt x="9427" y="13055"/>
                  </a:cubicBezTo>
                  <a:cubicBezTo>
                    <a:pt x="9379" y="13055"/>
                    <a:pt x="9327" y="13043"/>
                    <a:pt x="9269" y="13015"/>
                  </a:cubicBezTo>
                  <a:cubicBezTo>
                    <a:pt x="9093" y="12928"/>
                    <a:pt x="8959" y="12778"/>
                    <a:pt x="8822" y="12641"/>
                  </a:cubicBezTo>
                  <a:lnTo>
                    <a:pt x="8819" y="12637"/>
                  </a:lnTo>
                  <a:cubicBezTo>
                    <a:pt x="8813" y="12415"/>
                    <a:pt x="8797" y="12193"/>
                    <a:pt x="8772" y="11973"/>
                  </a:cubicBezTo>
                  <a:close/>
                  <a:moveTo>
                    <a:pt x="4459" y="4458"/>
                  </a:moveTo>
                  <a:cubicBezTo>
                    <a:pt x="4605" y="4458"/>
                    <a:pt x="4753" y="4480"/>
                    <a:pt x="4900" y="4528"/>
                  </a:cubicBezTo>
                  <a:cubicBezTo>
                    <a:pt x="5180" y="4633"/>
                    <a:pt x="5442" y="4825"/>
                    <a:pt x="5598" y="5086"/>
                  </a:cubicBezTo>
                  <a:cubicBezTo>
                    <a:pt x="5480" y="5488"/>
                    <a:pt x="5374" y="5893"/>
                    <a:pt x="5283" y="6301"/>
                  </a:cubicBezTo>
                  <a:cubicBezTo>
                    <a:pt x="5095" y="5949"/>
                    <a:pt x="4791" y="5651"/>
                    <a:pt x="4394" y="5578"/>
                  </a:cubicBezTo>
                  <a:cubicBezTo>
                    <a:pt x="4363" y="5575"/>
                    <a:pt x="4333" y="5574"/>
                    <a:pt x="4303" y="5574"/>
                  </a:cubicBezTo>
                  <a:cubicBezTo>
                    <a:pt x="4039" y="5574"/>
                    <a:pt x="3779" y="5674"/>
                    <a:pt x="3555" y="5805"/>
                  </a:cubicBezTo>
                  <a:cubicBezTo>
                    <a:pt x="3235" y="6010"/>
                    <a:pt x="3046" y="6360"/>
                    <a:pt x="2908" y="6704"/>
                  </a:cubicBezTo>
                  <a:cubicBezTo>
                    <a:pt x="2553" y="7531"/>
                    <a:pt x="2334" y="8414"/>
                    <a:pt x="2261" y="9311"/>
                  </a:cubicBezTo>
                  <a:cubicBezTo>
                    <a:pt x="2237" y="9577"/>
                    <a:pt x="2201" y="9847"/>
                    <a:pt x="2216" y="10113"/>
                  </a:cubicBezTo>
                  <a:cubicBezTo>
                    <a:pt x="2229" y="10153"/>
                    <a:pt x="2260" y="10173"/>
                    <a:pt x="2291" y="10174"/>
                  </a:cubicBezTo>
                  <a:lnTo>
                    <a:pt x="2292" y="10174"/>
                  </a:lnTo>
                  <a:cubicBezTo>
                    <a:pt x="2295" y="10177"/>
                    <a:pt x="2299" y="10181"/>
                    <a:pt x="2304" y="10184"/>
                  </a:cubicBezTo>
                  <a:cubicBezTo>
                    <a:pt x="2490" y="10286"/>
                    <a:pt x="2625" y="10459"/>
                    <a:pt x="2752" y="10624"/>
                  </a:cubicBezTo>
                  <a:cubicBezTo>
                    <a:pt x="2934" y="10880"/>
                    <a:pt x="3028" y="11186"/>
                    <a:pt x="3067" y="11494"/>
                  </a:cubicBezTo>
                  <a:cubicBezTo>
                    <a:pt x="3095" y="11666"/>
                    <a:pt x="3112" y="12411"/>
                    <a:pt x="2861" y="12411"/>
                  </a:cubicBezTo>
                  <a:cubicBezTo>
                    <a:pt x="2825" y="12411"/>
                    <a:pt x="2784" y="12396"/>
                    <a:pt x="2737" y="12362"/>
                  </a:cubicBezTo>
                  <a:cubicBezTo>
                    <a:pt x="2623" y="12258"/>
                    <a:pt x="2576" y="12129"/>
                    <a:pt x="2516" y="11986"/>
                  </a:cubicBezTo>
                  <a:cubicBezTo>
                    <a:pt x="2500" y="11924"/>
                    <a:pt x="2445" y="11861"/>
                    <a:pt x="2391" y="11861"/>
                  </a:cubicBezTo>
                  <a:cubicBezTo>
                    <a:pt x="2365" y="11861"/>
                    <a:pt x="2339" y="11875"/>
                    <a:pt x="2317" y="11911"/>
                  </a:cubicBezTo>
                  <a:cubicBezTo>
                    <a:pt x="2283" y="11984"/>
                    <a:pt x="2295" y="12070"/>
                    <a:pt x="2284" y="12149"/>
                  </a:cubicBezTo>
                  <a:cubicBezTo>
                    <a:pt x="2268" y="12335"/>
                    <a:pt x="2250" y="12522"/>
                    <a:pt x="2203" y="12702"/>
                  </a:cubicBezTo>
                  <a:cubicBezTo>
                    <a:pt x="2166" y="12821"/>
                    <a:pt x="2082" y="13047"/>
                    <a:pt x="1939" y="13057"/>
                  </a:cubicBezTo>
                  <a:cubicBezTo>
                    <a:pt x="1829" y="13012"/>
                    <a:pt x="1789" y="12889"/>
                    <a:pt x="1761" y="12779"/>
                  </a:cubicBezTo>
                  <a:cubicBezTo>
                    <a:pt x="1708" y="12553"/>
                    <a:pt x="1710" y="12317"/>
                    <a:pt x="1726" y="12086"/>
                  </a:cubicBezTo>
                  <a:cubicBezTo>
                    <a:pt x="1731" y="11989"/>
                    <a:pt x="1746" y="11891"/>
                    <a:pt x="1739" y="11794"/>
                  </a:cubicBezTo>
                  <a:cubicBezTo>
                    <a:pt x="1734" y="11755"/>
                    <a:pt x="1696" y="11725"/>
                    <a:pt x="1658" y="11725"/>
                  </a:cubicBezTo>
                  <a:cubicBezTo>
                    <a:pt x="1647" y="11725"/>
                    <a:pt x="1636" y="11727"/>
                    <a:pt x="1626" y="11733"/>
                  </a:cubicBezTo>
                  <a:cubicBezTo>
                    <a:pt x="1561" y="11772"/>
                    <a:pt x="1561" y="11862"/>
                    <a:pt x="1526" y="11923"/>
                  </a:cubicBezTo>
                  <a:cubicBezTo>
                    <a:pt x="1432" y="12117"/>
                    <a:pt x="1347" y="12457"/>
                    <a:pt x="1093" y="12497"/>
                  </a:cubicBezTo>
                  <a:cubicBezTo>
                    <a:pt x="747" y="12475"/>
                    <a:pt x="804" y="11808"/>
                    <a:pt x="813" y="11561"/>
                  </a:cubicBezTo>
                  <a:cubicBezTo>
                    <a:pt x="855" y="11085"/>
                    <a:pt x="987" y="10583"/>
                    <a:pt x="1337" y="10240"/>
                  </a:cubicBezTo>
                  <a:cubicBezTo>
                    <a:pt x="1436" y="10141"/>
                    <a:pt x="1551" y="10042"/>
                    <a:pt x="1692" y="10011"/>
                  </a:cubicBezTo>
                  <a:cubicBezTo>
                    <a:pt x="1700" y="10013"/>
                    <a:pt x="1708" y="10013"/>
                    <a:pt x="1716" y="10013"/>
                  </a:cubicBezTo>
                  <a:cubicBezTo>
                    <a:pt x="1769" y="10013"/>
                    <a:pt x="1808" y="9981"/>
                    <a:pt x="1815" y="9940"/>
                  </a:cubicBezTo>
                  <a:cubicBezTo>
                    <a:pt x="1844" y="9925"/>
                    <a:pt x="1865" y="9896"/>
                    <a:pt x="1862" y="9852"/>
                  </a:cubicBezTo>
                  <a:cubicBezTo>
                    <a:pt x="1867" y="9555"/>
                    <a:pt x="1879" y="9254"/>
                    <a:pt x="1897" y="8955"/>
                  </a:cubicBezTo>
                  <a:cubicBezTo>
                    <a:pt x="1935" y="8292"/>
                    <a:pt x="2030" y="7632"/>
                    <a:pt x="2170" y="6984"/>
                  </a:cubicBezTo>
                  <a:cubicBezTo>
                    <a:pt x="2353" y="6122"/>
                    <a:pt x="2718" y="5210"/>
                    <a:pt x="3516" y="4750"/>
                  </a:cubicBezTo>
                  <a:cubicBezTo>
                    <a:pt x="3805" y="4571"/>
                    <a:pt x="4128" y="4458"/>
                    <a:pt x="4459" y="4458"/>
                  </a:cubicBezTo>
                  <a:close/>
                  <a:moveTo>
                    <a:pt x="7671" y="12440"/>
                  </a:moveTo>
                  <a:cubicBezTo>
                    <a:pt x="7729" y="12734"/>
                    <a:pt x="7759" y="13044"/>
                    <a:pt x="7774" y="13325"/>
                  </a:cubicBezTo>
                  <a:lnTo>
                    <a:pt x="7774" y="13327"/>
                  </a:lnTo>
                  <a:cubicBezTo>
                    <a:pt x="7763" y="13330"/>
                    <a:pt x="7753" y="13335"/>
                    <a:pt x="7744" y="13343"/>
                  </a:cubicBezTo>
                  <a:cubicBezTo>
                    <a:pt x="7581" y="13510"/>
                    <a:pt x="7433" y="13690"/>
                    <a:pt x="7269" y="13857"/>
                  </a:cubicBezTo>
                  <a:cubicBezTo>
                    <a:pt x="7153" y="13976"/>
                    <a:pt x="7032" y="14091"/>
                    <a:pt x="6912" y="14207"/>
                  </a:cubicBezTo>
                  <a:cubicBezTo>
                    <a:pt x="6853" y="14262"/>
                    <a:pt x="6793" y="14316"/>
                    <a:pt x="6739" y="14375"/>
                  </a:cubicBezTo>
                  <a:cubicBezTo>
                    <a:pt x="6737" y="14377"/>
                    <a:pt x="6736" y="14381"/>
                    <a:pt x="6733" y="14383"/>
                  </a:cubicBezTo>
                  <a:lnTo>
                    <a:pt x="6732" y="14383"/>
                  </a:lnTo>
                  <a:cubicBezTo>
                    <a:pt x="6648" y="14217"/>
                    <a:pt x="6665" y="13987"/>
                    <a:pt x="6680" y="13809"/>
                  </a:cubicBezTo>
                  <a:cubicBezTo>
                    <a:pt x="6758" y="13213"/>
                    <a:pt x="7139" y="12746"/>
                    <a:pt x="7650" y="12451"/>
                  </a:cubicBezTo>
                  <a:cubicBezTo>
                    <a:pt x="7657" y="12448"/>
                    <a:pt x="7664" y="12444"/>
                    <a:pt x="7671" y="12440"/>
                  </a:cubicBezTo>
                  <a:close/>
                  <a:moveTo>
                    <a:pt x="7786" y="13561"/>
                  </a:moveTo>
                  <a:cubicBezTo>
                    <a:pt x="7792" y="13742"/>
                    <a:pt x="7795" y="13905"/>
                    <a:pt x="7798" y="14033"/>
                  </a:cubicBezTo>
                  <a:lnTo>
                    <a:pt x="7798" y="14067"/>
                  </a:lnTo>
                  <a:cubicBezTo>
                    <a:pt x="7767" y="14069"/>
                    <a:pt x="7739" y="14090"/>
                    <a:pt x="7728" y="14121"/>
                  </a:cubicBezTo>
                  <a:cubicBezTo>
                    <a:pt x="7649" y="14375"/>
                    <a:pt x="7370" y="14593"/>
                    <a:pt x="7097" y="14593"/>
                  </a:cubicBezTo>
                  <a:cubicBezTo>
                    <a:pt x="7031" y="14593"/>
                    <a:pt x="6965" y="14580"/>
                    <a:pt x="6903" y="14552"/>
                  </a:cubicBezTo>
                  <a:cubicBezTo>
                    <a:pt x="6883" y="14543"/>
                    <a:pt x="6868" y="14530"/>
                    <a:pt x="6852" y="14518"/>
                  </a:cubicBezTo>
                  <a:cubicBezTo>
                    <a:pt x="6856" y="14514"/>
                    <a:pt x="6860" y="14508"/>
                    <a:pt x="6866" y="14503"/>
                  </a:cubicBezTo>
                  <a:cubicBezTo>
                    <a:pt x="7051" y="14319"/>
                    <a:pt x="7247" y="14145"/>
                    <a:pt x="7426" y="13954"/>
                  </a:cubicBezTo>
                  <a:cubicBezTo>
                    <a:pt x="7552" y="13828"/>
                    <a:pt x="7666" y="13691"/>
                    <a:pt x="7786" y="13561"/>
                  </a:cubicBezTo>
                  <a:close/>
                  <a:moveTo>
                    <a:pt x="4545" y="12547"/>
                  </a:moveTo>
                  <a:lnTo>
                    <a:pt x="4545" y="12547"/>
                  </a:lnTo>
                  <a:cubicBezTo>
                    <a:pt x="4542" y="12679"/>
                    <a:pt x="4538" y="12812"/>
                    <a:pt x="4537" y="12944"/>
                  </a:cubicBezTo>
                  <a:cubicBezTo>
                    <a:pt x="4533" y="13128"/>
                    <a:pt x="4530" y="13310"/>
                    <a:pt x="4528" y="13494"/>
                  </a:cubicBezTo>
                  <a:lnTo>
                    <a:pt x="4528" y="13496"/>
                  </a:lnTo>
                  <a:cubicBezTo>
                    <a:pt x="4257" y="13724"/>
                    <a:pt x="3992" y="13956"/>
                    <a:pt x="3715" y="14176"/>
                  </a:cubicBezTo>
                  <a:cubicBezTo>
                    <a:pt x="3460" y="14377"/>
                    <a:pt x="3208" y="14580"/>
                    <a:pt x="2977" y="14807"/>
                  </a:cubicBezTo>
                  <a:cubicBezTo>
                    <a:pt x="2953" y="14834"/>
                    <a:pt x="2911" y="14866"/>
                    <a:pt x="2874" y="14902"/>
                  </a:cubicBezTo>
                  <a:cubicBezTo>
                    <a:pt x="2811" y="14700"/>
                    <a:pt x="2862" y="14458"/>
                    <a:pt x="2912" y="14256"/>
                  </a:cubicBezTo>
                  <a:cubicBezTo>
                    <a:pt x="3025" y="13873"/>
                    <a:pt x="3227" y="13514"/>
                    <a:pt x="3525" y="13241"/>
                  </a:cubicBezTo>
                  <a:cubicBezTo>
                    <a:pt x="3796" y="12973"/>
                    <a:pt x="4106" y="12738"/>
                    <a:pt x="4454" y="12581"/>
                  </a:cubicBezTo>
                  <a:cubicBezTo>
                    <a:pt x="4483" y="12564"/>
                    <a:pt x="4513" y="12555"/>
                    <a:pt x="4545" y="12547"/>
                  </a:cubicBezTo>
                  <a:close/>
                  <a:moveTo>
                    <a:pt x="4524" y="13732"/>
                  </a:moveTo>
                  <a:cubicBezTo>
                    <a:pt x="4521" y="13949"/>
                    <a:pt x="4520" y="14165"/>
                    <a:pt x="4520" y="14382"/>
                  </a:cubicBezTo>
                  <a:cubicBezTo>
                    <a:pt x="4418" y="14528"/>
                    <a:pt x="4307" y="14667"/>
                    <a:pt x="4181" y="14791"/>
                  </a:cubicBezTo>
                  <a:cubicBezTo>
                    <a:pt x="4042" y="14914"/>
                    <a:pt x="3879" y="15010"/>
                    <a:pt x="3710" y="15086"/>
                  </a:cubicBezTo>
                  <a:cubicBezTo>
                    <a:pt x="3575" y="15134"/>
                    <a:pt x="3414" y="15193"/>
                    <a:pt x="3263" y="15193"/>
                  </a:cubicBezTo>
                  <a:cubicBezTo>
                    <a:pt x="3167" y="15193"/>
                    <a:pt x="3075" y="15169"/>
                    <a:pt x="2996" y="15103"/>
                  </a:cubicBezTo>
                  <a:cubicBezTo>
                    <a:pt x="2985" y="15091"/>
                    <a:pt x="2973" y="15081"/>
                    <a:pt x="2965" y="15068"/>
                  </a:cubicBezTo>
                  <a:cubicBezTo>
                    <a:pt x="2994" y="15040"/>
                    <a:pt x="3022" y="15007"/>
                    <a:pt x="3048" y="14987"/>
                  </a:cubicBezTo>
                  <a:cubicBezTo>
                    <a:pt x="3165" y="14880"/>
                    <a:pt x="3279" y="14771"/>
                    <a:pt x="3396" y="14668"/>
                  </a:cubicBezTo>
                  <a:cubicBezTo>
                    <a:pt x="3775" y="14358"/>
                    <a:pt x="4152" y="14049"/>
                    <a:pt x="4524" y="13732"/>
                  </a:cubicBezTo>
                  <a:close/>
                  <a:moveTo>
                    <a:pt x="7071" y="9716"/>
                  </a:moveTo>
                  <a:cubicBezTo>
                    <a:pt x="7320" y="9716"/>
                    <a:pt x="7569" y="9844"/>
                    <a:pt x="7759" y="9997"/>
                  </a:cubicBezTo>
                  <a:cubicBezTo>
                    <a:pt x="8087" y="10280"/>
                    <a:pt x="8285" y="10623"/>
                    <a:pt x="8400" y="11038"/>
                  </a:cubicBezTo>
                  <a:cubicBezTo>
                    <a:pt x="8454" y="11214"/>
                    <a:pt x="8498" y="11393"/>
                    <a:pt x="8530" y="11575"/>
                  </a:cubicBezTo>
                  <a:lnTo>
                    <a:pt x="8531" y="11577"/>
                  </a:lnTo>
                  <a:cubicBezTo>
                    <a:pt x="8545" y="11656"/>
                    <a:pt x="8559" y="11736"/>
                    <a:pt x="8568" y="11816"/>
                  </a:cubicBezTo>
                  <a:cubicBezTo>
                    <a:pt x="8593" y="11984"/>
                    <a:pt x="8609" y="12151"/>
                    <a:pt x="8618" y="12320"/>
                  </a:cubicBezTo>
                  <a:cubicBezTo>
                    <a:pt x="8626" y="12436"/>
                    <a:pt x="8631" y="12553"/>
                    <a:pt x="8634" y="12669"/>
                  </a:cubicBezTo>
                  <a:cubicBezTo>
                    <a:pt x="8642" y="12902"/>
                    <a:pt x="8642" y="13134"/>
                    <a:pt x="8640" y="13366"/>
                  </a:cubicBezTo>
                  <a:cubicBezTo>
                    <a:pt x="8635" y="13589"/>
                    <a:pt x="8629" y="13813"/>
                    <a:pt x="8621" y="14036"/>
                  </a:cubicBezTo>
                  <a:cubicBezTo>
                    <a:pt x="8613" y="14242"/>
                    <a:pt x="8603" y="14448"/>
                    <a:pt x="8587" y="14653"/>
                  </a:cubicBezTo>
                  <a:cubicBezTo>
                    <a:pt x="8586" y="14674"/>
                    <a:pt x="8590" y="14694"/>
                    <a:pt x="8602" y="14712"/>
                  </a:cubicBezTo>
                  <a:cubicBezTo>
                    <a:pt x="8601" y="14712"/>
                    <a:pt x="8601" y="14713"/>
                    <a:pt x="8601" y="14713"/>
                  </a:cubicBezTo>
                  <a:cubicBezTo>
                    <a:pt x="8576" y="14763"/>
                    <a:pt x="8595" y="14820"/>
                    <a:pt x="8642" y="14849"/>
                  </a:cubicBezTo>
                  <a:cubicBezTo>
                    <a:pt x="9200" y="15179"/>
                    <a:pt x="9552" y="15934"/>
                    <a:pt x="9250" y="16547"/>
                  </a:cubicBezTo>
                  <a:cubicBezTo>
                    <a:pt x="9197" y="16640"/>
                    <a:pt x="9133" y="16677"/>
                    <a:pt x="9068" y="16677"/>
                  </a:cubicBezTo>
                  <a:cubicBezTo>
                    <a:pt x="8964" y="16677"/>
                    <a:pt x="8856" y="16583"/>
                    <a:pt x="8785" y="16475"/>
                  </a:cubicBezTo>
                  <a:cubicBezTo>
                    <a:pt x="8737" y="16416"/>
                    <a:pt x="8705" y="16311"/>
                    <a:pt x="8616" y="16311"/>
                  </a:cubicBezTo>
                  <a:cubicBezTo>
                    <a:pt x="8579" y="16312"/>
                    <a:pt x="8545" y="16330"/>
                    <a:pt x="8531" y="16364"/>
                  </a:cubicBezTo>
                  <a:cubicBezTo>
                    <a:pt x="8472" y="16545"/>
                    <a:pt x="8425" y="17247"/>
                    <a:pt x="8192" y="17271"/>
                  </a:cubicBezTo>
                  <a:cubicBezTo>
                    <a:pt x="8189" y="17271"/>
                    <a:pt x="8187" y="17271"/>
                    <a:pt x="8185" y="17271"/>
                  </a:cubicBezTo>
                  <a:cubicBezTo>
                    <a:pt x="7949" y="17271"/>
                    <a:pt x="7866" y="16989"/>
                    <a:pt x="7833" y="16798"/>
                  </a:cubicBezTo>
                  <a:cubicBezTo>
                    <a:pt x="7808" y="16701"/>
                    <a:pt x="7829" y="16589"/>
                    <a:pt x="7775" y="16506"/>
                  </a:cubicBezTo>
                  <a:cubicBezTo>
                    <a:pt x="7753" y="16483"/>
                    <a:pt x="7732" y="16474"/>
                    <a:pt x="7713" y="16474"/>
                  </a:cubicBezTo>
                  <a:cubicBezTo>
                    <a:pt x="7664" y="16474"/>
                    <a:pt x="7625" y="16532"/>
                    <a:pt x="7595" y="16580"/>
                  </a:cubicBezTo>
                  <a:cubicBezTo>
                    <a:pt x="7476" y="16710"/>
                    <a:pt x="7349" y="16912"/>
                    <a:pt x="7158" y="16921"/>
                  </a:cubicBezTo>
                  <a:cubicBezTo>
                    <a:pt x="7157" y="16921"/>
                    <a:pt x="7156" y="16920"/>
                    <a:pt x="7154" y="16920"/>
                  </a:cubicBezTo>
                  <a:cubicBezTo>
                    <a:pt x="6992" y="16837"/>
                    <a:pt x="7165" y="16068"/>
                    <a:pt x="7230" y="15933"/>
                  </a:cubicBezTo>
                  <a:cubicBezTo>
                    <a:pt x="7332" y="15682"/>
                    <a:pt x="7492" y="15462"/>
                    <a:pt x="7709" y="15298"/>
                  </a:cubicBezTo>
                  <a:cubicBezTo>
                    <a:pt x="7739" y="15274"/>
                    <a:pt x="7771" y="15247"/>
                    <a:pt x="7811" y="15237"/>
                  </a:cubicBezTo>
                  <a:cubicBezTo>
                    <a:pt x="7812" y="15237"/>
                    <a:pt x="7814" y="15237"/>
                    <a:pt x="7816" y="15237"/>
                  </a:cubicBezTo>
                  <a:cubicBezTo>
                    <a:pt x="7830" y="15237"/>
                    <a:pt x="7845" y="15232"/>
                    <a:pt x="7858" y="15224"/>
                  </a:cubicBezTo>
                  <a:cubicBezTo>
                    <a:pt x="7882" y="15208"/>
                    <a:pt x="7894" y="15180"/>
                    <a:pt x="7895" y="15152"/>
                  </a:cubicBezTo>
                  <a:cubicBezTo>
                    <a:pt x="7932" y="15140"/>
                    <a:pt x="7960" y="15106"/>
                    <a:pt x="7962" y="15067"/>
                  </a:cubicBezTo>
                  <a:cubicBezTo>
                    <a:pt x="7977" y="14635"/>
                    <a:pt x="7989" y="14201"/>
                    <a:pt x="7977" y="13768"/>
                  </a:cubicBezTo>
                  <a:cubicBezTo>
                    <a:pt x="7944" y="12995"/>
                    <a:pt x="7844" y="11467"/>
                    <a:pt x="7074" y="11084"/>
                  </a:cubicBezTo>
                  <a:cubicBezTo>
                    <a:pt x="6959" y="11024"/>
                    <a:pt x="6838" y="10998"/>
                    <a:pt x="6717" y="10998"/>
                  </a:cubicBezTo>
                  <a:cubicBezTo>
                    <a:pt x="6559" y="10998"/>
                    <a:pt x="6402" y="11042"/>
                    <a:pt x="6256" y="11112"/>
                  </a:cubicBezTo>
                  <a:cubicBezTo>
                    <a:pt x="6298" y="10793"/>
                    <a:pt x="6343" y="10474"/>
                    <a:pt x="6387" y="10154"/>
                  </a:cubicBezTo>
                  <a:lnTo>
                    <a:pt x="6387" y="10153"/>
                  </a:lnTo>
                  <a:cubicBezTo>
                    <a:pt x="6502" y="9995"/>
                    <a:pt x="6633" y="9852"/>
                    <a:pt x="6810" y="9769"/>
                  </a:cubicBezTo>
                  <a:cubicBezTo>
                    <a:pt x="6895" y="9732"/>
                    <a:pt x="6983" y="9716"/>
                    <a:pt x="7071" y="9716"/>
                  </a:cubicBezTo>
                  <a:close/>
                  <a:moveTo>
                    <a:pt x="9185" y="1"/>
                  </a:moveTo>
                  <a:cubicBezTo>
                    <a:pt x="9060" y="1"/>
                    <a:pt x="8935" y="13"/>
                    <a:pt x="8811" y="38"/>
                  </a:cubicBezTo>
                  <a:cubicBezTo>
                    <a:pt x="8422" y="137"/>
                    <a:pt x="8105" y="415"/>
                    <a:pt x="7819" y="684"/>
                  </a:cubicBezTo>
                  <a:cubicBezTo>
                    <a:pt x="7698" y="804"/>
                    <a:pt x="7583" y="928"/>
                    <a:pt x="7477" y="1058"/>
                  </a:cubicBezTo>
                  <a:cubicBezTo>
                    <a:pt x="7462" y="1049"/>
                    <a:pt x="7447" y="1038"/>
                    <a:pt x="7433" y="1030"/>
                  </a:cubicBezTo>
                  <a:cubicBezTo>
                    <a:pt x="7065" y="752"/>
                    <a:pt x="6610" y="604"/>
                    <a:pt x="6153" y="604"/>
                  </a:cubicBezTo>
                  <a:cubicBezTo>
                    <a:pt x="6007" y="604"/>
                    <a:pt x="5861" y="619"/>
                    <a:pt x="5717" y="649"/>
                  </a:cubicBezTo>
                  <a:cubicBezTo>
                    <a:pt x="5394" y="715"/>
                    <a:pt x="5098" y="879"/>
                    <a:pt x="4833" y="1071"/>
                  </a:cubicBezTo>
                  <a:cubicBezTo>
                    <a:pt x="4544" y="1302"/>
                    <a:pt x="4237" y="1734"/>
                    <a:pt x="4416" y="2111"/>
                  </a:cubicBezTo>
                  <a:cubicBezTo>
                    <a:pt x="4527" y="2290"/>
                    <a:pt x="4764" y="2346"/>
                    <a:pt x="4962" y="2369"/>
                  </a:cubicBezTo>
                  <a:cubicBezTo>
                    <a:pt x="5009" y="2371"/>
                    <a:pt x="5057" y="2372"/>
                    <a:pt x="5104" y="2372"/>
                  </a:cubicBezTo>
                  <a:cubicBezTo>
                    <a:pt x="5543" y="2372"/>
                    <a:pt x="5979" y="2273"/>
                    <a:pt x="6390" y="2125"/>
                  </a:cubicBezTo>
                  <a:cubicBezTo>
                    <a:pt x="6550" y="2071"/>
                    <a:pt x="6706" y="2007"/>
                    <a:pt x="6859" y="1938"/>
                  </a:cubicBezTo>
                  <a:lnTo>
                    <a:pt x="6859" y="1938"/>
                  </a:lnTo>
                  <a:cubicBezTo>
                    <a:pt x="6859" y="1939"/>
                    <a:pt x="6858" y="1940"/>
                    <a:pt x="6858" y="1942"/>
                  </a:cubicBezTo>
                  <a:cubicBezTo>
                    <a:pt x="6477" y="2584"/>
                    <a:pt x="6191" y="3285"/>
                    <a:pt x="5950" y="3989"/>
                  </a:cubicBezTo>
                  <a:cubicBezTo>
                    <a:pt x="5850" y="4280"/>
                    <a:pt x="5753" y="4574"/>
                    <a:pt x="5663" y="4869"/>
                  </a:cubicBezTo>
                  <a:cubicBezTo>
                    <a:pt x="5513" y="4673"/>
                    <a:pt x="5307" y="4521"/>
                    <a:pt x="5085" y="4409"/>
                  </a:cubicBezTo>
                  <a:cubicBezTo>
                    <a:pt x="4887" y="4320"/>
                    <a:pt x="4667" y="4275"/>
                    <a:pt x="4448" y="4275"/>
                  </a:cubicBezTo>
                  <a:cubicBezTo>
                    <a:pt x="4328" y="4275"/>
                    <a:pt x="4208" y="4289"/>
                    <a:pt x="4091" y="4316"/>
                  </a:cubicBezTo>
                  <a:cubicBezTo>
                    <a:pt x="3010" y="4615"/>
                    <a:pt x="2420" y="5480"/>
                    <a:pt x="2111" y="6469"/>
                  </a:cubicBezTo>
                  <a:lnTo>
                    <a:pt x="2111" y="6471"/>
                  </a:lnTo>
                  <a:cubicBezTo>
                    <a:pt x="2027" y="6437"/>
                    <a:pt x="1920" y="6428"/>
                    <a:pt x="1829" y="6428"/>
                  </a:cubicBezTo>
                  <a:cubicBezTo>
                    <a:pt x="1795" y="6428"/>
                    <a:pt x="1762" y="6430"/>
                    <a:pt x="1734" y="6431"/>
                  </a:cubicBezTo>
                  <a:cubicBezTo>
                    <a:pt x="1193" y="6475"/>
                    <a:pt x="682" y="6758"/>
                    <a:pt x="336" y="7175"/>
                  </a:cubicBezTo>
                  <a:cubicBezTo>
                    <a:pt x="161" y="7390"/>
                    <a:pt x="1" y="7728"/>
                    <a:pt x="47" y="8010"/>
                  </a:cubicBezTo>
                  <a:cubicBezTo>
                    <a:pt x="107" y="8302"/>
                    <a:pt x="359" y="8538"/>
                    <a:pt x="659" y="8563"/>
                  </a:cubicBezTo>
                  <a:cubicBezTo>
                    <a:pt x="698" y="8568"/>
                    <a:pt x="737" y="8570"/>
                    <a:pt x="776" y="8570"/>
                  </a:cubicBezTo>
                  <a:cubicBezTo>
                    <a:pt x="997" y="8570"/>
                    <a:pt x="1215" y="8501"/>
                    <a:pt x="1412" y="8406"/>
                  </a:cubicBezTo>
                  <a:cubicBezTo>
                    <a:pt x="1543" y="8338"/>
                    <a:pt x="1673" y="8266"/>
                    <a:pt x="1792" y="8179"/>
                  </a:cubicBezTo>
                  <a:lnTo>
                    <a:pt x="1792" y="8179"/>
                  </a:lnTo>
                  <a:cubicBezTo>
                    <a:pt x="1730" y="8725"/>
                    <a:pt x="1697" y="9276"/>
                    <a:pt x="1688" y="9826"/>
                  </a:cubicBezTo>
                  <a:cubicBezTo>
                    <a:pt x="1622" y="9829"/>
                    <a:pt x="1553" y="9860"/>
                    <a:pt x="1499" y="9886"/>
                  </a:cubicBezTo>
                  <a:cubicBezTo>
                    <a:pt x="972" y="10186"/>
                    <a:pt x="735" y="10803"/>
                    <a:pt x="659" y="11378"/>
                  </a:cubicBezTo>
                  <a:cubicBezTo>
                    <a:pt x="623" y="11727"/>
                    <a:pt x="581" y="12240"/>
                    <a:pt x="802" y="12531"/>
                  </a:cubicBezTo>
                  <a:cubicBezTo>
                    <a:pt x="890" y="12628"/>
                    <a:pt x="984" y="12669"/>
                    <a:pt x="1076" y="12669"/>
                  </a:cubicBezTo>
                  <a:cubicBezTo>
                    <a:pt x="1270" y="12669"/>
                    <a:pt x="1455" y="12486"/>
                    <a:pt x="1540" y="12279"/>
                  </a:cubicBezTo>
                  <a:lnTo>
                    <a:pt x="1540" y="12279"/>
                  </a:lnTo>
                  <a:cubicBezTo>
                    <a:pt x="1533" y="12592"/>
                    <a:pt x="1541" y="13105"/>
                    <a:pt x="1880" y="13245"/>
                  </a:cubicBezTo>
                  <a:cubicBezTo>
                    <a:pt x="1902" y="13252"/>
                    <a:pt x="1925" y="13255"/>
                    <a:pt x="1948" y="13255"/>
                  </a:cubicBezTo>
                  <a:cubicBezTo>
                    <a:pt x="2042" y="13255"/>
                    <a:pt x="2130" y="13196"/>
                    <a:pt x="2189" y="13123"/>
                  </a:cubicBezTo>
                  <a:cubicBezTo>
                    <a:pt x="2388" y="12890"/>
                    <a:pt x="2414" y="12572"/>
                    <a:pt x="2446" y="12280"/>
                  </a:cubicBezTo>
                  <a:cubicBezTo>
                    <a:pt x="2529" y="12463"/>
                    <a:pt x="2692" y="12615"/>
                    <a:pt x="2861" y="12615"/>
                  </a:cubicBezTo>
                  <a:cubicBezTo>
                    <a:pt x="2950" y="12615"/>
                    <a:pt x="3041" y="12573"/>
                    <a:pt x="3122" y="12470"/>
                  </a:cubicBezTo>
                  <a:cubicBezTo>
                    <a:pt x="3317" y="12129"/>
                    <a:pt x="3272" y="11672"/>
                    <a:pt x="3203" y="11299"/>
                  </a:cubicBezTo>
                  <a:cubicBezTo>
                    <a:pt x="3133" y="10955"/>
                    <a:pt x="2983" y="10631"/>
                    <a:pt x="2748" y="10369"/>
                  </a:cubicBezTo>
                  <a:cubicBezTo>
                    <a:pt x="2642" y="10248"/>
                    <a:pt x="2528" y="10127"/>
                    <a:pt x="2384" y="10049"/>
                  </a:cubicBezTo>
                  <a:lnTo>
                    <a:pt x="2384" y="10048"/>
                  </a:lnTo>
                  <a:cubicBezTo>
                    <a:pt x="2389" y="9956"/>
                    <a:pt x="2391" y="9862"/>
                    <a:pt x="2397" y="9769"/>
                  </a:cubicBezTo>
                  <a:cubicBezTo>
                    <a:pt x="2421" y="9404"/>
                    <a:pt x="2463" y="9040"/>
                    <a:pt x="2511" y="8676"/>
                  </a:cubicBezTo>
                  <a:cubicBezTo>
                    <a:pt x="2570" y="8257"/>
                    <a:pt x="2679" y="7848"/>
                    <a:pt x="2811" y="7443"/>
                  </a:cubicBezTo>
                  <a:lnTo>
                    <a:pt x="2811" y="7439"/>
                  </a:lnTo>
                  <a:lnTo>
                    <a:pt x="2812" y="7437"/>
                  </a:lnTo>
                  <a:lnTo>
                    <a:pt x="2812" y="7437"/>
                  </a:lnTo>
                  <a:cubicBezTo>
                    <a:pt x="2811" y="8051"/>
                    <a:pt x="2996" y="8892"/>
                    <a:pt x="3470" y="9046"/>
                  </a:cubicBezTo>
                  <a:cubicBezTo>
                    <a:pt x="3496" y="9053"/>
                    <a:pt x="3523" y="9057"/>
                    <a:pt x="3549" y="9057"/>
                  </a:cubicBezTo>
                  <a:cubicBezTo>
                    <a:pt x="3693" y="9057"/>
                    <a:pt x="3825" y="8951"/>
                    <a:pt x="3906" y="8834"/>
                  </a:cubicBezTo>
                  <a:cubicBezTo>
                    <a:pt x="4249" y="8397"/>
                    <a:pt x="3956" y="7151"/>
                    <a:pt x="3718" y="6685"/>
                  </a:cubicBezTo>
                  <a:cubicBezTo>
                    <a:pt x="3632" y="6509"/>
                    <a:pt x="3522" y="6339"/>
                    <a:pt x="3371" y="6212"/>
                  </a:cubicBezTo>
                  <a:cubicBezTo>
                    <a:pt x="3367" y="6210"/>
                    <a:pt x="3364" y="6207"/>
                    <a:pt x="3360" y="6204"/>
                  </a:cubicBezTo>
                  <a:cubicBezTo>
                    <a:pt x="3445" y="6098"/>
                    <a:pt x="3544" y="6006"/>
                    <a:pt x="3666" y="5932"/>
                  </a:cubicBezTo>
                  <a:cubicBezTo>
                    <a:pt x="3851" y="5842"/>
                    <a:pt x="4060" y="5755"/>
                    <a:pt x="4270" y="5755"/>
                  </a:cubicBezTo>
                  <a:cubicBezTo>
                    <a:pt x="4329" y="5755"/>
                    <a:pt x="4388" y="5762"/>
                    <a:pt x="4447" y="5778"/>
                  </a:cubicBezTo>
                  <a:cubicBezTo>
                    <a:pt x="4807" y="5905"/>
                    <a:pt x="5067" y="6225"/>
                    <a:pt x="5204" y="6572"/>
                  </a:cubicBezTo>
                  <a:cubicBezTo>
                    <a:pt x="5209" y="6585"/>
                    <a:pt x="5214" y="6598"/>
                    <a:pt x="5218" y="6611"/>
                  </a:cubicBezTo>
                  <a:lnTo>
                    <a:pt x="5218" y="6613"/>
                  </a:lnTo>
                  <a:cubicBezTo>
                    <a:pt x="5188" y="6759"/>
                    <a:pt x="5159" y="6904"/>
                    <a:pt x="5133" y="7051"/>
                  </a:cubicBezTo>
                  <a:cubicBezTo>
                    <a:pt x="4930" y="8184"/>
                    <a:pt x="4760" y="9323"/>
                    <a:pt x="4648" y="10466"/>
                  </a:cubicBezTo>
                  <a:cubicBezTo>
                    <a:pt x="4595" y="11094"/>
                    <a:pt x="4567" y="11725"/>
                    <a:pt x="4551" y="12353"/>
                  </a:cubicBezTo>
                  <a:cubicBezTo>
                    <a:pt x="4539" y="12357"/>
                    <a:pt x="4529" y="12359"/>
                    <a:pt x="4517" y="12361"/>
                  </a:cubicBezTo>
                  <a:cubicBezTo>
                    <a:pt x="3940" y="12549"/>
                    <a:pt x="3167" y="13216"/>
                    <a:pt x="2917" y="13771"/>
                  </a:cubicBezTo>
                  <a:cubicBezTo>
                    <a:pt x="2745" y="14127"/>
                    <a:pt x="2562" y="14725"/>
                    <a:pt x="2783" y="15086"/>
                  </a:cubicBezTo>
                  <a:cubicBezTo>
                    <a:pt x="2872" y="15254"/>
                    <a:pt x="3048" y="15359"/>
                    <a:pt x="3237" y="15361"/>
                  </a:cubicBezTo>
                  <a:cubicBezTo>
                    <a:pt x="3650" y="15352"/>
                    <a:pt x="4052" y="15159"/>
                    <a:pt x="4353" y="14881"/>
                  </a:cubicBezTo>
                  <a:cubicBezTo>
                    <a:pt x="4412" y="14823"/>
                    <a:pt x="4465" y="14758"/>
                    <a:pt x="4517" y="14693"/>
                  </a:cubicBezTo>
                  <a:cubicBezTo>
                    <a:pt x="4517" y="15349"/>
                    <a:pt x="4527" y="16006"/>
                    <a:pt x="4558" y="16662"/>
                  </a:cubicBezTo>
                  <a:cubicBezTo>
                    <a:pt x="4574" y="17096"/>
                    <a:pt x="4588" y="17532"/>
                    <a:pt x="4610" y="17968"/>
                  </a:cubicBezTo>
                  <a:lnTo>
                    <a:pt x="4778" y="17968"/>
                  </a:lnTo>
                  <a:cubicBezTo>
                    <a:pt x="4770" y="17833"/>
                    <a:pt x="4760" y="17696"/>
                    <a:pt x="4753" y="17561"/>
                  </a:cubicBezTo>
                  <a:cubicBezTo>
                    <a:pt x="4704" y="16699"/>
                    <a:pt x="4710" y="15836"/>
                    <a:pt x="4700" y="14974"/>
                  </a:cubicBezTo>
                  <a:cubicBezTo>
                    <a:pt x="4696" y="14802"/>
                    <a:pt x="4696" y="14628"/>
                    <a:pt x="4696" y="14455"/>
                  </a:cubicBezTo>
                  <a:lnTo>
                    <a:pt x="4694" y="14151"/>
                  </a:lnTo>
                  <a:cubicBezTo>
                    <a:pt x="4694" y="13961"/>
                    <a:pt x="4697" y="13771"/>
                    <a:pt x="4700" y="13583"/>
                  </a:cubicBezTo>
                  <a:cubicBezTo>
                    <a:pt x="4701" y="13519"/>
                    <a:pt x="4701" y="13457"/>
                    <a:pt x="4702" y="13396"/>
                  </a:cubicBezTo>
                  <a:cubicBezTo>
                    <a:pt x="4717" y="12603"/>
                    <a:pt x="4751" y="11810"/>
                    <a:pt x="4796" y="11018"/>
                  </a:cubicBezTo>
                  <a:cubicBezTo>
                    <a:pt x="4872" y="9655"/>
                    <a:pt x="5045" y="8296"/>
                    <a:pt x="5324" y="6960"/>
                  </a:cubicBezTo>
                  <a:lnTo>
                    <a:pt x="5324" y="6958"/>
                  </a:lnTo>
                  <a:cubicBezTo>
                    <a:pt x="5351" y="6833"/>
                    <a:pt x="5378" y="6711"/>
                    <a:pt x="5406" y="6587"/>
                  </a:cubicBezTo>
                  <a:cubicBezTo>
                    <a:pt x="5497" y="6174"/>
                    <a:pt x="5599" y="5763"/>
                    <a:pt x="5712" y="5355"/>
                  </a:cubicBezTo>
                  <a:cubicBezTo>
                    <a:pt x="5738" y="5262"/>
                    <a:pt x="5766" y="5168"/>
                    <a:pt x="5793" y="5074"/>
                  </a:cubicBezTo>
                  <a:cubicBezTo>
                    <a:pt x="5957" y="4502"/>
                    <a:pt x="6142" y="3936"/>
                    <a:pt x="6348" y="3376"/>
                  </a:cubicBezTo>
                  <a:cubicBezTo>
                    <a:pt x="6613" y="2655"/>
                    <a:pt x="6964" y="1963"/>
                    <a:pt x="7445" y="1364"/>
                  </a:cubicBezTo>
                  <a:cubicBezTo>
                    <a:pt x="7762" y="969"/>
                    <a:pt x="8119" y="600"/>
                    <a:pt x="8561" y="346"/>
                  </a:cubicBezTo>
                  <a:cubicBezTo>
                    <a:pt x="8747" y="234"/>
                    <a:pt x="8961" y="196"/>
                    <a:pt x="9176" y="196"/>
                  </a:cubicBezTo>
                  <a:cubicBezTo>
                    <a:pt x="9253" y="196"/>
                    <a:pt x="9330" y="201"/>
                    <a:pt x="9405" y="209"/>
                  </a:cubicBezTo>
                  <a:cubicBezTo>
                    <a:pt x="9904" y="256"/>
                    <a:pt x="10363" y="493"/>
                    <a:pt x="10760" y="788"/>
                  </a:cubicBezTo>
                  <a:cubicBezTo>
                    <a:pt x="11135" y="1053"/>
                    <a:pt x="11379" y="1452"/>
                    <a:pt x="11565" y="1865"/>
                  </a:cubicBezTo>
                  <a:cubicBezTo>
                    <a:pt x="11907" y="2596"/>
                    <a:pt x="12004" y="3408"/>
                    <a:pt x="12066" y="4207"/>
                  </a:cubicBezTo>
                  <a:cubicBezTo>
                    <a:pt x="12070" y="4259"/>
                    <a:pt x="12108" y="4284"/>
                    <a:pt x="12145" y="4284"/>
                  </a:cubicBezTo>
                  <a:cubicBezTo>
                    <a:pt x="12151" y="4284"/>
                    <a:pt x="12156" y="4284"/>
                    <a:pt x="12162" y="4282"/>
                  </a:cubicBezTo>
                  <a:cubicBezTo>
                    <a:pt x="12172" y="4296"/>
                    <a:pt x="12186" y="4308"/>
                    <a:pt x="12208" y="4313"/>
                  </a:cubicBezTo>
                  <a:cubicBezTo>
                    <a:pt x="12363" y="4339"/>
                    <a:pt x="12500" y="4394"/>
                    <a:pt x="12646" y="4462"/>
                  </a:cubicBezTo>
                  <a:cubicBezTo>
                    <a:pt x="12963" y="4607"/>
                    <a:pt x="13428" y="4999"/>
                    <a:pt x="13273" y="5390"/>
                  </a:cubicBezTo>
                  <a:cubicBezTo>
                    <a:pt x="13214" y="5477"/>
                    <a:pt x="13128" y="5511"/>
                    <a:pt x="13036" y="5511"/>
                  </a:cubicBezTo>
                  <a:cubicBezTo>
                    <a:pt x="12910" y="5511"/>
                    <a:pt x="12772" y="5446"/>
                    <a:pt x="12680" y="5367"/>
                  </a:cubicBezTo>
                  <a:cubicBezTo>
                    <a:pt x="12646" y="5329"/>
                    <a:pt x="12598" y="5295"/>
                    <a:pt x="12554" y="5295"/>
                  </a:cubicBezTo>
                  <a:cubicBezTo>
                    <a:pt x="12525" y="5295"/>
                    <a:pt x="12498" y="5310"/>
                    <a:pt x="12477" y="5347"/>
                  </a:cubicBezTo>
                  <a:cubicBezTo>
                    <a:pt x="12451" y="5408"/>
                    <a:pt x="12481" y="5475"/>
                    <a:pt x="12488" y="5539"/>
                  </a:cubicBezTo>
                  <a:cubicBezTo>
                    <a:pt x="12506" y="5647"/>
                    <a:pt x="12522" y="5756"/>
                    <a:pt x="12537" y="5865"/>
                  </a:cubicBezTo>
                  <a:cubicBezTo>
                    <a:pt x="12551" y="6073"/>
                    <a:pt x="12603" y="6347"/>
                    <a:pt x="12469" y="6525"/>
                  </a:cubicBezTo>
                  <a:cubicBezTo>
                    <a:pt x="12411" y="6572"/>
                    <a:pt x="12346" y="6648"/>
                    <a:pt x="12267" y="6648"/>
                  </a:cubicBezTo>
                  <a:cubicBezTo>
                    <a:pt x="12260" y="6648"/>
                    <a:pt x="12254" y="6647"/>
                    <a:pt x="12247" y="6646"/>
                  </a:cubicBezTo>
                  <a:cubicBezTo>
                    <a:pt x="11978" y="6562"/>
                    <a:pt x="11804" y="6133"/>
                    <a:pt x="11766" y="5875"/>
                  </a:cubicBezTo>
                  <a:cubicBezTo>
                    <a:pt x="11762" y="5847"/>
                    <a:pt x="11759" y="5819"/>
                    <a:pt x="11753" y="5792"/>
                  </a:cubicBezTo>
                  <a:cubicBezTo>
                    <a:pt x="11746" y="5745"/>
                    <a:pt x="11705" y="5716"/>
                    <a:pt x="11664" y="5716"/>
                  </a:cubicBezTo>
                  <a:cubicBezTo>
                    <a:pt x="11641" y="5716"/>
                    <a:pt x="11618" y="5725"/>
                    <a:pt x="11601" y="5745"/>
                  </a:cubicBezTo>
                  <a:cubicBezTo>
                    <a:pt x="11477" y="5989"/>
                    <a:pt x="11373" y="6670"/>
                    <a:pt x="11067" y="6744"/>
                  </a:cubicBezTo>
                  <a:cubicBezTo>
                    <a:pt x="10865" y="6718"/>
                    <a:pt x="10772" y="6489"/>
                    <a:pt x="10760" y="6307"/>
                  </a:cubicBezTo>
                  <a:cubicBezTo>
                    <a:pt x="10743" y="6132"/>
                    <a:pt x="10740" y="5942"/>
                    <a:pt x="10755" y="5764"/>
                  </a:cubicBezTo>
                  <a:cubicBezTo>
                    <a:pt x="10759" y="5693"/>
                    <a:pt x="10768" y="5624"/>
                    <a:pt x="10768" y="5554"/>
                  </a:cubicBezTo>
                  <a:cubicBezTo>
                    <a:pt x="10768" y="5507"/>
                    <a:pt x="10727" y="5473"/>
                    <a:pt x="10685" y="5473"/>
                  </a:cubicBezTo>
                  <a:cubicBezTo>
                    <a:pt x="10670" y="5473"/>
                    <a:pt x="10655" y="5477"/>
                    <a:pt x="10642" y="5487"/>
                  </a:cubicBezTo>
                  <a:cubicBezTo>
                    <a:pt x="10511" y="5635"/>
                    <a:pt x="10400" y="5803"/>
                    <a:pt x="10248" y="5932"/>
                  </a:cubicBezTo>
                  <a:cubicBezTo>
                    <a:pt x="10189" y="5976"/>
                    <a:pt x="10113" y="6010"/>
                    <a:pt x="10038" y="6010"/>
                  </a:cubicBezTo>
                  <a:cubicBezTo>
                    <a:pt x="10025" y="6010"/>
                    <a:pt x="10012" y="6009"/>
                    <a:pt x="9999" y="6006"/>
                  </a:cubicBezTo>
                  <a:cubicBezTo>
                    <a:pt x="9946" y="5986"/>
                    <a:pt x="9922" y="5924"/>
                    <a:pt x="9907" y="5875"/>
                  </a:cubicBezTo>
                  <a:cubicBezTo>
                    <a:pt x="9857" y="5569"/>
                    <a:pt x="9947" y="5250"/>
                    <a:pt x="10088" y="4980"/>
                  </a:cubicBezTo>
                  <a:cubicBezTo>
                    <a:pt x="10289" y="4654"/>
                    <a:pt x="10581" y="4385"/>
                    <a:pt x="10896" y="4170"/>
                  </a:cubicBezTo>
                  <a:cubicBezTo>
                    <a:pt x="10936" y="4148"/>
                    <a:pt x="10977" y="4124"/>
                    <a:pt x="11022" y="4117"/>
                  </a:cubicBezTo>
                  <a:cubicBezTo>
                    <a:pt x="11072" y="4116"/>
                    <a:pt x="11110" y="4071"/>
                    <a:pt x="11108" y="4021"/>
                  </a:cubicBezTo>
                  <a:cubicBezTo>
                    <a:pt x="11106" y="4019"/>
                    <a:pt x="11106" y="4018"/>
                    <a:pt x="11105" y="4017"/>
                  </a:cubicBezTo>
                  <a:cubicBezTo>
                    <a:pt x="11108" y="4009"/>
                    <a:pt x="11109" y="4000"/>
                    <a:pt x="11108" y="3992"/>
                  </a:cubicBezTo>
                  <a:cubicBezTo>
                    <a:pt x="11082" y="3759"/>
                    <a:pt x="11055" y="3526"/>
                    <a:pt x="11014" y="3295"/>
                  </a:cubicBezTo>
                  <a:cubicBezTo>
                    <a:pt x="10953" y="2935"/>
                    <a:pt x="10851" y="2579"/>
                    <a:pt x="10686" y="2252"/>
                  </a:cubicBezTo>
                  <a:cubicBezTo>
                    <a:pt x="10682" y="2243"/>
                    <a:pt x="10677" y="2233"/>
                    <a:pt x="10671" y="2223"/>
                  </a:cubicBezTo>
                  <a:cubicBezTo>
                    <a:pt x="10656" y="2187"/>
                    <a:pt x="10638" y="2154"/>
                    <a:pt x="10617" y="2118"/>
                  </a:cubicBezTo>
                  <a:cubicBezTo>
                    <a:pt x="10352" y="1645"/>
                    <a:pt x="9784" y="1160"/>
                    <a:pt x="9232" y="1160"/>
                  </a:cubicBezTo>
                  <a:cubicBezTo>
                    <a:pt x="9067" y="1160"/>
                    <a:pt x="8903" y="1203"/>
                    <a:pt x="8750" y="1303"/>
                  </a:cubicBezTo>
                  <a:cubicBezTo>
                    <a:pt x="8284" y="1620"/>
                    <a:pt x="7939" y="2092"/>
                    <a:pt x="7681" y="2584"/>
                  </a:cubicBezTo>
                  <a:cubicBezTo>
                    <a:pt x="7616" y="2726"/>
                    <a:pt x="7556" y="2868"/>
                    <a:pt x="7501" y="3014"/>
                  </a:cubicBezTo>
                  <a:cubicBezTo>
                    <a:pt x="7500" y="3015"/>
                    <a:pt x="7500" y="3017"/>
                    <a:pt x="7500" y="3018"/>
                  </a:cubicBezTo>
                  <a:cubicBezTo>
                    <a:pt x="7477" y="3033"/>
                    <a:pt x="7461" y="3057"/>
                    <a:pt x="7459" y="3096"/>
                  </a:cubicBezTo>
                  <a:cubicBezTo>
                    <a:pt x="7459" y="3107"/>
                    <a:pt x="7463" y="3112"/>
                    <a:pt x="7465" y="3121"/>
                  </a:cubicBezTo>
                  <a:cubicBezTo>
                    <a:pt x="7464" y="3122"/>
                    <a:pt x="7464" y="3123"/>
                    <a:pt x="7464" y="3124"/>
                  </a:cubicBezTo>
                  <a:lnTo>
                    <a:pt x="7464" y="3125"/>
                  </a:lnTo>
                  <a:cubicBezTo>
                    <a:pt x="7329" y="3512"/>
                    <a:pt x="7231" y="3912"/>
                    <a:pt x="7144" y="4311"/>
                  </a:cubicBezTo>
                  <a:cubicBezTo>
                    <a:pt x="6991" y="5085"/>
                    <a:pt x="6888" y="5865"/>
                    <a:pt x="6762" y="6641"/>
                  </a:cubicBezTo>
                  <a:cubicBezTo>
                    <a:pt x="6566" y="7795"/>
                    <a:pt x="6365" y="8946"/>
                    <a:pt x="6201" y="10104"/>
                  </a:cubicBezTo>
                  <a:lnTo>
                    <a:pt x="6201" y="10105"/>
                  </a:lnTo>
                  <a:cubicBezTo>
                    <a:pt x="6185" y="10227"/>
                    <a:pt x="6167" y="10346"/>
                    <a:pt x="6154" y="10467"/>
                  </a:cubicBezTo>
                  <a:cubicBezTo>
                    <a:pt x="6121" y="10694"/>
                    <a:pt x="6094" y="10919"/>
                    <a:pt x="6066" y="11146"/>
                  </a:cubicBezTo>
                  <a:cubicBezTo>
                    <a:pt x="6064" y="11173"/>
                    <a:pt x="6060" y="11199"/>
                    <a:pt x="6057" y="11226"/>
                  </a:cubicBezTo>
                  <a:cubicBezTo>
                    <a:pt x="6047" y="11306"/>
                    <a:pt x="6037" y="11384"/>
                    <a:pt x="6028" y="11464"/>
                  </a:cubicBezTo>
                  <a:cubicBezTo>
                    <a:pt x="5931" y="12245"/>
                    <a:pt x="5833" y="13025"/>
                    <a:pt x="5770" y="13809"/>
                  </a:cubicBezTo>
                  <a:cubicBezTo>
                    <a:pt x="5726" y="14427"/>
                    <a:pt x="5724" y="15047"/>
                    <a:pt x="5704" y="15665"/>
                  </a:cubicBezTo>
                  <a:cubicBezTo>
                    <a:pt x="5679" y="16432"/>
                    <a:pt x="5659" y="17201"/>
                    <a:pt x="5636" y="17968"/>
                  </a:cubicBezTo>
                  <a:lnTo>
                    <a:pt x="5808" y="17968"/>
                  </a:lnTo>
                  <a:cubicBezTo>
                    <a:pt x="5812" y="17848"/>
                    <a:pt x="5815" y="17726"/>
                    <a:pt x="5819" y="17607"/>
                  </a:cubicBezTo>
                  <a:cubicBezTo>
                    <a:pt x="5840" y="16414"/>
                    <a:pt x="5861" y="15220"/>
                    <a:pt x="5938" y="14029"/>
                  </a:cubicBezTo>
                  <a:cubicBezTo>
                    <a:pt x="6002" y="13126"/>
                    <a:pt x="6107" y="12228"/>
                    <a:pt x="6228" y="11331"/>
                  </a:cubicBezTo>
                  <a:cubicBezTo>
                    <a:pt x="6351" y="11262"/>
                    <a:pt x="6484" y="11208"/>
                    <a:pt x="6625" y="11181"/>
                  </a:cubicBezTo>
                  <a:cubicBezTo>
                    <a:pt x="6643" y="11180"/>
                    <a:pt x="6662" y="11179"/>
                    <a:pt x="6680" y="11179"/>
                  </a:cubicBezTo>
                  <a:cubicBezTo>
                    <a:pt x="7211" y="11179"/>
                    <a:pt x="7486" y="11665"/>
                    <a:pt x="7629" y="12255"/>
                  </a:cubicBezTo>
                  <a:cubicBezTo>
                    <a:pt x="7618" y="12260"/>
                    <a:pt x="7606" y="12266"/>
                    <a:pt x="7592" y="12273"/>
                  </a:cubicBezTo>
                  <a:cubicBezTo>
                    <a:pt x="7146" y="12524"/>
                    <a:pt x="6788" y="12889"/>
                    <a:pt x="6610" y="13376"/>
                  </a:cubicBezTo>
                  <a:cubicBezTo>
                    <a:pt x="6439" y="13850"/>
                    <a:pt x="6364" y="14723"/>
                    <a:pt x="7054" y="14765"/>
                  </a:cubicBezTo>
                  <a:cubicBezTo>
                    <a:pt x="7065" y="14766"/>
                    <a:pt x="7076" y="14766"/>
                    <a:pt x="7087" y="14766"/>
                  </a:cubicBezTo>
                  <a:cubicBezTo>
                    <a:pt x="7358" y="14766"/>
                    <a:pt x="7606" y="14601"/>
                    <a:pt x="7770" y="14394"/>
                  </a:cubicBezTo>
                  <a:cubicBezTo>
                    <a:pt x="7777" y="14383"/>
                    <a:pt x="7785" y="14370"/>
                    <a:pt x="7793" y="14357"/>
                  </a:cubicBezTo>
                  <a:lnTo>
                    <a:pt x="7793" y="14359"/>
                  </a:lnTo>
                  <a:cubicBezTo>
                    <a:pt x="7791" y="14586"/>
                    <a:pt x="7785" y="14812"/>
                    <a:pt x="7777" y="15051"/>
                  </a:cubicBezTo>
                  <a:lnTo>
                    <a:pt x="7777" y="15056"/>
                  </a:lnTo>
                  <a:cubicBezTo>
                    <a:pt x="7617" y="15081"/>
                    <a:pt x="7364" y="15364"/>
                    <a:pt x="7300" y="15448"/>
                  </a:cubicBezTo>
                  <a:cubicBezTo>
                    <a:pt x="7219" y="15555"/>
                    <a:pt x="7154" y="15674"/>
                    <a:pt x="7099" y="15795"/>
                  </a:cubicBezTo>
                  <a:cubicBezTo>
                    <a:pt x="6985" y="16025"/>
                    <a:pt x="6834" y="16759"/>
                    <a:pt x="6970" y="16975"/>
                  </a:cubicBezTo>
                  <a:cubicBezTo>
                    <a:pt x="7028" y="17070"/>
                    <a:pt x="7098" y="17106"/>
                    <a:pt x="7173" y="17106"/>
                  </a:cubicBezTo>
                  <a:cubicBezTo>
                    <a:pt x="7353" y="17106"/>
                    <a:pt x="7559" y="16893"/>
                    <a:pt x="7669" y="16762"/>
                  </a:cubicBezTo>
                  <a:cubicBezTo>
                    <a:pt x="7702" y="16995"/>
                    <a:pt x="7771" y="17266"/>
                    <a:pt x="7989" y="17394"/>
                  </a:cubicBezTo>
                  <a:cubicBezTo>
                    <a:pt x="8062" y="17433"/>
                    <a:pt x="8128" y="17450"/>
                    <a:pt x="8187" y="17450"/>
                  </a:cubicBezTo>
                  <a:cubicBezTo>
                    <a:pt x="8511" y="17450"/>
                    <a:pt x="8613" y="16918"/>
                    <a:pt x="8664" y="16630"/>
                  </a:cubicBezTo>
                  <a:cubicBezTo>
                    <a:pt x="8762" y="16763"/>
                    <a:pt x="8911" y="16871"/>
                    <a:pt x="9064" y="16871"/>
                  </a:cubicBezTo>
                  <a:cubicBezTo>
                    <a:pt x="9139" y="16871"/>
                    <a:pt x="9215" y="16845"/>
                    <a:pt x="9287" y="16783"/>
                  </a:cubicBezTo>
                  <a:cubicBezTo>
                    <a:pt x="9476" y="16604"/>
                    <a:pt x="9521" y="16319"/>
                    <a:pt x="9531" y="16069"/>
                  </a:cubicBezTo>
                  <a:cubicBezTo>
                    <a:pt x="9545" y="15697"/>
                    <a:pt x="9389" y="15330"/>
                    <a:pt x="9161" y="15044"/>
                  </a:cubicBezTo>
                  <a:cubicBezTo>
                    <a:pt x="9045" y="14905"/>
                    <a:pt x="8907" y="14789"/>
                    <a:pt x="8755" y="14692"/>
                  </a:cubicBezTo>
                  <a:cubicBezTo>
                    <a:pt x="8759" y="14685"/>
                    <a:pt x="8761" y="14679"/>
                    <a:pt x="8761" y="14672"/>
                  </a:cubicBezTo>
                  <a:cubicBezTo>
                    <a:pt x="8780" y="14429"/>
                    <a:pt x="8791" y="14188"/>
                    <a:pt x="8799" y="13946"/>
                  </a:cubicBezTo>
                  <a:cubicBezTo>
                    <a:pt x="8808" y="13660"/>
                    <a:pt x="8820" y="13377"/>
                    <a:pt x="8823" y="13092"/>
                  </a:cubicBezTo>
                  <a:cubicBezTo>
                    <a:pt x="8825" y="13018"/>
                    <a:pt x="8825" y="12947"/>
                    <a:pt x="8821" y="12873"/>
                  </a:cubicBezTo>
                  <a:lnTo>
                    <a:pt x="8821" y="12873"/>
                  </a:lnTo>
                  <a:cubicBezTo>
                    <a:pt x="8840" y="12888"/>
                    <a:pt x="8857" y="12904"/>
                    <a:pt x="8873" y="12920"/>
                  </a:cubicBezTo>
                  <a:cubicBezTo>
                    <a:pt x="8991" y="13033"/>
                    <a:pt x="9116" y="13144"/>
                    <a:pt x="9270" y="13198"/>
                  </a:cubicBezTo>
                  <a:cubicBezTo>
                    <a:pt x="9333" y="13220"/>
                    <a:pt x="9391" y="13229"/>
                    <a:pt x="9445" y="13229"/>
                  </a:cubicBezTo>
                  <a:cubicBezTo>
                    <a:pt x="9798" y="13229"/>
                    <a:pt x="9945" y="12802"/>
                    <a:pt x="9895" y="12459"/>
                  </a:cubicBezTo>
                  <a:cubicBezTo>
                    <a:pt x="9815" y="11838"/>
                    <a:pt x="9439" y="11144"/>
                    <a:pt x="8787" y="10999"/>
                  </a:cubicBezTo>
                  <a:cubicBezTo>
                    <a:pt x="8741" y="10995"/>
                    <a:pt x="8659" y="10976"/>
                    <a:pt x="8587" y="10976"/>
                  </a:cubicBezTo>
                  <a:cubicBezTo>
                    <a:pt x="8575" y="10976"/>
                    <a:pt x="8563" y="10977"/>
                    <a:pt x="8552" y="10978"/>
                  </a:cubicBezTo>
                  <a:cubicBezTo>
                    <a:pt x="8550" y="10974"/>
                    <a:pt x="8550" y="10972"/>
                    <a:pt x="8549" y="10970"/>
                  </a:cubicBezTo>
                  <a:cubicBezTo>
                    <a:pt x="8463" y="10705"/>
                    <a:pt x="8358" y="10444"/>
                    <a:pt x="8190" y="10225"/>
                  </a:cubicBezTo>
                  <a:cubicBezTo>
                    <a:pt x="8024" y="10012"/>
                    <a:pt x="7837" y="9808"/>
                    <a:pt x="7596" y="9682"/>
                  </a:cubicBezTo>
                  <a:cubicBezTo>
                    <a:pt x="7427" y="9586"/>
                    <a:pt x="7250" y="9537"/>
                    <a:pt x="7079" y="9537"/>
                  </a:cubicBezTo>
                  <a:cubicBezTo>
                    <a:pt x="6842" y="9537"/>
                    <a:pt x="6615" y="9630"/>
                    <a:pt x="6433" y="9819"/>
                  </a:cubicBezTo>
                  <a:cubicBezTo>
                    <a:pt x="6448" y="9718"/>
                    <a:pt x="6461" y="9615"/>
                    <a:pt x="6475" y="9513"/>
                  </a:cubicBezTo>
                  <a:cubicBezTo>
                    <a:pt x="6652" y="8125"/>
                    <a:pt x="6908" y="6748"/>
                    <a:pt x="7137" y="5368"/>
                  </a:cubicBezTo>
                  <a:cubicBezTo>
                    <a:pt x="7173" y="5166"/>
                    <a:pt x="7207" y="4965"/>
                    <a:pt x="7245" y="4762"/>
                  </a:cubicBezTo>
                  <a:lnTo>
                    <a:pt x="7245" y="4760"/>
                  </a:lnTo>
                  <a:lnTo>
                    <a:pt x="7245" y="4759"/>
                  </a:lnTo>
                  <a:cubicBezTo>
                    <a:pt x="7327" y="5323"/>
                    <a:pt x="7582" y="6101"/>
                    <a:pt x="8121" y="6366"/>
                  </a:cubicBezTo>
                  <a:cubicBezTo>
                    <a:pt x="8175" y="6379"/>
                    <a:pt x="8225" y="6386"/>
                    <a:pt x="8271" y="6386"/>
                  </a:cubicBezTo>
                  <a:cubicBezTo>
                    <a:pt x="8875" y="6386"/>
                    <a:pt x="8805" y="5268"/>
                    <a:pt x="8739" y="4839"/>
                  </a:cubicBezTo>
                  <a:cubicBezTo>
                    <a:pt x="8684" y="4425"/>
                    <a:pt x="8567" y="4019"/>
                    <a:pt x="8366" y="3653"/>
                  </a:cubicBezTo>
                  <a:cubicBezTo>
                    <a:pt x="8239" y="3421"/>
                    <a:pt x="8053" y="3220"/>
                    <a:pt x="7827" y="3084"/>
                  </a:cubicBezTo>
                  <a:cubicBezTo>
                    <a:pt x="7795" y="3065"/>
                    <a:pt x="7740" y="3040"/>
                    <a:pt x="7685" y="3021"/>
                  </a:cubicBezTo>
                  <a:cubicBezTo>
                    <a:pt x="7743" y="2858"/>
                    <a:pt x="7810" y="2701"/>
                    <a:pt x="7889" y="2548"/>
                  </a:cubicBezTo>
                  <a:cubicBezTo>
                    <a:pt x="8072" y="2211"/>
                    <a:pt x="8300" y="1893"/>
                    <a:pt x="8582" y="1631"/>
                  </a:cubicBezTo>
                  <a:cubicBezTo>
                    <a:pt x="8778" y="1447"/>
                    <a:pt x="8981" y="1328"/>
                    <a:pt x="9220" y="1328"/>
                  </a:cubicBezTo>
                  <a:cubicBezTo>
                    <a:pt x="9303" y="1328"/>
                    <a:pt x="9391" y="1342"/>
                    <a:pt x="9484" y="1373"/>
                  </a:cubicBezTo>
                  <a:cubicBezTo>
                    <a:pt x="9687" y="1445"/>
                    <a:pt x="9869" y="1565"/>
                    <a:pt x="10033" y="1704"/>
                  </a:cubicBezTo>
                  <a:lnTo>
                    <a:pt x="10034" y="1704"/>
                  </a:lnTo>
                  <a:cubicBezTo>
                    <a:pt x="10015" y="1713"/>
                    <a:pt x="9997" y="1728"/>
                    <a:pt x="9978" y="1749"/>
                  </a:cubicBezTo>
                  <a:cubicBezTo>
                    <a:pt x="9855" y="1869"/>
                    <a:pt x="9774" y="2022"/>
                    <a:pt x="9696" y="2175"/>
                  </a:cubicBezTo>
                  <a:cubicBezTo>
                    <a:pt x="9611" y="2355"/>
                    <a:pt x="9530" y="2537"/>
                    <a:pt x="9471" y="2727"/>
                  </a:cubicBezTo>
                  <a:cubicBezTo>
                    <a:pt x="9416" y="2914"/>
                    <a:pt x="9348" y="3108"/>
                    <a:pt x="9372" y="3305"/>
                  </a:cubicBezTo>
                  <a:cubicBezTo>
                    <a:pt x="9400" y="3473"/>
                    <a:pt x="9498" y="3647"/>
                    <a:pt x="9669" y="3700"/>
                  </a:cubicBezTo>
                  <a:cubicBezTo>
                    <a:pt x="9725" y="3723"/>
                    <a:pt x="9782" y="3733"/>
                    <a:pt x="9837" y="3733"/>
                  </a:cubicBezTo>
                  <a:cubicBezTo>
                    <a:pt x="10030" y="3733"/>
                    <a:pt x="10213" y="3612"/>
                    <a:pt x="10344" y="3469"/>
                  </a:cubicBezTo>
                  <a:cubicBezTo>
                    <a:pt x="10497" y="3313"/>
                    <a:pt x="10636" y="3142"/>
                    <a:pt x="10759" y="2961"/>
                  </a:cubicBezTo>
                  <a:lnTo>
                    <a:pt x="10760" y="2963"/>
                  </a:lnTo>
                  <a:cubicBezTo>
                    <a:pt x="10848" y="3283"/>
                    <a:pt x="10893" y="3618"/>
                    <a:pt x="10930" y="3947"/>
                  </a:cubicBezTo>
                  <a:cubicBezTo>
                    <a:pt x="10930" y="3949"/>
                    <a:pt x="10931" y="3949"/>
                    <a:pt x="10931" y="3950"/>
                  </a:cubicBezTo>
                  <a:cubicBezTo>
                    <a:pt x="10843" y="3980"/>
                    <a:pt x="10747" y="4047"/>
                    <a:pt x="10700" y="4080"/>
                  </a:cubicBezTo>
                  <a:cubicBezTo>
                    <a:pt x="10370" y="4341"/>
                    <a:pt x="10042" y="4639"/>
                    <a:pt x="9870" y="5031"/>
                  </a:cubicBezTo>
                  <a:cubicBezTo>
                    <a:pt x="9752" y="5326"/>
                    <a:pt x="9599" y="5879"/>
                    <a:pt x="9863" y="6129"/>
                  </a:cubicBezTo>
                  <a:cubicBezTo>
                    <a:pt x="9912" y="6170"/>
                    <a:pt x="9972" y="6186"/>
                    <a:pt x="10033" y="6186"/>
                  </a:cubicBezTo>
                  <a:cubicBezTo>
                    <a:pt x="10091" y="6186"/>
                    <a:pt x="10149" y="6172"/>
                    <a:pt x="10202" y="6152"/>
                  </a:cubicBezTo>
                  <a:cubicBezTo>
                    <a:pt x="10370" y="6088"/>
                    <a:pt x="10476" y="5936"/>
                    <a:pt x="10590" y="5808"/>
                  </a:cubicBezTo>
                  <a:lnTo>
                    <a:pt x="10590" y="5808"/>
                  </a:lnTo>
                  <a:cubicBezTo>
                    <a:pt x="10561" y="6212"/>
                    <a:pt x="10536" y="6833"/>
                    <a:pt x="11040" y="6942"/>
                  </a:cubicBezTo>
                  <a:cubicBezTo>
                    <a:pt x="11425" y="6930"/>
                    <a:pt x="11544" y="6439"/>
                    <a:pt x="11654" y="6144"/>
                  </a:cubicBezTo>
                  <a:cubicBezTo>
                    <a:pt x="11736" y="6403"/>
                    <a:pt x="11971" y="6843"/>
                    <a:pt x="12270" y="6843"/>
                  </a:cubicBezTo>
                  <a:cubicBezTo>
                    <a:pt x="12335" y="6843"/>
                    <a:pt x="12403" y="6823"/>
                    <a:pt x="12473" y="6775"/>
                  </a:cubicBezTo>
                  <a:cubicBezTo>
                    <a:pt x="12567" y="6710"/>
                    <a:pt x="12661" y="6630"/>
                    <a:pt x="12695" y="6517"/>
                  </a:cubicBezTo>
                  <a:cubicBezTo>
                    <a:pt x="12794" y="6211"/>
                    <a:pt x="12722" y="5884"/>
                    <a:pt x="12678" y="5574"/>
                  </a:cubicBezTo>
                  <a:lnTo>
                    <a:pt x="12678" y="5574"/>
                  </a:lnTo>
                  <a:cubicBezTo>
                    <a:pt x="12792" y="5644"/>
                    <a:pt x="12910" y="5677"/>
                    <a:pt x="13019" y="5677"/>
                  </a:cubicBezTo>
                  <a:cubicBezTo>
                    <a:pt x="13310" y="5677"/>
                    <a:pt x="13535" y="5444"/>
                    <a:pt x="13433" y="5069"/>
                  </a:cubicBezTo>
                  <a:cubicBezTo>
                    <a:pt x="13277" y="4555"/>
                    <a:pt x="12745" y="4244"/>
                    <a:pt x="12245" y="4137"/>
                  </a:cubicBezTo>
                  <a:cubicBezTo>
                    <a:pt x="12240" y="4136"/>
                    <a:pt x="12236" y="4135"/>
                    <a:pt x="12231" y="4135"/>
                  </a:cubicBezTo>
                  <a:cubicBezTo>
                    <a:pt x="12225" y="4135"/>
                    <a:pt x="12219" y="4136"/>
                    <a:pt x="12213" y="4137"/>
                  </a:cubicBezTo>
                  <a:cubicBezTo>
                    <a:pt x="12163" y="3611"/>
                    <a:pt x="12127" y="3080"/>
                    <a:pt x="11999" y="2565"/>
                  </a:cubicBezTo>
                  <a:cubicBezTo>
                    <a:pt x="11802" y="1843"/>
                    <a:pt x="11491" y="1085"/>
                    <a:pt x="10858" y="637"/>
                  </a:cubicBezTo>
                  <a:cubicBezTo>
                    <a:pt x="10377" y="283"/>
                    <a:pt x="9788" y="1"/>
                    <a:pt x="9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8622944" y="39467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2253000" y="539500"/>
            <a:ext cx="6177900" cy="15291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 name="Google Shape;39;p3"/>
          <p:cNvSpPr txBox="1">
            <a:spLocks noGrp="1"/>
          </p:cNvSpPr>
          <p:nvPr>
            <p:ph type="title" idx="2" hasCustomPrompt="1"/>
          </p:nvPr>
        </p:nvSpPr>
        <p:spPr>
          <a:xfrm>
            <a:off x="820450" y="787700"/>
            <a:ext cx="1254600" cy="1138200"/>
          </a:xfrm>
          <a:prstGeom prst="rect">
            <a:avLst/>
          </a:prstGeom>
          <a:solidFill>
            <a:schemeClr val="accen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40" name="Google Shape;40;p3"/>
          <p:cNvGrpSpPr/>
          <p:nvPr/>
        </p:nvGrpSpPr>
        <p:grpSpPr>
          <a:xfrm>
            <a:off x="-7679" y="129753"/>
            <a:ext cx="9082681" cy="5011178"/>
            <a:chOff x="-7679" y="129753"/>
            <a:chExt cx="9082681" cy="5011178"/>
          </a:xfrm>
        </p:grpSpPr>
        <p:sp>
          <p:nvSpPr>
            <p:cNvPr id="41" name="Google Shape;41;p3"/>
            <p:cNvSpPr/>
            <p:nvPr/>
          </p:nvSpPr>
          <p:spPr>
            <a:xfrm flipH="1">
              <a:off x="3576857" y="178255"/>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3812099" y="1297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flipH="1">
              <a:off x="8879874" y="42292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582519" y="390214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flipH="1">
              <a:off x="8913299" y="39761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33429" y="4579875"/>
              <a:ext cx="254209" cy="561056"/>
            </a:xfrm>
            <a:custGeom>
              <a:avLst/>
              <a:gdLst/>
              <a:ahLst/>
              <a:cxnLst/>
              <a:rect l="l" t="t" r="r" b="b"/>
              <a:pathLst>
                <a:path w="5409" h="11938" extrusionOk="0">
                  <a:moveTo>
                    <a:pt x="4400" y="1"/>
                  </a:moveTo>
                  <a:cubicBezTo>
                    <a:pt x="4356" y="1"/>
                    <a:pt x="4312" y="7"/>
                    <a:pt x="4268" y="19"/>
                  </a:cubicBezTo>
                  <a:cubicBezTo>
                    <a:pt x="3917" y="114"/>
                    <a:pt x="3661" y="567"/>
                    <a:pt x="3539" y="829"/>
                  </a:cubicBezTo>
                  <a:cubicBezTo>
                    <a:pt x="3469" y="981"/>
                    <a:pt x="3416" y="1137"/>
                    <a:pt x="3371" y="1288"/>
                  </a:cubicBezTo>
                  <a:cubicBezTo>
                    <a:pt x="3287" y="972"/>
                    <a:pt x="3130" y="608"/>
                    <a:pt x="2880" y="478"/>
                  </a:cubicBezTo>
                  <a:cubicBezTo>
                    <a:pt x="2817" y="445"/>
                    <a:pt x="2752" y="429"/>
                    <a:pt x="2684" y="429"/>
                  </a:cubicBezTo>
                  <a:cubicBezTo>
                    <a:pt x="2604" y="429"/>
                    <a:pt x="2520" y="451"/>
                    <a:pt x="2431" y="498"/>
                  </a:cubicBezTo>
                  <a:cubicBezTo>
                    <a:pt x="2116" y="739"/>
                    <a:pt x="2030" y="1414"/>
                    <a:pt x="2027" y="1877"/>
                  </a:cubicBezTo>
                  <a:cubicBezTo>
                    <a:pt x="1838" y="1664"/>
                    <a:pt x="1558" y="1459"/>
                    <a:pt x="1239" y="1413"/>
                  </a:cubicBezTo>
                  <a:cubicBezTo>
                    <a:pt x="1198" y="1406"/>
                    <a:pt x="1157" y="1403"/>
                    <a:pt x="1116" y="1403"/>
                  </a:cubicBezTo>
                  <a:cubicBezTo>
                    <a:pt x="932" y="1403"/>
                    <a:pt x="760" y="1467"/>
                    <a:pt x="613" y="1590"/>
                  </a:cubicBezTo>
                  <a:cubicBezTo>
                    <a:pt x="320" y="1850"/>
                    <a:pt x="125" y="2183"/>
                    <a:pt x="63" y="2529"/>
                  </a:cubicBezTo>
                  <a:cubicBezTo>
                    <a:pt x="0" y="2920"/>
                    <a:pt x="34" y="3342"/>
                    <a:pt x="171" y="3902"/>
                  </a:cubicBezTo>
                  <a:cubicBezTo>
                    <a:pt x="400" y="4797"/>
                    <a:pt x="1016" y="5293"/>
                    <a:pt x="1863" y="5293"/>
                  </a:cubicBezTo>
                  <a:cubicBezTo>
                    <a:pt x="1995" y="5293"/>
                    <a:pt x="2132" y="5281"/>
                    <a:pt x="2274" y="5257"/>
                  </a:cubicBezTo>
                  <a:cubicBezTo>
                    <a:pt x="2289" y="5543"/>
                    <a:pt x="2302" y="5827"/>
                    <a:pt x="2313" y="6113"/>
                  </a:cubicBezTo>
                  <a:cubicBezTo>
                    <a:pt x="2334" y="6627"/>
                    <a:pt x="2357" y="7158"/>
                    <a:pt x="2400" y="7683"/>
                  </a:cubicBezTo>
                  <a:cubicBezTo>
                    <a:pt x="2435" y="8463"/>
                    <a:pt x="2457" y="9256"/>
                    <a:pt x="2477" y="10023"/>
                  </a:cubicBezTo>
                  <a:cubicBezTo>
                    <a:pt x="2493" y="10637"/>
                    <a:pt x="2511" y="11251"/>
                    <a:pt x="2534" y="11866"/>
                  </a:cubicBezTo>
                  <a:lnTo>
                    <a:pt x="2536" y="11937"/>
                  </a:lnTo>
                  <a:lnTo>
                    <a:pt x="2818" y="11937"/>
                  </a:lnTo>
                  <a:lnTo>
                    <a:pt x="2804" y="11620"/>
                  </a:lnTo>
                  <a:cubicBezTo>
                    <a:pt x="2796" y="11434"/>
                    <a:pt x="2788" y="11248"/>
                    <a:pt x="2781" y="11061"/>
                  </a:cubicBezTo>
                  <a:cubicBezTo>
                    <a:pt x="2763" y="10553"/>
                    <a:pt x="2750" y="10034"/>
                    <a:pt x="2738" y="9533"/>
                  </a:cubicBezTo>
                  <a:cubicBezTo>
                    <a:pt x="2727" y="9039"/>
                    <a:pt x="2715" y="8546"/>
                    <a:pt x="2697" y="8049"/>
                  </a:cubicBezTo>
                  <a:cubicBezTo>
                    <a:pt x="2632" y="7010"/>
                    <a:pt x="2588" y="6165"/>
                    <a:pt x="2559" y="5384"/>
                  </a:cubicBezTo>
                  <a:cubicBezTo>
                    <a:pt x="2555" y="5348"/>
                    <a:pt x="2555" y="5311"/>
                    <a:pt x="2554" y="5274"/>
                  </a:cubicBezTo>
                  <a:cubicBezTo>
                    <a:pt x="2554" y="5197"/>
                    <a:pt x="2552" y="5109"/>
                    <a:pt x="2505" y="5017"/>
                  </a:cubicBezTo>
                  <a:cubicBezTo>
                    <a:pt x="2469" y="4971"/>
                    <a:pt x="2420" y="4961"/>
                    <a:pt x="2379" y="4961"/>
                  </a:cubicBezTo>
                  <a:cubicBezTo>
                    <a:pt x="2354" y="4961"/>
                    <a:pt x="2332" y="4964"/>
                    <a:pt x="2318" y="4967"/>
                  </a:cubicBezTo>
                  <a:cubicBezTo>
                    <a:pt x="2138" y="5000"/>
                    <a:pt x="1986" y="5015"/>
                    <a:pt x="1847" y="5015"/>
                  </a:cubicBezTo>
                  <a:cubicBezTo>
                    <a:pt x="1813" y="5015"/>
                    <a:pt x="1780" y="5014"/>
                    <a:pt x="1747" y="5012"/>
                  </a:cubicBezTo>
                  <a:cubicBezTo>
                    <a:pt x="424" y="4939"/>
                    <a:pt x="304" y="3413"/>
                    <a:pt x="313" y="2761"/>
                  </a:cubicBezTo>
                  <a:cubicBezTo>
                    <a:pt x="333" y="2376"/>
                    <a:pt x="533" y="2002"/>
                    <a:pt x="847" y="1764"/>
                  </a:cubicBezTo>
                  <a:cubicBezTo>
                    <a:pt x="929" y="1707"/>
                    <a:pt x="1023" y="1683"/>
                    <a:pt x="1119" y="1683"/>
                  </a:cubicBezTo>
                  <a:cubicBezTo>
                    <a:pt x="1275" y="1683"/>
                    <a:pt x="1438" y="1746"/>
                    <a:pt x="1563" y="1834"/>
                  </a:cubicBezTo>
                  <a:cubicBezTo>
                    <a:pt x="1749" y="1962"/>
                    <a:pt x="1910" y="2148"/>
                    <a:pt x="2072" y="2416"/>
                  </a:cubicBezTo>
                  <a:cubicBezTo>
                    <a:pt x="2082" y="2464"/>
                    <a:pt x="2109" y="2518"/>
                    <a:pt x="2157" y="2544"/>
                  </a:cubicBezTo>
                  <a:cubicBezTo>
                    <a:pt x="2176" y="2555"/>
                    <a:pt x="2197" y="2560"/>
                    <a:pt x="2218" y="2560"/>
                  </a:cubicBezTo>
                  <a:cubicBezTo>
                    <a:pt x="2237" y="2560"/>
                    <a:pt x="2256" y="2556"/>
                    <a:pt x="2273" y="2548"/>
                  </a:cubicBezTo>
                  <a:cubicBezTo>
                    <a:pt x="2312" y="2532"/>
                    <a:pt x="2340" y="2502"/>
                    <a:pt x="2353" y="2464"/>
                  </a:cubicBezTo>
                  <a:cubicBezTo>
                    <a:pt x="2368" y="2420"/>
                    <a:pt x="2361" y="2365"/>
                    <a:pt x="2335" y="2317"/>
                  </a:cubicBezTo>
                  <a:cubicBezTo>
                    <a:pt x="2298" y="2112"/>
                    <a:pt x="2301" y="1897"/>
                    <a:pt x="2309" y="1696"/>
                  </a:cubicBezTo>
                  <a:cubicBezTo>
                    <a:pt x="2336" y="1264"/>
                    <a:pt x="2457" y="771"/>
                    <a:pt x="2625" y="707"/>
                  </a:cubicBezTo>
                  <a:cubicBezTo>
                    <a:pt x="2637" y="703"/>
                    <a:pt x="2649" y="701"/>
                    <a:pt x="2661" y="701"/>
                  </a:cubicBezTo>
                  <a:cubicBezTo>
                    <a:pt x="2715" y="701"/>
                    <a:pt x="2778" y="738"/>
                    <a:pt x="2848" y="809"/>
                  </a:cubicBezTo>
                  <a:cubicBezTo>
                    <a:pt x="3039" y="1032"/>
                    <a:pt x="3104" y="1333"/>
                    <a:pt x="3167" y="1676"/>
                  </a:cubicBezTo>
                  <a:cubicBezTo>
                    <a:pt x="3183" y="1765"/>
                    <a:pt x="3197" y="1854"/>
                    <a:pt x="3208" y="1944"/>
                  </a:cubicBezTo>
                  <a:cubicBezTo>
                    <a:pt x="3218" y="2005"/>
                    <a:pt x="3266" y="2054"/>
                    <a:pt x="3335" y="2062"/>
                  </a:cubicBezTo>
                  <a:lnTo>
                    <a:pt x="3341" y="2062"/>
                  </a:lnTo>
                  <a:cubicBezTo>
                    <a:pt x="3473" y="2062"/>
                    <a:pt x="3497" y="1927"/>
                    <a:pt x="3509" y="1861"/>
                  </a:cubicBezTo>
                  <a:cubicBezTo>
                    <a:pt x="3512" y="1840"/>
                    <a:pt x="3517" y="1819"/>
                    <a:pt x="3524" y="1797"/>
                  </a:cubicBezTo>
                  <a:lnTo>
                    <a:pt x="3539" y="1736"/>
                  </a:lnTo>
                  <a:cubicBezTo>
                    <a:pt x="3557" y="1664"/>
                    <a:pt x="3574" y="1594"/>
                    <a:pt x="3594" y="1522"/>
                  </a:cubicBezTo>
                  <a:cubicBezTo>
                    <a:pt x="3716" y="1049"/>
                    <a:pt x="3871" y="723"/>
                    <a:pt x="4095" y="465"/>
                  </a:cubicBezTo>
                  <a:cubicBezTo>
                    <a:pt x="4199" y="341"/>
                    <a:pt x="4300" y="279"/>
                    <a:pt x="4395" y="279"/>
                  </a:cubicBezTo>
                  <a:cubicBezTo>
                    <a:pt x="4410" y="279"/>
                    <a:pt x="4426" y="280"/>
                    <a:pt x="4440" y="283"/>
                  </a:cubicBezTo>
                  <a:cubicBezTo>
                    <a:pt x="4643" y="327"/>
                    <a:pt x="4817" y="648"/>
                    <a:pt x="4894" y="931"/>
                  </a:cubicBezTo>
                  <a:cubicBezTo>
                    <a:pt x="4998" y="1267"/>
                    <a:pt x="5056" y="1644"/>
                    <a:pt x="5074" y="2116"/>
                  </a:cubicBezTo>
                  <a:cubicBezTo>
                    <a:pt x="5096" y="2565"/>
                    <a:pt x="4999" y="3025"/>
                    <a:pt x="4795" y="3444"/>
                  </a:cubicBezTo>
                  <a:cubicBezTo>
                    <a:pt x="4542" y="3983"/>
                    <a:pt x="4227" y="4312"/>
                    <a:pt x="3830" y="4450"/>
                  </a:cubicBezTo>
                  <a:cubicBezTo>
                    <a:pt x="3616" y="4536"/>
                    <a:pt x="3392" y="4595"/>
                    <a:pt x="3157" y="4625"/>
                  </a:cubicBezTo>
                  <a:cubicBezTo>
                    <a:pt x="3137" y="4630"/>
                    <a:pt x="3116" y="4631"/>
                    <a:pt x="3095" y="4632"/>
                  </a:cubicBezTo>
                  <a:cubicBezTo>
                    <a:pt x="3052" y="4637"/>
                    <a:pt x="3005" y="4640"/>
                    <a:pt x="2948" y="4662"/>
                  </a:cubicBezTo>
                  <a:cubicBezTo>
                    <a:pt x="2764" y="4762"/>
                    <a:pt x="2767" y="5005"/>
                    <a:pt x="2769" y="5183"/>
                  </a:cubicBezTo>
                  <a:cubicBezTo>
                    <a:pt x="2771" y="5227"/>
                    <a:pt x="2771" y="5267"/>
                    <a:pt x="2768" y="5309"/>
                  </a:cubicBezTo>
                  <a:cubicBezTo>
                    <a:pt x="2781" y="5957"/>
                    <a:pt x="2846" y="6610"/>
                    <a:pt x="2908" y="7243"/>
                  </a:cubicBezTo>
                  <a:cubicBezTo>
                    <a:pt x="2931" y="7471"/>
                    <a:pt x="2953" y="7699"/>
                    <a:pt x="2974" y="7928"/>
                  </a:cubicBezTo>
                  <a:cubicBezTo>
                    <a:pt x="3011" y="8321"/>
                    <a:pt x="3030" y="8721"/>
                    <a:pt x="3049" y="9109"/>
                  </a:cubicBezTo>
                  <a:cubicBezTo>
                    <a:pt x="3062" y="9377"/>
                    <a:pt x="3075" y="9647"/>
                    <a:pt x="3094" y="9918"/>
                  </a:cubicBezTo>
                  <a:cubicBezTo>
                    <a:pt x="3115" y="10214"/>
                    <a:pt x="3141" y="10512"/>
                    <a:pt x="3168" y="10809"/>
                  </a:cubicBezTo>
                  <a:cubicBezTo>
                    <a:pt x="3200" y="11156"/>
                    <a:pt x="3233" y="11515"/>
                    <a:pt x="3254" y="11867"/>
                  </a:cubicBezTo>
                  <a:lnTo>
                    <a:pt x="3258" y="11937"/>
                  </a:lnTo>
                  <a:lnTo>
                    <a:pt x="3533" y="11937"/>
                  </a:lnTo>
                  <a:lnTo>
                    <a:pt x="3528" y="11859"/>
                  </a:lnTo>
                  <a:cubicBezTo>
                    <a:pt x="3504" y="11420"/>
                    <a:pt x="3475" y="11054"/>
                    <a:pt x="3438" y="10708"/>
                  </a:cubicBezTo>
                  <a:cubicBezTo>
                    <a:pt x="3384" y="10197"/>
                    <a:pt x="3357" y="9679"/>
                    <a:pt x="3332" y="9176"/>
                  </a:cubicBezTo>
                  <a:cubicBezTo>
                    <a:pt x="3310" y="8754"/>
                    <a:pt x="3288" y="8316"/>
                    <a:pt x="3249" y="7884"/>
                  </a:cubicBezTo>
                  <a:cubicBezTo>
                    <a:pt x="3230" y="7676"/>
                    <a:pt x="3209" y="7468"/>
                    <a:pt x="3189" y="7260"/>
                  </a:cubicBezTo>
                  <a:cubicBezTo>
                    <a:pt x="3126" y="6632"/>
                    <a:pt x="3063" y="5982"/>
                    <a:pt x="3047" y="5346"/>
                  </a:cubicBezTo>
                  <a:cubicBezTo>
                    <a:pt x="3049" y="5300"/>
                    <a:pt x="3048" y="5251"/>
                    <a:pt x="3047" y="5202"/>
                  </a:cubicBezTo>
                  <a:cubicBezTo>
                    <a:pt x="3044" y="5098"/>
                    <a:pt x="3042" y="4999"/>
                    <a:pt x="3075" y="4917"/>
                  </a:cubicBezTo>
                  <a:cubicBezTo>
                    <a:pt x="3122" y="4906"/>
                    <a:pt x="3170" y="4901"/>
                    <a:pt x="3222" y="4895"/>
                  </a:cubicBezTo>
                  <a:cubicBezTo>
                    <a:pt x="3287" y="4889"/>
                    <a:pt x="3355" y="4880"/>
                    <a:pt x="3415" y="4863"/>
                  </a:cubicBezTo>
                  <a:cubicBezTo>
                    <a:pt x="4227" y="4699"/>
                    <a:pt x="4683" y="4335"/>
                    <a:pt x="5042" y="3571"/>
                  </a:cubicBezTo>
                  <a:cubicBezTo>
                    <a:pt x="5309" y="3047"/>
                    <a:pt x="5408" y="2408"/>
                    <a:pt x="5327" y="1723"/>
                  </a:cubicBezTo>
                  <a:lnTo>
                    <a:pt x="5323" y="1687"/>
                  </a:lnTo>
                  <a:cubicBezTo>
                    <a:pt x="5252" y="1151"/>
                    <a:pt x="5164" y="483"/>
                    <a:pt x="4715" y="108"/>
                  </a:cubicBezTo>
                  <a:cubicBezTo>
                    <a:pt x="4613" y="37"/>
                    <a:pt x="4507" y="1"/>
                    <a:pt x="4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a:off x="704341" y="4750959"/>
              <a:ext cx="339980" cy="388998"/>
              <a:chOff x="704341" y="4750959"/>
              <a:chExt cx="339980" cy="388998"/>
            </a:xfrm>
          </p:grpSpPr>
          <p:sp>
            <p:nvSpPr>
              <p:cNvPr id="48" name="Google Shape;48;p3"/>
              <p:cNvSpPr/>
              <p:nvPr/>
            </p:nvSpPr>
            <p:spPr>
              <a:xfrm flipH="1">
                <a:off x="704341" y="4750959"/>
                <a:ext cx="339980" cy="388998"/>
              </a:xfrm>
              <a:custGeom>
                <a:avLst/>
                <a:gdLst/>
                <a:ahLst/>
                <a:cxnLst/>
                <a:rect l="l" t="t" r="r" b="b"/>
                <a:pathLst>
                  <a:path w="7234" h="8277" extrusionOk="0">
                    <a:moveTo>
                      <a:pt x="4404" y="129"/>
                    </a:moveTo>
                    <a:cubicBezTo>
                      <a:pt x="4480" y="129"/>
                      <a:pt x="4555" y="142"/>
                      <a:pt x="4627" y="172"/>
                    </a:cubicBezTo>
                    <a:cubicBezTo>
                      <a:pt x="4851" y="284"/>
                      <a:pt x="5147" y="432"/>
                      <a:pt x="5205" y="702"/>
                    </a:cubicBezTo>
                    <a:cubicBezTo>
                      <a:pt x="5224" y="966"/>
                      <a:pt x="5072" y="1210"/>
                      <a:pt x="4959" y="1440"/>
                    </a:cubicBezTo>
                    <a:cubicBezTo>
                      <a:pt x="4923" y="1524"/>
                      <a:pt x="4826" y="1610"/>
                      <a:pt x="4866" y="1707"/>
                    </a:cubicBezTo>
                    <a:cubicBezTo>
                      <a:pt x="4886" y="1737"/>
                      <a:pt x="4914" y="1748"/>
                      <a:pt x="4945" y="1748"/>
                    </a:cubicBezTo>
                    <a:cubicBezTo>
                      <a:pt x="5019" y="1748"/>
                      <a:pt x="5115" y="1684"/>
                      <a:pt x="5179" y="1672"/>
                    </a:cubicBezTo>
                    <a:cubicBezTo>
                      <a:pt x="5531" y="1558"/>
                      <a:pt x="5889" y="1435"/>
                      <a:pt x="6262" y="1435"/>
                    </a:cubicBezTo>
                    <a:cubicBezTo>
                      <a:pt x="6309" y="1435"/>
                      <a:pt x="6356" y="1437"/>
                      <a:pt x="6403" y="1441"/>
                    </a:cubicBezTo>
                    <a:cubicBezTo>
                      <a:pt x="6842" y="1481"/>
                      <a:pt x="7045" y="1822"/>
                      <a:pt x="6743" y="2183"/>
                    </a:cubicBezTo>
                    <a:cubicBezTo>
                      <a:pt x="6536" y="2461"/>
                      <a:pt x="6223" y="2652"/>
                      <a:pt x="5889" y="2752"/>
                    </a:cubicBezTo>
                    <a:cubicBezTo>
                      <a:pt x="5778" y="2781"/>
                      <a:pt x="5661" y="2809"/>
                      <a:pt x="5545" y="2809"/>
                    </a:cubicBezTo>
                    <a:cubicBezTo>
                      <a:pt x="5507" y="2809"/>
                      <a:pt x="5468" y="2806"/>
                      <a:pt x="5430" y="2799"/>
                    </a:cubicBezTo>
                    <a:cubicBezTo>
                      <a:pt x="5429" y="2799"/>
                      <a:pt x="5428" y="2799"/>
                      <a:pt x="5428" y="2799"/>
                    </a:cubicBezTo>
                    <a:cubicBezTo>
                      <a:pt x="5347" y="2799"/>
                      <a:pt x="5342" y="2920"/>
                      <a:pt x="5424" y="2927"/>
                    </a:cubicBezTo>
                    <a:cubicBezTo>
                      <a:pt x="5765" y="3123"/>
                      <a:pt x="6094" y="3446"/>
                      <a:pt x="6135" y="3859"/>
                    </a:cubicBezTo>
                    <a:cubicBezTo>
                      <a:pt x="6149" y="4074"/>
                      <a:pt x="5954" y="4219"/>
                      <a:pt x="5766" y="4272"/>
                    </a:cubicBezTo>
                    <a:cubicBezTo>
                      <a:pt x="5685" y="4294"/>
                      <a:pt x="5603" y="4303"/>
                      <a:pt x="5522" y="4303"/>
                    </a:cubicBezTo>
                    <a:cubicBezTo>
                      <a:pt x="5201" y="4303"/>
                      <a:pt x="4882" y="4152"/>
                      <a:pt x="4650" y="3934"/>
                    </a:cubicBezTo>
                    <a:cubicBezTo>
                      <a:pt x="4499" y="3792"/>
                      <a:pt x="4387" y="3599"/>
                      <a:pt x="4339" y="3397"/>
                    </a:cubicBezTo>
                    <a:cubicBezTo>
                      <a:pt x="4327" y="3374"/>
                      <a:pt x="4306" y="3364"/>
                      <a:pt x="4284" y="3364"/>
                    </a:cubicBezTo>
                    <a:cubicBezTo>
                      <a:pt x="4247" y="3364"/>
                      <a:pt x="4209" y="3395"/>
                      <a:pt x="4220" y="3441"/>
                    </a:cubicBezTo>
                    <a:cubicBezTo>
                      <a:pt x="4251" y="3552"/>
                      <a:pt x="4235" y="3659"/>
                      <a:pt x="4234" y="3779"/>
                    </a:cubicBezTo>
                    <a:cubicBezTo>
                      <a:pt x="4223" y="4001"/>
                      <a:pt x="4213" y="4227"/>
                      <a:pt x="4104" y="4428"/>
                    </a:cubicBezTo>
                    <a:cubicBezTo>
                      <a:pt x="3954" y="4679"/>
                      <a:pt x="3675" y="4849"/>
                      <a:pt x="3380" y="4856"/>
                    </a:cubicBezTo>
                    <a:cubicBezTo>
                      <a:pt x="3377" y="4856"/>
                      <a:pt x="3374" y="4856"/>
                      <a:pt x="3371" y="4856"/>
                    </a:cubicBezTo>
                    <a:cubicBezTo>
                      <a:pt x="2884" y="4856"/>
                      <a:pt x="2659" y="4494"/>
                      <a:pt x="2724" y="4035"/>
                    </a:cubicBezTo>
                    <a:cubicBezTo>
                      <a:pt x="2747" y="3858"/>
                      <a:pt x="2797" y="3681"/>
                      <a:pt x="2854" y="3511"/>
                    </a:cubicBezTo>
                    <a:cubicBezTo>
                      <a:pt x="2865" y="3446"/>
                      <a:pt x="2940" y="3372"/>
                      <a:pt x="2894" y="3309"/>
                    </a:cubicBezTo>
                    <a:cubicBezTo>
                      <a:pt x="2879" y="3294"/>
                      <a:pt x="2864" y="3288"/>
                      <a:pt x="2850" y="3288"/>
                    </a:cubicBezTo>
                    <a:cubicBezTo>
                      <a:pt x="2808" y="3288"/>
                      <a:pt x="2770" y="3340"/>
                      <a:pt x="2737" y="3367"/>
                    </a:cubicBezTo>
                    <a:cubicBezTo>
                      <a:pt x="2509" y="3540"/>
                      <a:pt x="2288" y="3705"/>
                      <a:pt x="2023" y="3827"/>
                    </a:cubicBezTo>
                    <a:cubicBezTo>
                      <a:pt x="1842" y="3908"/>
                      <a:pt x="1638" y="3960"/>
                      <a:pt x="1435" y="3960"/>
                    </a:cubicBezTo>
                    <a:cubicBezTo>
                      <a:pt x="1348" y="3960"/>
                      <a:pt x="1262" y="3951"/>
                      <a:pt x="1177" y="3930"/>
                    </a:cubicBezTo>
                    <a:cubicBezTo>
                      <a:pt x="835" y="3842"/>
                      <a:pt x="479" y="3589"/>
                      <a:pt x="415" y="3217"/>
                    </a:cubicBezTo>
                    <a:cubicBezTo>
                      <a:pt x="377" y="2822"/>
                      <a:pt x="659" y="2391"/>
                      <a:pt x="992" y="2190"/>
                    </a:cubicBezTo>
                    <a:lnTo>
                      <a:pt x="991" y="2190"/>
                    </a:lnTo>
                    <a:cubicBezTo>
                      <a:pt x="1173" y="2078"/>
                      <a:pt x="1377" y="2041"/>
                      <a:pt x="1585" y="2041"/>
                    </a:cubicBezTo>
                    <a:cubicBezTo>
                      <a:pt x="1814" y="2041"/>
                      <a:pt x="2048" y="2086"/>
                      <a:pt x="2267" y="2128"/>
                    </a:cubicBezTo>
                    <a:cubicBezTo>
                      <a:pt x="2290" y="2138"/>
                      <a:pt x="2321" y="2148"/>
                      <a:pt x="2349" y="2148"/>
                    </a:cubicBezTo>
                    <a:cubicBezTo>
                      <a:pt x="2380" y="2148"/>
                      <a:pt x="2407" y="2135"/>
                      <a:pt x="2415" y="2097"/>
                    </a:cubicBezTo>
                    <a:cubicBezTo>
                      <a:pt x="2426" y="2032"/>
                      <a:pt x="2356" y="2017"/>
                      <a:pt x="2307" y="2007"/>
                    </a:cubicBezTo>
                    <a:cubicBezTo>
                      <a:pt x="2217" y="1973"/>
                      <a:pt x="2127" y="1932"/>
                      <a:pt x="2039" y="1892"/>
                    </a:cubicBezTo>
                    <a:cubicBezTo>
                      <a:pt x="1599" y="1718"/>
                      <a:pt x="1020" y="1300"/>
                      <a:pt x="1240" y="760"/>
                    </a:cubicBezTo>
                    <a:cubicBezTo>
                      <a:pt x="1336" y="532"/>
                      <a:pt x="1526" y="333"/>
                      <a:pt x="1768" y="263"/>
                    </a:cubicBezTo>
                    <a:cubicBezTo>
                      <a:pt x="1854" y="240"/>
                      <a:pt x="1941" y="229"/>
                      <a:pt x="2028" y="229"/>
                    </a:cubicBezTo>
                    <a:cubicBezTo>
                      <a:pt x="2375" y="229"/>
                      <a:pt x="2719" y="400"/>
                      <a:pt x="2969" y="634"/>
                    </a:cubicBezTo>
                    <a:cubicBezTo>
                      <a:pt x="3127" y="780"/>
                      <a:pt x="3237" y="982"/>
                      <a:pt x="3337" y="1173"/>
                    </a:cubicBezTo>
                    <a:cubicBezTo>
                      <a:pt x="3333" y="1195"/>
                      <a:pt x="3327" y="1217"/>
                      <a:pt x="3322" y="1240"/>
                    </a:cubicBezTo>
                    <a:cubicBezTo>
                      <a:pt x="3312" y="1284"/>
                      <a:pt x="3350" y="1315"/>
                      <a:pt x="3387" y="1315"/>
                    </a:cubicBezTo>
                    <a:cubicBezTo>
                      <a:pt x="3409" y="1315"/>
                      <a:pt x="3429" y="1305"/>
                      <a:pt x="3440" y="1282"/>
                    </a:cubicBezTo>
                    <a:cubicBezTo>
                      <a:pt x="3515" y="1277"/>
                      <a:pt x="3513" y="1197"/>
                      <a:pt x="3474" y="1152"/>
                    </a:cubicBezTo>
                    <a:cubicBezTo>
                      <a:pt x="3542" y="883"/>
                      <a:pt x="3631" y="588"/>
                      <a:pt x="3833" y="382"/>
                    </a:cubicBezTo>
                    <a:cubicBezTo>
                      <a:pt x="3979" y="234"/>
                      <a:pt x="4193" y="129"/>
                      <a:pt x="4404" y="129"/>
                    </a:cubicBezTo>
                    <a:close/>
                    <a:moveTo>
                      <a:pt x="4380" y="0"/>
                    </a:moveTo>
                    <a:cubicBezTo>
                      <a:pt x="4282" y="0"/>
                      <a:pt x="4183" y="20"/>
                      <a:pt x="4087" y="66"/>
                    </a:cubicBezTo>
                    <a:cubicBezTo>
                      <a:pt x="3694" y="209"/>
                      <a:pt x="3483" y="605"/>
                      <a:pt x="3385" y="989"/>
                    </a:cubicBezTo>
                    <a:cubicBezTo>
                      <a:pt x="3139" y="489"/>
                      <a:pt x="2595" y="102"/>
                      <a:pt x="2032" y="102"/>
                    </a:cubicBezTo>
                    <a:cubicBezTo>
                      <a:pt x="1941" y="102"/>
                      <a:pt x="1850" y="112"/>
                      <a:pt x="1759" y="134"/>
                    </a:cubicBezTo>
                    <a:cubicBezTo>
                      <a:pt x="1481" y="204"/>
                      <a:pt x="1255" y="419"/>
                      <a:pt x="1138" y="676"/>
                    </a:cubicBezTo>
                    <a:cubicBezTo>
                      <a:pt x="875" y="1203"/>
                      <a:pt x="1351" y="1720"/>
                      <a:pt x="1812" y="1927"/>
                    </a:cubicBezTo>
                    <a:cubicBezTo>
                      <a:pt x="1736" y="1915"/>
                      <a:pt x="1661" y="1910"/>
                      <a:pt x="1587" y="1910"/>
                    </a:cubicBezTo>
                    <a:cubicBezTo>
                      <a:pt x="1080" y="1910"/>
                      <a:pt x="625" y="2179"/>
                      <a:pt x="407" y="2664"/>
                    </a:cubicBezTo>
                    <a:cubicBezTo>
                      <a:pt x="0" y="3382"/>
                      <a:pt x="655" y="4046"/>
                      <a:pt x="1375" y="4087"/>
                    </a:cubicBezTo>
                    <a:cubicBezTo>
                      <a:pt x="1398" y="4088"/>
                      <a:pt x="1421" y="4088"/>
                      <a:pt x="1443" y="4088"/>
                    </a:cubicBezTo>
                    <a:cubicBezTo>
                      <a:pt x="1915" y="4088"/>
                      <a:pt x="2338" y="3829"/>
                      <a:pt x="2705" y="3552"/>
                    </a:cubicBezTo>
                    <a:lnTo>
                      <a:pt x="2705" y="3552"/>
                    </a:lnTo>
                    <a:cubicBezTo>
                      <a:pt x="2508" y="4118"/>
                      <a:pt x="2496" y="4864"/>
                      <a:pt x="3236" y="4975"/>
                    </a:cubicBezTo>
                    <a:cubicBezTo>
                      <a:pt x="3275" y="4980"/>
                      <a:pt x="3315" y="4982"/>
                      <a:pt x="3356" y="4982"/>
                    </a:cubicBezTo>
                    <a:cubicBezTo>
                      <a:pt x="3237" y="6073"/>
                      <a:pt x="3236" y="7177"/>
                      <a:pt x="3216" y="8275"/>
                    </a:cubicBezTo>
                    <a:lnTo>
                      <a:pt x="3343" y="8275"/>
                    </a:lnTo>
                    <a:cubicBezTo>
                      <a:pt x="3356" y="7491"/>
                      <a:pt x="3364" y="6706"/>
                      <a:pt x="3411" y="5923"/>
                    </a:cubicBezTo>
                    <a:cubicBezTo>
                      <a:pt x="3430" y="5627"/>
                      <a:pt x="3438" y="5329"/>
                      <a:pt x="3471" y="5035"/>
                    </a:cubicBezTo>
                    <a:cubicBezTo>
                      <a:pt x="3486" y="5013"/>
                      <a:pt x="3489" y="4992"/>
                      <a:pt x="3482" y="4973"/>
                    </a:cubicBezTo>
                    <a:cubicBezTo>
                      <a:pt x="3568" y="4962"/>
                      <a:pt x="3652" y="4939"/>
                      <a:pt x="3731" y="4905"/>
                    </a:cubicBezTo>
                    <a:lnTo>
                      <a:pt x="3731" y="4905"/>
                    </a:lnTo>
                    <a:cubicBezTo>
                      <a:pt x="3720" y="4928"/>
                      <a:pt x="3717" y="4955"/>
                      <a:pt x="3716" y="4980"/>
                    </a:cubicBezTo>
                    <a:cubicBezTo>
                      <a:pt x="3710" y="5508"/>
                      <a:pt x="3709" y="6035"/>
                      <a:pt x="3701" y="6561"/>
                    </a:cubicBezTo>
                    <a:cubicBezTo>
                      <a:pt x="3691" y="7133"/>
                      <a:pt x="3690" y="7704"/>
                      <a:pt x="3703" y="8276"/>
                    </a:cubicBezTo>
                    <a:lnTo>
                      <a:pt x="3833" y="8276"/>
                    </a:lnTo>
                    <a:cubicBezTo>
                      <a:pt x="3806" y="7165"/>
                      <a:pt x="3841" y="6052"/>
                      <a:pt x="3847" y="4941"/>
                    </a:cubicBezTo>
                    <a:lnTo>
                      <a:pt x="3847" y="4941"/>
                    </a:lnTo>
                    <a:cubicBezTo>
                      <a:pt x="3846" y="4943"/>
                      <a:pt x="3846" y="4945"/>
                      <a:pt x="3846" y="4947"/>
                    </a:cubicBezTo>
                    <a:cubicBezTo>
                      <a:pt x="3846" y="4947"/>
                      <a:pt x="3846" y="4948"/>
                      <a:pt x="3844" y="4948"/>
                    </a:cubicBezTo>
                    <a:cubicBezTo>
                      <a:pt x="3855" y="4913"/>
                      <a:pt x="3829" y="4886"/>
                      <a:pt x="3798" y="4876"/>
                    </a:cubicBezTo>
                    <a:cubicBezTo>
                      <a:pt x="3968" y="4791"/>
                      <a:pt x="4116" y="4658"/>
                      <a:pt x="4213" y="4495"/>
                    </a:cubicBezTo>
                    <a:cubicBezTo>
                      <a:pt x="4336" y="4279"/>
                      <a:pt x="4351" y="4022"/>
                      <a:pt x="4361" y="3779"/>
                    </a:cubicBezTo>
                    <a:cubicBezTo>
                      <a:pt x="4612" y="4176"/>
                      <a:pt x="5077" y="4432"/>
                      <a:pt x="5547" y="4432"/>
                    </a:cubicBezTo>
                    <a:cubicBezTo>
                      <a:pt x="5549" y="4432"/>
                      <a:pt x="5551" y="4432"/>
                      <a:pt x="5553" y="4432"/>
                    </a:cubicBezTo>
                    <a:cubicBezTo>
                      <a:pt x="5557" y="4432"/>
                      <a:pt x="5560" y="4432"/>
                      <a:pt x="5563" y="4432"/>
                    </a:cubicBezTo>
                    <a:cubicBezTo>
                      <a:pt x="5937" y="4432"/>
                      <a:pt x="6361" y="4154"/>
                      <a:pt x="6247" y="3734"/>
                    </a:cubicBezTo>
                    <a:cubicBezTo>
                      <a:pt x="6168" y="3402"/>
                      <a:pt x="5936" y="3123"/>
                      <a:pt x="5661" y="2929"/>
                    </a:cubicBezTo>
                    <a:cubicBezTo>
                      <a:pt x="6154" y="2861"/>
                      <a:pt x="6633" y="2596"/>
                      <a:pt x="6906" y="2172"/>
                    </a:cubicBezTo>
                    <a:cubicBezTo>
                      <a:pt x="7234" y="1669"/>
                      <a:pt x="6789" y="1304"/>
                      <a:pt x="6299" y="1304"/>
                    </a:cubicBezTo>
                    <a:cubicBezTo>
                      <a:pt x="6273" y="1304"/>
                      <a:pt x="6247" y="1305"/>
                      <a:pt x="6221" y="1307"/>
                    </a:cubicBezTo>
                    <a:cubicBezTo>
                      <a:pt x="5806" y="1324"/>
                      <a:pt x="5407" y="1456"/>
                      <a:pt x="5019" y="1593"/>
                    </a:cubicBezTo>
                    <a:cubicBezTo>
                      <a:pt x="5264" y="1131"/>
                      <a:pt x="5581" y="630"/>
                      <a:pt x="5023" y="255"/>
                    </a:cubicBezTo>
                    <a:cubicBezTo>
                      <a:pt x="4840" y="110"/>
                      <a:pt x="4611" y="0"/>
                      <a:pt x="4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815443" y="4838328"/>
                <a:ext cx="89671" cy="48595"/>
              </a:xfrm>
              <a:custGeom>
                <a:avLst/>
                <a:gdLst/>
                <a:ahLst/>
                <a:cxnLst/>
                <a:rect l="l" t="t" r="r" b="b"/>
                <a:pathLst>
                  <a:path w="1908" h="1034" extrusionOk="0">
                    <a:moveTo>
                      <a:pt x="601" y="128"/>
                    </a:moveTo>
                    <a:cubicBezTo>
                      <a:pt x="605" y="128"/>
                      <a:pt x="609" y="128"/>
                      <a:pt x="612" y="128"/>
                    </a:cubicBezTo>
                    <a:cubicBezTo>
                      <a:pt x="814" y="136"/>
                      <a:pt x="1017" y="169"/>
                      <a:pt x="1205" y="254"/>
                    </a:cubicBezTo>
                    <a:cubicBezTo>
                      <a:pt x="1603" y="483"/>
                      <a:pt x="1881" y="905"/>
                      <a:pt x="1284" y="905"/>
                    </a:cubicBezTo>
                    <a:cubicBezTo>
                      <a:pt x="1250" y="905"/>
                      <a:pt x="1213" y="904"/>
                      <a:pt x="1173" y="901"/>
                    </a:cubicBezTo>
                    <a:cubicBezTo>
                      <a:pt x="894" y="875"/>
                      <a:pt x="609" y="846"/>
                      <a:pt x="353" y="722"/>
                    </a:cubicBezTo>
                    <a:cubicBezTo>
                      <a:pt x="43" y="539"/>
                      <a:pt x="306" y="128"/>
                      <a:pt x="601" y="128"/>
                    </a:cubicBezTo>
                    <a:close/>
                    <a:moveTo>
                      <a:pt x="638" y="0"/>
                    </a:moveTo>
                    <a:cubicBezTo>
                      <a:pt x="517" y="0"/>
                      <a:pt x="397" y="27"/>
                      <a:pt x="300" y="106"/>
                    </a:cubicBezTo>
                    <a:cubicBezTo>
                      <a:pt x="68" y="267"/>
                      <a:pt x="0" y="594"/>
                      <a:pt x="225" y="790"/>
                    </a:cubicBezTo>
                    <a:cubicBezTo>
                      <a:pt x="513" y="978"/>
                      <a:pt x="878" y="1001"/>
                      <a:pt x="1213" y="1031"/>
                    </a:cubicBezTo>
                    <a:cubicBezTo>
                      <a:pt x="1238" y="1033"/>
                      <a:pt x="1262" y="1033"/>
                      <a:pt x="1286" y="1033"/>
                    </a:cubicBezTo>
                    <a:cubicBezTo>
                      <a:pt x="1855" y="1033"/>
                      <a:pt x="1908" y="627"/>
                      <a:pt x="1461" y="275"/>
                    </a:cubicBezTo>
                    <a:cubicBezTo>
                      <a:pt x="1283" y="110"/>
                      <a:pt x="1044" y="50"/>
                      <a:pt x="810" y="16"/>
                    </a:cubicBezTo>
                    <a:cubicBezTo>
                      <a:pt x="754" y="6"/>
                      <a:pt x="695" y="0"/>
                      <a:pt x="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p:nvPr/>
          </p:nvSpPr>
          <p:spPr>
            <a:xfrm>
              <a:off x="8853694" y="8285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648666" y="4852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9035413" y="6325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28010" y="398058"/>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777964" y="135661"/>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3"/>
            <p:cNvGrpSpPr/>
            <p:nvPr/>
          </p:nvGrpSpPr>
          <p:grpSpPr>
            <a:xfrm flipH="1">
              <a:off x="-7679" y="4232640"/>
              <a:ext cx="639448" cy="907287"/>
              <a:chOff x="1496475" y="1739775"/>
              <a:chExt cx="340150" cy="482625"/>
            </a:xfrm>
          </p:grpSpPr>
          <p:sp>
            <p:nvSpPr>
              <p:cNvPr id="56" name="Google Shape;56;p3"/>
              <p:cNvSpPr/>
              <p:nvPr/>
            </p:nvSpPr>
            <p:spPr>
              <a:xfrm>
                <a:off x="1496475" y="1946350"/>
                <a:ext cx="177525" cy="276050"/>
              </a:xfrm>
              <a:custGeom>
                <a:avLst/>
                <a:gdLst/>
                <a:ahLst/>
                <a:cxnLst/>
                <a:rect l="l" t="t" r="r" b="b"/>
                <a:pathLst>
                  <a:path w="7101" h="11042" extrusionOk="0">
                    <a:moveTo>
                      <a:pt x="1545" y="1"/>
                    </a:moveTo>
                    <a:cubicBezTo>
                      <a:pt x="1411" y="1"/>
                      <a:pt x="1277" y="24"/>
                      <a:pt x="1145" y="79"/>
                    </a:cubicBezTo>
                    <a:cubicBezTo>
                      <a:pt x="490" y="395"/>
                      <a:pt x="256" y="1192"/>
                      <a:pt x="223" y="1868"/>
                    </a:cubicBezTo>
                    <a:cubicBezTo>
                      <a:pt x="168" y="3088"/>
                      <a:pt x="556" y="4270"/>
                      <a:pt x="1057" y="5366"/>
                    </a:cubicBezTo>
                    <a:cubicBezTo>
                      <a:pt x="1305" y="5922"/>
                      <a:pt x="1575" y="6469"/>
                      <a:pt x="1868" y="7004"/>
                    </a:cubicBezTo>
                    <a:cubicBezTo>
                      <a:pt x="2591" y="8377"/>
                      <a:pt x="3558" y="9597"/>
                      <a:pt x="4502" y="10821"/>
                    </a:cubicBezTo>
                    <a:cubicBezTo>
                      <a:pt x="4559" y="10895"/>
                      <a:pt x="4618" y="10968"/>
                      <a:pt x="4677" y="11042"/>
                    </a:cubicBezTo>
                    <a:lnTo>
                      <a:pt x="4843" y="11042"/>
                    </a:lnTo>
                    <a:cubicBezTo>
                      <a:pt x="4588" y="10725"/>
                      <a:pt x="4336" y="10404"/>
                      <a:pt x="4091" y="10079"/>
                    </a:cubicBezTo>
                    <a:cubicBezTo>
                      <a:pt x="3614" y="9462"/>
                      <a:pt x="3153" y="8834"/>
                      <a:pt x="2716" y="8188"/>
                    </a:cubicBezTo>
                    <a:cubicBezTo>
                      <a:pt x="2014" y="7083"/>
                      <a:pt x="1406" y="5922"/>
                      <a:pt x="917" y="4703"/>
                    </a:cubicBezTo>
                    <a:cubicBezTo>
                      <a:pt x="440" y="3561"/>
                      <a:pt x="1" y="1719"/>
                      <a:pt x="724" y="613"/>
                    </a:cubicBezTo>
                    <a:cubicBezTo>
                      <a:pt x="953" y="264"/>
                      <a:pt x="1240" y="132"/>
                      <a:pt x="1544" y="132"/>
                    </a:cubicBezTo>
                    <a:cubicBezTo>
                      <a:pt x="2009" y="132"/>
                      <a:pt x="2512" y="442"/>
                      <a:pt x="2901" y="756"/>
                    </a:cubicBezTo>
                    <a:cubicBezTo>
                      <a:pt x="3359" y="1193"/>
                      <a:pt x="3633" y="1779"/>
                      <a:pt x="3888" y="2350"/>
                    </a:cubicBezTo>
                    <a:cubicBezTo>
                      <a:pt x="4081" y="2813"/>
                      <a:pt x="4242" y="3289"/>
                      <a:pt x="4411" y="3761"/>
                    </a:cubicBezTo>
                    <a:cubicBezTo>
                      <a:pt x="4663" y="4451"/>
                      <a:pt x="4920" y="5139"/>
                      <a:pt x="5163" y="5833"/>
                    </a:cubicBezTo>
                    <a:cubicBezTo>
                      <a:pt x="5581" y="6956"/>
                      <a:pt x="5928" y="8106"/>
                      <a:pt x="6308" y="9245"/>
                    </a:cubicBezTo>
                    <a:cubicBezTo>
                      <a:pt x="6495" y="9855"/>
                      <a:pt x="6730" y="10448"/>
                      <a:pt x="6967" y="11042"/>
                    </a:cubicBezTo>
                    <a:lnTo>
                      <a:pt x="7100" y="11042"/>
                    </a:lnTo>
                    <a:cubicBezTo>
                      <a:pt x="6968" y="10707"/>
                      <a:pt x="6836" y="10372"/>
                      <a:pt x="6711" y="10035"/>
                    </a:cubicBezTo>
                    <a:cubicBezTo>
                      <a:pt x="6271" y="8788"/>
                      <a:pt x="5903" y="7515"/>
                      <a:pt x="5456" y="6271"/>
                    </a:cubicBezTo>
                    <a:cubicBezTo>
                      <a:pt x="5143" y="5383"/>
                      <a:pt x="4817" y="4501"/>
                      <a:pt x="4495" y="3617"/>
                    </a:cubicBezTo>
                    <a:cubicBezTo>
                      <a:pt x="4122" y="2600"/>
                      <a:pt x="3698" y="1188"/>
                      <a:pt x="2809" y="519"/>
                    </a:cubicBezTo>
                    <a:cubicBezTo>
                      <a:pt x="2445" y="272"/>
                      <a:pt x="1997" y="1"/>
                      <a:pt x="1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709625" y="1936700"/>
                <a:ext cx="127000" cy="285700"/>
              </a:xfrm>
              <a:custGeom>
                <a:avLst/>
                <a:gdLst/>
                <a:ahLst/>
                <a:cxnLst/>
                <a:rect l="l" t="t" r="r" b="b"/>
                <a:pathLst>
                  <a:path w="5080" h="11428" extrusionOk="0">
                    <a:moveTo>
                      <a:pt x="3604" y="0"/>
                    </a:moveTo>
                    <a:cubicBezTo>
                      <a:pt x="3215" y="0"/>
                      <a:pt x="2734" y="256"/>
                      <a:pt x="2146" y="885"/>
                    </a:cubicBezTo>
                    <a:cubicBezTo>
                      <a:pt x="1645" y="1411"/>
                      <a:pt x="1486" y="2136"/>
                      <a:pt x="1323" y="2821"/>
                    </a:cubicBezTo>
                    <a:cubicBezTo>
                      <a:pt x="1135" y="3683"/>
                      <a:pt x="978" y="4552"/>
                      <a:pt x="837" y="5422"/>
                    </a:cubicBezTo>
                    <a:cubicBezTo>
                      <a:pt x="638" y="6700"/>
                      <a:pt x="415" y="7974"/>
                      <a:pt x="239" y="9255"/>
                    </a:cubicBezTo>
                    <a:cubicBezTo>
                      <a:pt x="144" y="9977"/>
                      <a:pt x="83" y="10704"/>
                      <a:pt x="1" y="11428"/>
                    </a:cubicBezTo>
                    <a:lnTo>
                      <a:pt x="129" y="11428"/>
                    </a:lnTo>
                    <a:cubicBezTo>
                      <a:pt x="184" y="10913"/>
                      <a:pt x="234" y="10398"/>
                      <a:pt x="294" y="9884"/>
                    </a:cubicBezTo>
                    <a:cubicBezTo>
                      <a:pt x="407" y="8827"/>
                      <a:pt x="592" y="7781"/>
                      <a:pt x="757" y="6732"/>
                    </a:cubicBezTo>
                    <a:cubicBezTo>
                      <a:pt x="878" y="5969"/>
                      <a:pt x="996" y="5206"/>
                      <a:pt x="1132" y="4446"/>
                    </a:cubicBezTo>
                    <a:cubicBezTo>
                      <a:pt x="1255" y="3770"/>
                      <a:pt x="1381" y="3094"/>
                      <a:pt x="1550" y="2429"/>
                    </a:cubicBezTo>
                    <a:cubicBezTo>
                      <a:pt x="1726" y="1692"/>
                      <a:pt x="1970" y="1165"/>
                      <a:pt x="2554" y="658"/>
                    </a:cubicBezTo>
                    <a:cubicBezTo>
                      <a:pt x="2834" y="429"/>
                      <a:pt x="3227" y="126"/>
                      <a:pt x="3614" y="126"/>
                    </a:cubicBezTo>
                    <a:cubicBezTo>
                      <a:pt x="3715" y="126"/>
                      <a:pt x="3815" y="146"/>
                      <a:pt x="3913" y="194"/>
                    </a:cubicBezTo>
                    <a:cubicBezTo>
                      <a:pt x="4475" y="517"/>
                      <a:pt x="4644" y="1251"/>
                      <a:pt x="4781" y="1842"/>
                    </a:cubicBezTo>
                    <a:cubicBezTo>
                      <a:pt x="4960" y="2782"/>
                      <a:pt x="4971" y="3753"/>
                      <a:pt x="4832" y="4699"/>
                    </a:cubicBezTo>
                    <a:cubicBezTo>
                      <a:pt x="4753" y="5267"/>
                      <a:pt x="4643" y="5833"/>
                      <a:pt x="4480" y="6384"/>
                    </a:cubicBezTo>
                    <a:cubicBezTo>
                      <a:pt x="4276" y="7049"/>
                      <a:pt x="4000" y="7689"/>
                      <a:pt x="3690" y="8311"/>
                    </a:cubicBezTo>
                    <a:cubicBezTo>
                      <a:pt x="3451" y="8751"/>
                      <a:pt x="3167" y="9167"/>
                      <a:pt x="2908" y="9595"/>
                    </a:cubicBezTo>
                    <a:cubicBezTo>
                      <a:pt x="2557" y="10176"/>
                      <a:pt x="2227" y="10771"/>
                      <a:pt x="1897" y="11364"/>
                    </a:cubicBezTo>
                    <a:cubicBezTo>
                      <a:pt x="1885" y="11385"/>
                      <a:pt x="1875" y="11406"/>
                      <a:pt x="1863" y="11428"/>
                    </a:cubicBezTo>
                    <a:lnTo>
                      <a:pt x="2012" y="11428"/>
                    </a:lnTo>
                    <a:cubicBezTo>
                      <a:pt x="2234" y="11023"/>
                      <a:pt x="2457" y="10617"/>
                      <a:pt x="2690" y="10218"/>
                    </a:cubicBezTo>
                    <a:cubicBezTo>
                      <a:pt x="3016" y="9630"/>
                      <a:pt x="3403" y="9077"/>
                      <a:pt x="3734" y="8492"/>
                    </a:cubicBezTo>
                    <a:cubicBezTo>
                      <a:pt x="3977" y="8054"/>
                      <a:pt x="4173" y="7588"/>
                      <a:pt x="4359" y="7123"/>
                    </a:cubicBezTo>
                    <a:cubicBezTo>
                      <a:pt x="4631" y="6439"/>
                      <a:pt x="4800" y="5720"/>
                      <a:pt x="4918" y="4995"/>
                    </a:cubicBezTo>
                    <a:cubicBezTo>
                      <a:pt x="5024" y="4337"/>
                      <a:pt x="5079" y="3672"/>
                      <a:pt x="5045" y="3007"/>
                    </a:cubicBezTo>
                    <a:cubicBezTo>
                      <a:pt x="4983" y="1613"/>
                      <a:pt x="4582" y="0"/>
                      <a:pt x="36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596175" y="1739775"/>
                <a:ext cx="155100" cy="482625"/>
              </a:xfrm>
              <a:custGeom>
                <a:avLst/>
                <a:gdLst/>
                <a:ahLst/>
                <a:cxnLst/>
                <a:rect l="l" t="t" r="r" b="b"/>
                <a:pathLst>
                  <a:path w="6204" h="19305" extrusionOk="0">
                    <a:moveTo>
                      <a:pt x="2918" y="130"/>
                    </a:moveTo>
                    <a:cubicBezTo>
                      <a:pt x="2955" y="130"/>
                      <a:pt x="2991" y="132"/>
                      <a:pt x="3027" y="135"/>
                    </a:cubicBezTo>
                    <a:cubicBezTo>
                      <a:pt x="3167" y="169"/>
                      <a:pt x="3296" y="262"/>
                      <a:pt x="3393" y="367"/>
                    </a:cubicBezTo>
                    <a:cubicBezTo>
                      <a:pt x="3704" y="771"/>
                      <a:pt x="3772" y="1306"/>
                      <a:pt x="3886" y="1792"/>
                    </a:cubicBezTo>
                    <a:cubicBezTo>
                      <a:pt x="3908" y="1899"/>
                      <a:pt x="3928" y="2011"/>
                      <a:pt x="3944" y="2119"/>
                    </a:cubicBezTo>
                    <a:cubicBezTo>
                      <a:pt x="3949" y="2150"/>
                      <a:pt x="3975" y="2175"/>
                      <a:pt x="4007" y="2175"/>
                    </a:cubicBezTo>
                    <a:cubicBezTo>
                      <a:pt x="4104" y="2172"/>
                      <a:pt x="4082" y="1973"/>
                      <a:pt x="4104" y="1901"/>
                    </a:cubicBezTo>
                    <a:cubicBezTo>
                      <a:pt x="4170" y="1519"/>
                      <a:pt x="4226" y="1138"/>
                      <a:pt x="4338" y="765"/>
                    </a:cubicBezTo>
                    <a:cubicBezTo>
                      <a:pt x="4419" y="446"/>
                      <a:pt x="4564" y="208"/>
                      <a:pt x="4811" y="208"/>
                    </a:cubicBezTo>
                    <a:cubicBezTo>
                      <a:pt x="4906" y="208"/>
                      <a:pt x="5016" y="244"/>
                      <a:pt x="5144" y="324"/>
                    </a:cubicBezTo>
                    <a:cubicBezTo>
                      <a:pt x="5732" y="755"/>
                      <a:pt x="5917" y="1742"/>
                      <a:pt x="5990" y="2431"/>
                    </a:cubicBezTo>
                    <a:cubicBezTo>
                      <a:pt x="6106" y="3431"/>
                      <a:pt x="5946" y="4500"/>
                      <a:pt x="5350" y="5333"/>
                    </a:cubicBezTo>
                    <a:cubicBezTo>
                      <a:pt x="5325" y="5341"/>
                      <a:pt x="5305" y="5364"/>
                      <a:pt x="5304" y="5392"/>
                    </a:cubicBezTo>
                    <a:cubicBezTo>
                      <a:pt x="5285" y="5424"/>
                      <a:pt x="5256" y="5453"/>
                      <a:pt x="5228" y="5479"/>
                    </a:cubicBezTo>
                    <a:cubicBezTo>
                      <a:pt x="4848" y="5787"/>
                      <a:pt x="4365" y="5925"/>
                      <a:pt x="3879" y="5965"/>
                    </a:cubicBezTo>
                    <a:cubicBezTo>
                      <a:pt x="3815" y="5970"/>
                      <a:pt x="3751" y="5972"/>
                      <a:pt x="3686" y="5972"/>
                    </a:cubicBezTo>
                    <a:cubicBezTo>
                      <a:pt x="3124" y="5972"/>
                      <a:pt x="2570" y="5788"/>
                      <a:pt x="2069" y="5534"/>
                    </a:cubicBezTo>
                    <a:cubicBezTo>
                      <a:pt x="1247" y="5140"/>
                      <a:pt x="629" y="4549"/>
                      <a:pt x="335" y="3670"/>
                    </a:cubicBezTo>
                    <a:cubicBezTo>
                      <a:pt x="139" y="3125"/>
                      <a:pt x="144" y="2513"/>
                      <a:pt x="289" y="1953"/>
                    </a:cubicBezTo>
                    <a:cubicBezTo>
                      <a:pt x="370" y="1608"/>
                      <a:pt x="468" y="1262"/>
                      <a:pt x="700" y="983"/>
                    </a:cubicBezTo>
                    <a:cubicBezTo>
                      <a:pt x="759" y="905"/>
                      <a:pt x="838" y="876"/>
                      <a:pt x="921" y="876"/>
                    </a:cubicBezTo>
                    <a:cubicBezTo>
                      <a:pt x="1016" y="876"/>
                      <a:pt x="1116" y="913"/>
                      <a:pt x="1199" y="961"/>
                    </a:cubicBezTo>
                    <a:cubicBezTo>
                      <a:pt x="1682" y="1221"/>
                      <a:pt x="1812" y="1814"/>
                      <a:pt x="1975" y="2297"/>
                    </a:cubicBezTo>
                    <a:cubicBezTo>
                      <a:pt x="2020" y="2429"/>
                      <a:pt x="2042" y="2570"/>
                      <a:pt x="2104" y="2694"/>
                    </a:cubicBezTo>
                    <a:cubicBezTo>
                      <a:pt x="2115" y="2715"/>
                      <a:pt x="2137" y="2726"/>
                      <a:pt x="2159" y="2726"/>
                    </a:cubicBezTo>
                    <a:cubicBezTo>
                      <a:pt x="2183" y="2726"/>
                      <a:pt x="2208" y="2713"/>
                      <a:pt x="2218" y="2687"/>
                    </a:cubicBezTo>
                    <a:cubicBezTo>
                      <a:pt x="2224" y="2670"/>
                      <a:pt x="2231" y="2653"/>
                      <a:pt x="2235" y="2634"/>
                    </a:cubicBezTo>
                    <a:cubicBezTo>
                      <a:pt x="2268" y="2180"/>
                      <a:pt x="2241" y="1722"/>
                      <a:pt x="2263" y="1267"/>
                    </a:cubicBezTo>
                    <a:cubicBezTo>
                      <a:pt x="2294" y="944"/>
                      <a:pt x="2253" y="571"/>
                      <a:pt x="2468" y="302"/>
                    </a:cubicBezTo>
                    <a:cubicBezTo>
                      <a:pt x="2579" y="171"/>
                      <a:pt x="2751" y="130"/>
                      <a:pt x="2918" y="130"/>
                    </a:cubicBezTo>
                    <a:close/>
                    <a:moveTo>
                      <a:pt x="2902" y="1"/>
                    </a:moveTo>
                    <a:cubicBezTo>
                      <a:pt x="2688" y="1"/>
                      <a:pt x="2470" y="79"/>
                      <a:pt x="2342" y="253"/>
                    </a:cubicBezTo>
                    <a:cubicBezTo>
                      <a:pt x="2170" y="482"/>
                      <a:pt x="2169" y="782"/>
                      <a:pt x="2146" y="1055"/>
                    </a:cubicBezTo>
                    <a:cubicBezTo>
                      <a:pt x="2119" y="1483"/>
                      <a:pt x="2126" y="1913"/>
                      <a:pt x="2122" y="2341"/>
                    </a:cubicBezTo>
                    <a:cubicBezTo>
                      <a:pt x="1939" y="1788"/>
                      <a:pt x="1788" y="1093"/>
                      <a:pt x="1211" y="825"/>
                    </a:cubicBezTo>
                    <a:cubicBezTo>
                      <a:pt x="1120" y="779"/>
                      <a:pt x="1019" y="745"/>
                      <a:pt x="918" y="745"/>
                    </a:cubicBezTo>
                    <a:cubicBezTo>
                      <a:pt x="881" y="745"/>
                      <a:pt x="843" y="750"/>
                      <a:pt x="806" y="760"/>
                    </a:cubicBezTo>
                    <a:cubicBezTo>
                      <a:pt x="243" y="978"/>
                      <a:pt x="0" y="2465"/>
                      <a:pt x="64" y="3011"/>
                    </a:cubicBezTo>
                    <a:cubicBezTo>
                      <a:pt x="139" y="3800"/>
                      <a:pt x="525" y="4567"/>
                      <a:pt x="1129" y="5084"/>
                    </a:cubicBezTo>
                    <a:lnTo>
                      <a:pt x="1130" y="5084"/>
                    </a:lnTo>
                    <a:cubicBezTo>
                      <a:pt x="1754" y="5581"/>
                      <a:pt x="2507" y="5953"/>
                      <a:pt x="3301" y="6074"/>
                    </a:cubicBezTo>
                    <a:cubicBezTo>
                      <a:pt x="3339" y="6079"/>
                      <a:pt x="3378" y="6080"/>
                      <a:pt x="3416" y="6084"/>
                    </a:cubicBezTo>
                    <a:cubicBezTo>
                      <a:pt x="3408" y="8279"/>
                      <a:pt x="3487" y="10472"/>
                      <a:pt x="3525" y="12666"/>
                    </a:cubicBezTo>
                    <a:cubicBezTo>
                      <a:pt x="3543" y="13835"/>
                      <a:pt x="3539" y="15003"/>
                      <a:pt x="3576" y="16172"/>
                    </a:cubicBezTo>
                    <a:cubicBezTo>
                      <a:pt x="3603" y="17119"/>
                      <a:pt x="3676" y="18065"/>
                      <a:pt x="3730" y="19010"/>
                    </a:cubicBezTo>
                    <a:cubicBezTo>
                      <a:pt x="3735" y="19109"/>
                      <a:pt x="3740" y="19207"/>
                      <a:pt x="3744" y="19305"/>
                    </a:cubicBezTo>
                    <a:lnTo>
                      <a:pt x="3875" y="19305"/>
                    </a:lnTo>
                    <a:cubicBezTo>
                      <a:pt x="3846" y="18708"/>
                      <a:pt x="3796" y="18111"/>
                      <a:pt x="3766" y="17515"/>
                    </a:cubicBezTo>
                    <a:cubicBezTo>
                      <a:pt x="3693" y="16349"/>
                      <a:pt x="3675" y="15181"/>
                      <a:pt x="3668" y="14014"/>
                    </a:cubicBezTo>
                    <a:cubicBezTo>
                      <a:pt x="3651" y="11374"/>
                      <a:pt x="3534" y="8735"/>
                      <a:pt x="3543" y="6095"/>
                    </a:cubicBezTo>
                    <a:lnTo>
                      <a:pt x="3543" y="6095"/>
                    </a:lnTo>
                    <a:cubicBezTo>
                      <a:pt x="3587" y="6097"/>
                      <a:pt x="3632" y="6098"/>
                      <a:pt x="3676" y="6098"/>
                    </a:cubicBezTo>
                    <a:cubicBezTo>
                      <a:pt x="3808" y="6098"/>
                      <a:pt x="3940" y="6089"/>
                      <a:pt x="4071" y="6072"/>
                    </a:cubicBezTo>
                    <a:cubicBezTo>
                      <a:pt x="4076" y="6211"/>
                      <a:pt x="4081" y="6350"/>
                      <a:pt x="4084" y="6489"/>
                    </a:cubicBezTo>
                    <a:cubicBezTo>
                      <a:pt x="4116" y="7767"/>
                      <a:pt x="4092" y="9046"/>
                      <a:pt x="4122" y="10324"/>
                    </a:cubicBezTo>
                    <a:cubicBezTo>
                      <a:pt x="4155" y="11460"/>
                      <a:pt x="4179" y="12597"/>
                      <a:pt x="4199" y="13733"/>
                    </a:cubicBezTo>
                    <a:cubicBezTo>
                      <a:pt x="4268" y="15416"/>
                      <a:pt x="4340" y="17098"/>
                      <a:pt x="4295" y="18782"/>
                    </a:cubicBezTo>
                    <a:cubicBezTo>
                      <a:pt x="4295" y="18955"/>
                      <a:pt x="4293" y="19130"/>
                      <a:pt x="4290" y="19305"/>
                    </a:cubicBezTo>
                    <a:lnTo>
                      <a:pt x="4419" y="19305"/>
                    </a:lnTo>
                    <a:cubicBezTo>
                      <a:pt x="4419" y="18641"/>
                      <a:pt x="4447" y="17976"/>
                      <a:pt x="4436" y="17312"/>
                    </a:cubicBezTo>
                    <a:cubicBezTo>
                      <a:pt x="4435" y="15813"/>
                      <a:pt x="4325" y="14318"/>
                      <a:pt x="4311" y="12821"/>
                    </a:cubicBezTo>
                    <a:cubicBezTo>
                      <a:pt x="4295" y="11703"/>
                      <a:pt x="4245" y="10585"/>
                      <a:pt x="4236" y="9466"/>
                    </a:cubicBezTo>
                    <a:cubicBezTo>
                      <a:pt x="4229" y="8329"/>
                      <a:pt x="4236" y="7191"/>
                      <a:pt x="4197" y="6055"/>
                    </a:cubicBezTo>
                    <a:cubicBezTo>
                      <a:pt x="4516" y="5999"/>
                      <a:pt x="4823" y="5892"/>
                      <a:pt x="5100" y="5727"/>
                    </a:cubicBezTo>
                    <a:cubicBezTo>
                      <a:pt x="5333" y="5690"/>
                      <a:pt x="5653" y="5113"/>
                      <a:pt x="5756" y="4897"/>
                    </a:cubicBezTo>
                    <a:cubicBezTo>
                      <a:pt x="6091" y="4191"/>
                      <a:pt x="6204" y="3399"/>
                      <a:pt x="6133" y="2624"/>
                    </a:cubicBezTo>
                    <a:cubicBezTo>
                      <a:pt x="6101" y="2170"/>
                      <a:pt x="6038" y="1715"/>
                      <a:pt x="5891" y="1283"/>
                    </a:cubicBezTo>
                    <a:cubicBezTo>
                      <a:pt x="5766" y="916"/>
                      <a:pt x="5604" y="536"/>
                      <a:pt x="5300" y="281"/>
                    </a:cubicBezTo>
                    <a:cubicBezTo>
                      <a:pt x="5167" y="166"/>
                      <a:pt x="4985" y="82"/>
                      <a:pt x="4807" y="82"/>
                    </a:cubicBezTo>
                    <a:cubicBezTo>
                      <a:pt x="4710" y="82"/>
                      <a:pt x="4614" y="108"/>
                      <a:pt x="4528" y="167"/>
                    </a:cubicBezTo>
                    <a:cubicBezTo>
                      <a:pt x="4168" y="451"/>
                      <a:pt x="4106" y="1258"/>
                      <a:pt x="4009" y="1695"/>
                    </a:cubicBezTo>
                    <a:cubicBezTo>
                      <a:pt x="3996" y="1694"/>
                      <a:pt x="3987" y="1650"/>
                      <a:pt x="3980" y="1618"/>
                    </a:cubicBezTo>
                    <a:cubicBezTo>
                      <a:pt x="3882" y="1187"/>
                      <a:pt x="3797" y="732"/>
                      <a:pt x="3550" y="358"/>
                    </a:cubicBezTo>
                    <a:cubicBezTo>
                      <a:pt x="3440" y="208"/>
                      <a:pt x="3286" y="88"/>
                      <a:pt x="3110" y="26"/>
                    </a:cubicBezTo>
                    <a:cubicBezTo>
                      <a:pt x="3044" y="9"/>
                      <a:pt x="2973" y="1"/>
                      <a:pt x="29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529875" y="1993000"/>
                <a:ext cx="117600" cy="229400"/>
              </a:xfrm>
              <a:custGeom>
                <a:avLst/>
                <a:gdLst/>
                <a:ahLst/>
                <a:cxnLst/>
                <a:rect l="l" t="t" r="r" b="b"/>
                <a:pathLst>
                  <a:path w="4704" h="9176" extrusionOk="0">
                    <a:moveTo>
                      <a:pt x="1980" y="4269"/>
                    </a:moveTo>
                    <a:lnTo>
                      <a:pt x="1980" y="4269"/>
                    </a:lnTo>
                    <a:cubicBezTo>
                      <a:pt x="1981" y="4271"/>
                      <a:pt x="1982" y="4273"/>
                      <a:pt x="1983" y="4275"/>
                    </a:cubicBezTo>
                    <a:cubicBezTo>
                      <a:pt x="1982" y="4273"/>
                      <a:pt x="1981" y="4271"/>
                      <a:pt x="1980" y="4269"/>
                    </a:cubicBezTo>
                    <a:close/>
                    <a:moveTo>
                      <a:pt x="2429" y="4880"/>
                    </a:moveTo>
                    <a:cubicBezTo>
                      <a:pt x="2430" y="4880"/>
                      <a:pt x="2430" y="4881"/>
                      <a:pt x="2430" y="4881"/>
                    </a:cubicBezTo>
                    <a:lnTo>
                      <a:pt x="2430" y="4881"/>
                    </a:lnTo>
                    <a:cubicBezTo>
                      <a:pt x="2431" y="4883"/>
                      <a:pt x="2432" y="4885"/>
                      <a:pt x="2433" y="4887"/>
                    </a:cubicBezTo>
                    <a:cubicBezTo>
                      <a:pt x="2432" y="4885"/>
                      <a:pt x="2431" y="4882"/>
                      <a:pt x="2429" y="4880"/>
                    </a:cubicBezTo>
                    <a:close/>
                    <a:moveTo>
                      <a:pt x="78" y="0"/>
                    </a:moveTo>
                    <a:cubicBezTo>
                      <a:pt x="39" y="0"/>
                      <a:pt x="0" y="33"/>
                      <a:pt x="14" y="81"/>
                    </a:cubicBezTo>
                    <a:cubicBezTo>
                      <a:pt x="569" y="1520"/>
                      <a:pt x="1299" y="2876"/>
                      <a:pt x="1977" y="4262"/>
                    </a:cubicBezTo>
                    <a:cubicBezTo>
                      <a:pt x="1977" y="4263"/>
                      <a:pt x="1978" y="4263"/>
                      <a:pt x="1978" y="4265"/>
                    </a:cubicBezTo>
                    <a:lnTo>
                      <a:pt x="1978" y="4265"/>
                    </a:lnTo>
                    <a:cubicBezTo>
                      <a:pt x="1978" y="4265"/>
                      <a:pt x="1978" y="4263"/>
                      <a:pt x="1977" y="4263"/>
                    </a:cubicBezTo>
                    <a:cubicBezTo>
                      <a:pt x="1978" y="4265"/>
                      <a:pt x="1979" y="4267"/>
                      <a:pt x="1980" y="4269"/>
                    </a:cubicBezTo>
                    <a:lnTo>
                      <a:pt x="1980" y="4269"/>
                    </a:lnTo>
                    <a:cubicBezTo>
                      <a:pt x="1980" y="4268"/>
                      <a:pt x="1980" y="4267"/>
                      <a:pt x="1979" y="4266"/>
                    </a:cubicBezTo>
                    <a:lnTo>
                      <a:pt x="1979" y="4266"/>
                    </a:lnTo>
                    <a:cubicBezTo>
                      <a:pt x="2089" y="4486"/>
                      <a:pt x="2202" y="4711"/>
                      <a:pt x="2315" y="4938"/>
                    </a:cubicBezTo>
                    <a:lnTo>
                      <a:pt x="2315" y="4938"/>
                    </a:lnTo>
                    <a:cubicBezTo>
                      <a:pt x="2315" y="4938"/>
                      <a:pt x="2315" y="4938"/>
                      <a:pt x="2316" y="4939"/>
                    </a:cubicBezTo>
                    <a:lnTo>
                      <a:pt x="2316" y="4939"/>
                    </a:lnTo>
                    <a:cubicBezTo>
                      <a:pt x="2315" y="4938"/>
                      <a:pt x="2315" y="4938"/>
                      <a:pt x="2315" y="4938"/>
                    </a:cubicBezTo>
                    <a:lnTo>
                      <a:pt x="2315" y="4938"/>
                    </a:lnTo>
                    <a:cubicBezTo>
                      <a:pt x="2315" y="4938"/>
                      <a:pt x="2315" y="4938"/>
                      <a:pt x="2316" y="4939"/>
                    </a:cubicBezTo>
                    <a:lnTo>
                      <a:pt x="2316" y="4939"/>
                    </a:lnTo>
                    <a:cubicBezTo>
                      <a:pt x="2316" y="4939"/>
                      <a:pt x="2316" y="4939"/>
                      <a:pt x="2316" y="4939"/>
                    </a:cubicBezTo>
                    <a:lnTo>
                      <a:pt x="2316" y="4939"/>
                    </a:lnTo>
                    <a:cubicBezTo>
                      <a:pt x="2831" y="6017"/>
                      <a:pt x="3422" y="7056"/>
                      <a:pt x="3983" y="8111"/>
                    </a:cubicBezTo>
                    <a:cubicBezTo>
                      <a:pt x="4173" y="8466"/>
                      <a:pt x="4363" y="8822"/>
                      <a:pt x="4557" y="9176"/>
                    </a:cubicBezTo>
                    <a:lnTo>
                      <a:pt x="4703" y="9176"/>
                    </a:lnTo>
                    <a:cubicBezTo>
                      <a:pt x="4396" y="8619"/>
                      <a:pt x="4099" y="8057"/>
                      <a:pt x="3799" y="7496"/>
                    </a:cubicBezTo>
                    <a:cubicBezTo>
                      <a:pt x="3323" y="6633"/>
                      <a:pt x="2857" y="5769"/>
                      <a:pt x="2430" y="4881"/>
                    </a:cubicBezTo>
                    <a:lnTo>
                      <a:pt x="2430" y="4881"/>
                    </a:lnTo>
                    <a:cubicBezTo>
                      <a:pt x="1969" y="3964"/>
                      <a:pt x="1510" y="3043"/>
                      <a:pt x="1058" y="2118"/>
                    </a:cubicBezTo>
                    <a:cubicBezTo>
                      <a:pt x="737" y="1434"/>
                      <a:pt x="399" y="756"/>
                      <a:pt x="136" y="46"/>
                    </a:cubicBezTo>
                    <a:cubicBezTo>
                      <a:pt x="127" y="14"/>
                      <a:pt x="102"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725625" y="1963075"/>
                <a:ext cx="84975" cy="259325"/>
              </a:xfrm>
              <a:custGeom>
                <a:avLst/>
                <a:gdLst/>
                <a:ahLst/>
                <a:cxnLst/>
                <a:rect l="l" t="t" r="r" b="b"/>
                <a:pathLst>
                  <a:path w="3399" h="10373" extrusionOk="0">
                    <a:moveTo>
                      <a:pt x="1624" y="6187"/>
                    </a:moveTo>
                    <a:lnTo>
                      <a:pt x="1624" y="6187"/>
                    </a:lnTo>
                    <a:cubicBezTo>
                      <a:pt x="1624" y="6188"/>
                      <a:pt x="1623" y="6189"/>
                      <a:pt x="1623" y="6189"/>
                    </a:cubicBezTo>
                    <a:lnTo>
                      <a:pt x="1623" y="6189"/>
                    </a:lnTo>
                    <a:cubicBezTo>
                      <a:pt x="1623" y="6189"/>
                      <a:pt x="1624" y="6189"/>
                      <a:pt x="1624" y="6188"/>
                    </a:cubicBezTo>
                    <a:lnTo>
                      <a:pt x="1624" y="6187"/>
                    </a:lnTo>
                    <a:close/>
                    <a:moveTo>
                      <a:pt x="1623" y="6189"/>
                    </a:moveTo>
                    <a:cubicBezTo>
                      <a:pt x="1623" y="6190"/>
                      <a:pt x="1623" y="6190"/>
                      <a:pt x="1623" y="6190"/>
                    </a:cubicBezTo>
                    <a:cubicBezTo>
                      <a:pt x="1623" y="6190"/>
                      <a:pt x="1623" y="6190"/>
                      <a:pt x="1623" y="6189"/>
                    </a:cubicBezTo>
                    <a:close/>
                    <a:moveTo>
                      <a:pt x="3317" y="0"/>
                    </a:moveTo>
                    <a:cubicBezTo>
                      <a:pt x="3294" y="0"/>
                      <a:pt x="3271" y="12"/>
                      <a:pt x="3259" y="37"/>
                    </a:cubicBezTo>
                    <a:cubicBezTo>
                      <a:pt x="3234" y="107"/>
                      <a:pt x="3225" y="181"/>
                      <a:pt x="3206" y="251"/>
                    </a:cubicBezTo>
                    <a:cubicBezTo>
                      <a:pt x="2712" y="2444"/>
                      <a:pt x="2063" y="4600"/>
                      <a:pt x="1301" y="6714"/>
                    </a:cubicBezTo>
                    <a:cubicBezTo>
                      <a:pt x="1062" y="7393"/>
                      <a:pt x="789" y="8060"/>
                      <a:pt x="547" y="8737"/>
                    </a:cubicBezTo>
                    <a:cubicBezTo>
                      <a:pt x="357" y="9276"/>
                      <a:pt x="179" y="9827"/>
                      <a:pt x="0" y="10373"/>
                    </a:cubicBezTo>
                    <a:lnTo>
                      <a:pt x="135" y="10373"/>
                    </a:lnTo>
                    <a:cubicBezTo>
                      <a:pt x="268" y="9964"/>
                      <a:pt x="405" y="9556"/>
                      <a:pt x="539" y="9149"/>
                    </a:cubicBezTo>
                    <a:cubicBezTo>
                      <a:pt x="880" y="8157"/>
                      <a:pt x="1284" y="7180"/>
                      <a:pt x="1624" y="6186"/>
                    </a:cubicBezTo>
                    <a:lnTo>
                      <a:pt x="1624" y="6187"/>
                    </a:lnTo>
                    <a:lnTo>
                      <a:pt x="1624" y="6187"/>
                    </a:lnTo>
                    <a:cubicBezTo>
                      <a:pt x="2324" y="4190"/>
                      <a:pt x="2911" y="2152"/>
                      <a:pt x="3377" y="88"/>
                    </a:cubicBezTo>
                    <a:cubicBezTo>
                      <a:pt x="3398" y="35"/>
                      <a:pt x="3358" y="0"/>
                      <a:pt x="33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sp>
        <p:nvSpPr>
          <p:cNvPr id="86" name="Google Shape;8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 name="Google Shape;87;p5"/>
          <p:cNvSpPr txBox="1">
            <a:spLocks noGrp="1"/>
          </p:cNvSpPr>
          <p:nvPr>
            <p:ph type="subTitle" idx="1"/>
          </p:nvPr>
        </p:nvSpPr>
        <p:spPr>
          <a:xfrm>
            <a:off x="5055279" y="2152235"/>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 name="Google Shape;88;p5"/>
          <p:cNvSpPr txBox="1">
            <a:spLocks noGrp="1"/>
          </p:cNvSpPr>
          <p:nvPr>
            <p:ph type="subTitle" idx="2"/>
          </p:nvPr>
        </p:nvSpPr>
        <p:spPr>
          <a:xfrm>
            <a:off x="1583300" y="2152235"/>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5"/>
          <p:cNvSpPr txBox="1">
            <a:spLocks noGrp="1"/>
          </p:cNvSpPr>
          <p:nvPr>
            <p:ph type="subTitle" idx="3"/>
          </p:nvPr>
        </p:nvSpPr>
        <p:spPr>
          <a:xfrm>
            <a:off x="5055275" y="1880601"/>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b="1">
                <a:solidFill>
                  <a:schemeClr val="dk1"/>
                </a:solidFill>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90" name="Google Shape;90;p5"/>
          <p:cNvSpPr txBox="1">
            <a:spLocks noGrp="1"/>
          </p:cNvSpPr>
          <p:nvPr>
            <p:ph type="subTitle" idx="4"/>
          </p:nvPr>
        </p:nvSpPr>
        <p:spPr>
          <a:xfrm>
            <a:off x="1583300" y="1880601"/>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b="1">
                <a:solidFill>
                  <a:schemeClr val="dk1"/>
                </a:solidFill>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grpSp>
        <p:nvGrpSpPr>
          <p:cNvPr id="91" name="Google Shape;91;p5"/>
          <p:cNvGrpSpPr/>
          <p:nvPr/>
        </p:nvGrpSpPr>
        <p:grpSpPr>
          <a:xfrm>
            <a:off x="-7679" y="129753"/>
            <a:ext cx="9082681" cy="5011178"/>
            <a:chOff x="-7679" y="129753"/>
            <a:chExt cx="9082681" cy="5011178"/>
          </a:xfrm>
        </p:grpSpPr>
        <p:sp>
          <p:nvSpPr>
            <p:cNvPr id="92" name="Google Shape;92;p5"/>
            <p:cNvSpPr/>
            <p:nvPr/>
          </p:nvSpPr>
          <p:spPr>
            <a:xfrm flipH="1">
              <a:off x="3576857" y="178255"/>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flipH="1">
              <a:off x="3812099" y="1297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flipH="1">
              <a:off x="8879874" y="42292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flipH="1">
              <a:off x="582519" y="390214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flipH="1">
              <a:off x="8913299" y="39761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8733429" y="4579875"/>
              <a:ext cx="254209" cy="561056"/>
            </a:xfrm>
            <a:custGeom>
              <a:avLst/>
              <a:gdLst/>
              <a:ahLst/>
              <a:cxnLst/>
              <a:rect l="l" t="t" r="r" b="b"/>
              <a:pathLst>
                <a:path w="5409" h="11938" extrusionOk="0">
                  <a:moveTo>
                    <a:pt x="4400" y="1"/>
                  </a:moveTo>
                  <a:cubicBezTo>
                    <a:pt x="4356" y="1"/>
                    <a:pt x="4312" y="7"/>
                    <a:pt x="4268" y="19"/>
                  </a:cubicBezTo>
                  <a:cubicBezTo>
                    <a:pt x="3917" y="114"/>
                    <a:pt x="3661" y="567"/>
                    <a:pt x="3539" y="829"/>
                  </a:cubicBezTo>
                  <a:cubicBezTo>
                    <a:pt x="3469" y="981"/>
                    <a:pt x="3416" y="1137"/>
                    <a:pt x="3371" y="1288"/>
                  </a:cubicBezTo>
                  <a:cubicBezTo>
                    <a:pt x="3287" y="972"/>
                    <a:pt x="3130" y="608"/>
                    <a:pt x="2880" y="478"/>
                  </a:cubicBezTo>
                  <a:cubicBezTo>
                    <a:pt x="2817" y="445"/>
                    <a:pt x="2752" y="429"/>
                    <a:pt x="2684" y="429"/>
                  </a:cubicBezTo>
                  <a:cubicBezTo>
                    <a:pt x="2604" y="429"/>
                    <a:pt x="2520" y="451"/>
                    <a:pt x="2431" y="498"/>
                  </a:cubicBezTo>
                  <a:cubicBezTo>
                    <a:pt x="2116" y="739"/>
                    <a:pt x="2030" y="1414"/>
                    <a:pt x="2027" y="1877"/>
                  </a:cubicBezTo>
                  <a:cubicBezTo>
                    <a:pt x="1838" y="1664"/>
                    <a:pt x="1558" y="1459"/>
                    <a:pt x="1239" y="1413"/>
                  </a:cubicBezTo>
                  <a:cubicBezTo>
                    <a:pt x="1198" y="1406"/>
                    <a:pt x="1157" y="1403"/>
                    <a:pt x="1116" y="1403"/>
                  </a:cubicBezTo>
                  <a:cubicBezTo>
                    <a:pt x="932" y="1403"/>
                    <a:pt x="760" y="1467"/>
                    <a:pt x="613" y="1590"/>
                  </a:cubicBezTo>
                  <a:cubicBezTo>
                    <a:pt x="320" y="1850"/>
                    <a:pt x="125" y="2183"/>
                    <a:pt x="63" y="2529"/>
                  </a:cubicBezTo>
                  <a:cubicBezTo>
                    <a:pt x="0" y="2920"/>
                    <a:pt x="34" y="3342"/>
                    <a:pt x="171" y="3902"/>
                  </a:cubicBezTo>
                  <a:cubicBezTo>
                    <a:pt x="400" y="4797"/>
                    <a:pt x="1016" y="5293"/>
                    <a:pt x="1863" y="5293"/>
                  </a:cubicBezTo>
                  <a:cubicBezTo>
                    <a:pt x="1995" y="5293"/>
                    <a:pt x="2132" y="5281"/>
                    <a:pt x="2274" y="5257"/>
                  </a:cubicBezTo>
                  <a:cubicBezTo>
                    <a:pt x="2289" y="5543"/>
                    <a:pt x="2302" y="5827"/>
                    <a:pt x="2313" y="6113"/>
                  </a:cubicBezTo>
                  <a:cubicBezTo>
                    <a:pt x="2334" y="6627"/>
                    <a:pt x="2357" y="7158"/>
                    <a:pt x="2400" y="7683"/>
                  </a:cubicBezTo>
                  <a:cubicBezTo>
                    <a:pt x="2435" y="8463"/>
                    <a:pt x="2457" y="9256"/>
                    <a:pt x="2477" y="10023"/>
                  </a:cubicBezTo>
                  <a:cubicBezTo>
                    <a:pt x="2493" y="10637"/>
                    <a:pt x="2511" y="11251"/>
                    <a:pt x="2534" y="11866"/>
                  </a:cubicBezTo>
                  <a:lnTo>
                    <a:pt x="2536" y="11937"/>
                  </a:lnTo>
                  <a:lnTo>
                    <a:pt x="2818" y="11937"/>
                  </a:lnTo>
                  <a:lnTo>
                    <a:pt x="2804" y="11620"/>
                  </a:lnTo>
                  <a:cubicBezTo>
                    <a:pt x="2796" y="11434"/>
                    <a:pt x="2788" y="11248"/>
                    <a:pt x="2781" y="11061"/>
                  </a:cubicBezTo>
                  <a:cubicBezTo>
                    <a:pt x="2763" y="10553"/>
                    <a:pt x="2750" y="10034"/>
                    <a:pt x="2738" y="9533"/>
                  </a:cubicBezTo>
                  <a:cubicBezTo>
                    <a:pt x="2727" y="9039"/>
                    <a:pt x="2715" y="8546"/>
                    <a:pt x="2697" y="8049"/>
                  </a:cubicBezTo>
                  <a:cubicBezTo>
                    <a:pt x="2632" y="7010"/>
                    <a:pt x="2588" y="6165"/>
                    <a:pt x="2559" y="5384"/>
                  </a:cubicBezTo>
                  <a:cubicBezTo>
                    <a:pt x="2555" y="5348"/>
                    <a:pt x="2555" y="5311"/>
                    <a:pt x="2554" y="5274"/>
                  </a:cubicBezTo>
                  <a:cubicBezTo>
                    <a:pt x="2554" y="5197"/>
                    <a:pt x="2552" y="5109"/>
                    <a:pt x="2505" y="5017"/>
                  </a:cubicBezTo>
                  <a:cubicBezTo>
                    <a:pt x="2469" y="4971"/>
                    <a:pt x="2420" y="4961"/>
                    <a:pt x="2379" y="4961"/>
                  </a:cubicBezTo>
                  <a:cubicBezTo>
                    <a:pt x="2354" y="4961"/>
                    <a:pt x="2332" y="4964"/>
                    <a:pt x="2318" y="4967"/>
                  </a:cubicBezTo>
                  <a:cubicBezTo>
                    <a:pt x="2138" y="5000"/>
                    <a:pt x="1986" y="5015"/>
                    <a:pt x="1847" y="5015"/>
                  </a:cubicBezTo>
                  <a:cubicBezTo>
                    <a:pt x="1813" y="5015"/>
                    <a:pt x="1780" y="5014"/>
                    <a:pt x="1747" y="5012"/>
                  </a:cubicBezTo>
                  <a:cubicBezTo>
                    <a:pt x="424" y="4939"/>
                    <a:pt x="304" y="3413"/>
                    <a:pt x="313" y="2761"/>
                  </a:cubicBezTo>
                  <a:cubicBezTo>
                    <a:pt x="333" y="2376"/>
                    <a:pt x="533" y="2002"/>
                    <a:pt x="847" y="1764"/>
                  </a:cubicBezTo>
                  <a:cubicBezTo>
                    <a:pt x="929" y="1707"/>
                    <a:pt x="1023" y="1683"/>
                    <a:pt x="1119" y="1683"/>
                  </a:cubicBezTo>
                  <a:cubicBezTo>
                    <a:pt x="1275" y="1683"/>
                    <a:pt x="1438" y="1746"/>
                    <a:pt x="1563" y="1834"/>
                  </a:cubicBezTo>
                  <a:cubicBezTo>
                    <a:pt x="1749" y="1962"/>
                    <a:pt x="1910" y="2148"/>
                    <a:pt x="2072" y="2416"/>
                  </a:cubicBezTo>
                  <a:cubicBezTo>
                    <a:pt x="2082" y="2464"/>
                    <a:pt x="2109" y="2518"/>
                    <a:pt x="2157" y="2544"/>
                  </a:cubicBezTo>
                  <a:cubicBezTo>
                    <a:pt x="2176" y="2555"/>
                    <a:pt x="2197" y="2560"/>
                    <a:pt x="2218" y="2560"/>
                  </a:cubicBezTo>
                  <a:cubicBezTo>
                    <a:pt x="2237" y="2560"/>
                    <a:pt x="2256" y="2556"/>
                    <a:pt x="2273" y="2548"/>
                  </a:cubicBezTo>
                  <a:cubicBezTo>
                    <a:pt x="2312" y="2532"/>
                    <a:pt x="2340" y="2502"/>
                    <a:pt x="2353" y="2464"/>
                  </a:cubicBezTo>
                  <a:cubicBezTo>
                    <a:pt x="2368" y="2420"/>
                    <a:pt x="2361" y="2365"/>
                    <a:pt x="2335" y="2317"/>
                  </a:cubicBezTo>
                  <a:cubicBezTo>
                    <a:pt x="2298" y="2112"/>
                    <a:pt x="2301" y="1897"/>
                    <a:pt x="2309" y="1696"/>
                  </a:cubicBezTo>
                  <a:cubicBezTo>
                    <a:pt x="2336" y="1264"/>
                    <a:pt x="2457" y="771"/>
                    <a:pt x="2625" y="707"/>
                  </a:cubicBezTo>
                  <a:cubicBezTo>
                    <a:pt x="2637" y="703"/>
                    <a:pt x="2649" y="701"/>
                    <a:pt x="2661" y="701"/>
                  </a:cubicBezTo>
                  <a:cubicBezTo>
                    <a:pt x="2715" y="701"/>
                    <a:pt x="2778" y="738"/>
                    <a:pt x="2848" y="809"/>
                  </a:cubicBezTo>
                  <a:cubicBezTo>
                    <a:pt x="3039" y="1032"/>
                    <a:pt x="3104" y="1333"/>
                    <a:pt x="3167" y="1676"/>
                  </a:cubicBezTo>
                  <a:cubicBezTo>
                    <a:pt x="3183" y="1765"/>
                    <a:pt x="3197" y="1854"/>
                    <a:pt x="3208" y="1944"/>
                  </a:cubicBezTo>
                  <a:cubicBezTo>
                    <a:pt x="3218" y="2005"/>
                    <a:pt x="3266" y="2054"/>
                    <a:pt x="3335" y="2062"/>
                  </a:cubicBezTo>
                  <a:lnTo>
                    <a:pt x="3341" y="2062"/>
                  </a:lnTo>
                  <a:cubicBezTo>
                    <a:pt x="3473" y="2062"/>
                    <a:pt x="3497" y="1927"/>
                    <a:pt x="3509" y="1861"/>
                  </a:cubicBezTo>
                  <a:cubicBezTo>
                    <a:pt x="3512" y="1840"/>
                    <a:pt x="3517" y="1819"/>
                    <a:pt x="3524" y="1797"/>
                  </a:cubicBezTo>
                  <a:lnTo>
                    <a:pt x="3539" y="1736"/>
                  </a:lnTo>
                  <a:cubicBezTo>
                    <a:pt x="3557" y="1664"/>
                    <a:pt x="3574" y="1594"/>
                    <a:pt x="3594" y="1522"/>
                  </a:cubicBezTo>
                  <a:cubicBezTo>
                    <a:pt x="3716" y="1049"/>
                    <a:pt x="3871" y="723"/>
                    <a:pt x="4095" y="465"/>
                  </a:cubicBezTo>
                  <a:cubicBezTo>
                    <a:pt x="4199" y="341"/>
                    <a:pt x="4300" y="279"/>
                    <a:pt x="4395" y="279"/>
                  </a:cubicBezTo>
                  <a:cubicBezTo>
                    <a:pt x="4410" y="279"/>
                    <a:pt x="4426" y="280"/>
                    <a:pt x="4440" y="283"/>
                  </a:cubicBezTo>
                  <a:cubicBezTo>
                    <a:pt x="4643" y="327"/>
                    <a:pt x="4817" y="648"/>
                    <a:pt x="4894" y="931"/>
                  </a:cubicBezTo>
                  <a:cubicBezTo>
                    <a:pt x="4998" y="1267"/>
                    <a:pt x="5056" y="1644"/>
                    <a:pt x="5074" y="2116"/>
                  </a:cubicBezTo>
                  <a:cubicBezTo>
                    <a:pt x="5096" y="2565"/>
                    <a:pt x="4999" y="3025"/>
                    <a:pt x="4795" y="3444"/>
                  </a:cubicBezTo>
                  <a:cubicBezTo>
                    <a:pt x="4542" y="3983"/>
                    <a:pt x="4227" y="4312"/>
                    <a:pt x="3830" y="4450"/>
                  </a:cubicBezTo>
                  <a:cubicBezTo>
                    <a:pt x="3616" y="4536"/>
                    <a:pt x="3392" y="4595"/>
                    <a:pt x="3157" y="4625"/>
                  </a:cubicBezTo>
                  <a:cubicBezTo>
                    <a:pt x="3137" y="4630"/>
                    <a:pt x="3116" y="4631"/>
                    <a:pt x="3095" y="4632"/>
                  </a:cubicBezTo>
                  <a:cubicBezTo>
                    <a:pt x="3052" y="4637"/>
                    <a:pt x="3005" y="4640"/>
                    <a:pt x="2948" y="4662"/>
                  </a:cubicBezTo>
                  <a:cubicBezTo>
                    <a:pt x="2764" y="4762"/>
                    <a:pt x="2767" y="5005"/>
                    <a:pt x="2769" y="5183"/>
                  </a:cubicBezTo>
                  <a:cubicBezTo>
                    <a:pt x="2771" y="5227"/>
                    <a:pt x="2771" y="5267"/>
                    <a:pt x="2768" y="5309"/>
                  </a:cubicBezTo>
                  <a:cubicBezTo>
                    <a:pt x="2781" y="5957"/>
                    <a:pt x="2846" y="6610"/>
                    <a:pt x="2908" y="7243"/>
                  </a:cubicBezTo>
                  <a:cubicBezTo>
                    <a:pt x="2931" y="7471"/>
                    <a:pt x="2953" y="7699"/>
                    <a:pt x="2974" y="7928"/>
                  </a:cubicBezTo>
                  <a:cubicBezTo>
                    <a:pt x="3011" y="8321"/>
                    <a:pt x="3030" y="8721"/>
                    <a:pt x="3049" y="9109"/>
                  </a:cubicBezTo>
                  <a:cubicBezTo>
                    <a:pt x="3062" y="9377"/>
                    <a:pt x="3075" y="9647"/>
                    <a:pt x="3094" y="9918"/>
                  </a:cubicBezTo>
                  <a:cubicBezTo>
                    <a:pt x="3115" y="10214"/>
                    <a:pt x="3141" y="10512"/>
                    <a:pt x="3168" y="10809"/>
                  </a:cubicBezTo>
                  <a:cubicBezTo>
                    <a:pt x="3200" y="11156"/>
                    <a:pt x="3233" y="11515"/>
                    <a:pt x="3254" y="11867"/>
                  </a:cubicBezTo>
                  <a:lnTo>
                    <a:pt x="3258" y="11937"/>
                  </a:lnTo>
                  <a:lnTo>
                    <a:pt x="3533" y="11937"/>
                  </a:lnTo>
                  <a:lnTo>
                    <a:pt x="3528" y="11859"/>
                  </a:lnTo>
                  <a:cubicBezTo>
                    <a:pt x="3504" y="11420"/>
                    <a:pt x="3475" y="11054"/>
                    <a:pt x="3438" y="10708"/>
                  </a:cubicBezTo>
                  <a:cubicBezTo>
                    <a:pt x="3384" y="10197"/>
                    <a:pt x="3357" y="9679"/>
                    <a:pt x="3332" y="9176"/>
                  </a:cubicBezTo>
                  <a:cubicBezTo>
                    <a:pt x="3310" y="8754"/>
                    <a:pt x="3288" y="8316"/>
                    <a:pt x="3249" y="7884"/>
                  </a:cubicBezTo>
                  <a:cubicBezTo>
                    <a:pt x="3230" y="7676"/>
                    <a:pt x="3209" y="7468"/>
                    <a:pt x="3189" y="7260"/>
                  </a:cubicBezTo>
                  <a:cubicBezTo>
                    <a:pt x="3126" y="6632"/>
                    <a:pt x="3063" y="5982"/>
                    <a:pt x="3047" y="5346"/>
                  </a:cubicBezTo>
                  <a:cubicBezTo>
                    <a:pt x="3049" y="5300"/>
                    <a:pt x="3048" y="5251"/>
                    <a:pt x="3047" y="5202"/>
                  </a:cubicBezTo>
                  <a:cubicBezTo>
                    <a:pt x="3044" y="5098"/>
                    <a:pt x="3042" y="4999"/>
                    <a:pt x="3075" y="4917"/>
                  </a:cubicBezTo>
                  <a:cubicBezTo>
                    <a:pt x="3122" y="4906"/>
                    <a:pt x="3170" y="4901"/>
                    <a:pt x="3222" y="4895"/>
                  </a:cubicBezTo>
                  <a:cubicBezTo>
                    <a:pt x="3287" y="4889"/>
                    <a:pt x="3355" y="4880"/>
                    <a:pt x="3415" y="4863"/>
                  </a:cubicBezTo>
                  <a:cubicBezTo>
                    <a:pt x="4227" y="4699"/>
                    <a:pt x="4683" y="4335"/>
                    <a:pt x="5042" y="3571"/>
                  </a:cubicBezTo>
                  <a:cubicBezTo>
                    <a:pt x="5309" y="3047"/>
                    <a:pt x="5408" y="2408"/>
                    <a:pt x="5327" y="1723"/>
                  </a:cubicBezTo>
                  <a:lnTo>
                    <a:pt x="5323" y="1687"/>
                  </a:lnTo>
                  <a:cubicBezTo>
                    <a:pt x="5252" y="1151"/>
                    <a:pt x="5164" y="483"/>
                    <a:pt x="4715" y="108"/>
                  </a:cubicBezTo>
                  <a:cubicBezTo>
                    <a:pt x="4613" y="37"/>
                    <a:pt x="4507" y="1"/>
                    <a:pt x="4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5"/>
            <p:cNvGrpSpPr/>
            <p:nvPr/>
          </p:nvGrpSpPr>
          <p:grpSpPr>
            <a:xfrm>
              <a:off x="704341" y="4750959"/>
              <a:ext cx="339980" cy="388998"/>
              <a:chOff x="704341" y="4750959"/>
              <a:chExt cx="339980" cy="388998"/>
            </a:xfrm>
          </p:grpSpPr>
          <p:sp>
            <p:nvSpPr>
              <p:cNvPr id="99" name="Google Shape;99;p5"/>
              <p:cNvSpPr/>
              <p:nvPr/>
            </p:nvSpPr>
            <p:spPr>
              <a:xfrm flipH="1">
                <a:off x="704341" y="4750959"/>
                <a:ext cx="339980" cy="388998"/>
              </a:xfrm>
              <a:custGeom>
                <a:avLst/>
                <a:gdLst/>
                <a:ahLst/>
                <a:cxnLst/>
                <a:rect l="l" t="t" r="r" b="b"/>
                <a:pathLst>
                  <a:path w="7234" h="8277" extrusionOk="0">
                    <a:moveTo>
                      <a:pt x="4404" y="129"/>
                    </a:moveTo>
                    <a:cubicBezTo>
                      <a:pt x="4480" y="129"/>
                      <a:pt x="4555" y="142"/>
                      <a:pt x="4627" y="172"/>
                    </a:cubicBezTo>
                    <a:cubicBezTo>
                      <a:pt x="4851" y="284"/>
                      <a:pt x="5147" y="432"/>
                      <a:pt x="5205" y="702"/>
                    </a:cubicBezTo>
                    <a:cubicBezTo>
                      <a:pt x="5224" y="966"/>
                      <a:pt x="5072" y="1210"/>
                      <a:pt x="4959" y="1440"/>
                    </a:cubicBezTo>
                    <a:cubicBezTo>
                      <a:pt x="4923" y="1524"/>
                      <a:pt x="4826" y="1610"/>
                      <a:pt x="4866" y="1707"/>
                    </a:cubicBezTo>
                    <a:cubicBezTo>
                      <a:pt x="4886" y="1737"/>
                      <a:pt x="4914" y="1748"/>
                      <a:pt x="4945" y="1748"/>
                    </a:cubicBezTo>
                    <a:cubicBezTo>
                      <a:pt x="5019" y="1748"/>
                      <a:pt x="5115" y="1684"/>
                      <a:pt x="5179" y="1672"/>
                    </a:cubicBezTo>
                    <a:cubicBezTo>
                      <a:pt x="5531" y="1558"/>
                      <a:pt x="5889" y="1435"/>
                      <a:pt x="6262" y="1435"/>
                    </a:cubicBezTo>
                    <a:cubicBezTo>
                      <a:pt x="6309" y="1435"/>
                      <a:pt x="6356" y="1437"/>
                      <a:pt x="6403" y="1441"/>
                    </a:cubicBezTo>
                    <a:cubicBezTo>
                      <a:pt x="6842" y="1481"/>
                      <a:pt x="7045" y="1822"/>
                      <a:pt x="6743" y="2183"/>
                    </a:cubicBezTo>
                    <a:cubicBezTo>
                      <a:pt x="6536" y="2461"/>
                      <a:pt x="6223" y="2652"/>
                      <a:pt x="5889" y="2752"/>
                    </a:cubicBezTo>
                    <a:cubicBezTo>
                      <a:pt x="5778" y="2781"/>
                      <a:pt x="5661" y="2809"/>
                      <a:pt x="5545" y="2809"/>
                    </a:cubicBezTo>
                    <a:cubicBezTo>
                      <a:pt x="5507" y="2809"/>
                      <a:pt x="5468" y="2806"/>
                      <a:pt x="5430" y="2799"/>
                    </a:cubicBezTo>
                    <a:cubicBezTo>
                      <a:pt x="5429" y="2799"/>
                      <a:pt x="5428" y="2799"/>
                      <a:pt x="5428" y="2799"/>
                    </a:cubicBezTo>
                    <a:cubicBezTo>
                      <a:pt x="5347" y="2799"/>
                      <a:pt x="5342" y="2920"/>
                      <a:pt x="5424" y="2927"/>
                    </a:cubicBezTo>
                    <a:cubicBezTo>
                      <a:pt x="5765" y="3123"/>
                      <a:pt x="6094" y="3446"/>
                      <a:pt x="6135" y="3859"/>
                    </a:cubicBezTo>
                    <a:cubicBezTo>
                      <a:pt x="6149" y="4074"/>
                      <a:pt x="5954" y="4219"/>
                      <a:pt x="5766" y="4272"/>
                    </a:cubicBezTo>
                    <a:cubicBezTo>
                      <a:pt x="5685" y="4294"/>
                      <a:pt x="5603" y="4303"/>
                      <a:pt x="5522" y="4303"/>
                    </a:cubicBezTo>
                    <a:cubicBezTo>
                      <a:pt x="5201" y="4303"/>
                      <a:pt x="4882" y="4152"/>
                      <a:pt x="4650" y="3934"/>
                    </a:cubicBezTo>
                    <a:cubicBezTo>
                      <a:pt x="4499" y="3792"/>
                      <a:pt x="4387" y="3599"/>
                      <a:pt x="4339" y="3397"/>
                    </a:cubicBezTo>
                    <a:cubicBezTo>
                      <a:pt x="4327" y="3374"/>
                      <a:pt x="4306" y="3364"/>
                      <a:pt x="4284" y="3364"/>
                    </a:cubicBezTo>
                    <a:cubicBezTo>
                      <a:pt x="4247" y="3364"/>
                      <a:pt x="4209" y="3395"/>
                      <a:pt x="4220" y="3441"/>
                    </a:cubicBezTo>
                    <a:cubicBezTo>
                      <a:pt x="4251" y="3552"/>
                      <a:pt x="4235" y="3659"/>
                      <a:pt x="4234" y="3779"/>
                    </a:cubicBezTo>
                    <a:cubicBezTo>
                      <a:pt x="4223" y="4001"/>
                      <a:pt x="4213" y="4227"/>
                      <a:pt x="4104" y="4428"/>
                    </a:cubicBezTo>
                    <a:cubicBezTo>
                      <a:pt x="3954" y="4679"/>
                      <a:pt x="3675" y="4849"/>
                      <a:pt x="3380" y="4856"/>
                    </a:cubicBezTo>
                    <a:cubicBezTo>
                      <a:pt x="3377" y="4856"/>
                      <a:pt x="3374" y="4856"/>
                      <a:pt x="3371" y="4856"/>
                    </a:cubicBezTo>
                    <a:cubicBezTo>
                      <a:pt x="2884" y="4856"/>
                      <a:pt x="2659" y="4494"/>
                      <a:pt x="2724" y="4035"/>
                    </a:cubicBezTo>
                    <a:cubicBezTo>
                      <a:pt x="2747" y="3858"/>
                      <a:pt x="2797" y="3681"/>
                      <a:pt x="2854" y="3511"/>
                    </a:cubicBezTo>
                    <a:cubicBezTo>
                      <a:pt x="2865" y="3446"/>
                      <a:pt x="2940" y="3372"/>
                      <a:pt x="2894" y="3309"/>
                    </a:cubicBezTo>
                    <a:cubicBezTo>
                      <a:pt x="2879" y="3294"/>
                      <a:pt x="2864" y="3288"/>
                      <a:pt x="2850" y="3288"/>
                    </a:cubicBezTo>
                    <a:cubicBezTo>
                      <a:pt x="2808" y="3288"/>
                      <a:pt x="2770" y="3340"/>
                      <a:pt x="2737" y="3367"/>
                    </a:cubicBezTo>
                    <a:cubicBezTo>
                      <a:pt x="2509" y="3540"/>
                      <a:pt x="2288" y="3705"/>
                      <a:pt x="2023" y="3827"/>
                    </a:cubicBezTo>
                    <a:cubicBezTo>
                      <a:pt x="1842" y="3908"/>
                      <a:pt x="1638" y="3960"/>
                      <a:pt x="1435" y="3960"/>
                    </a:cubicBezTo>
                    <a:cubicBezTo>
                      <a:pt x="1348" y="3960"/>
                      <a:pt x="1262" y="3951"/>
                      <a:pt x="1177" y="3930"/>
                    </a:cubicBezTo>
                    <a:cubicBezTo>
                      <a:pt x="835" y="3842"/>
                      <a:pt x="479" y="3589"/>
                      <a:pt x="415" y="3217"/>
                    </a:cubicBezTo>
                    <a:cubicBezTo>
                      <a:pt x="377" y="2822"/>
                      <a:pt x="659" y="2391"/>
                      <a:pt x="992" y="2190"/>
                    </a:cubicBezTo>
                    <a:lnTo>
                      <a:pt x="991" y="2190"/>
                    </a:lnTo>
                    <a:cubicBezTo>
                      <a:pt x="1173" y="2078"/>
                      <a:pt x="1377" y="2041"/>
                      <a:pt x="1585" y="2041"/>
                    </a:cubicBezTo>
                    <a:cubicBezTo>
                      <a:pt x="1814" y="2041"/>
                      <a:pt x="2048" y="2086"/>
                      <a:pt x="2267" y="2128"/>
                    </a:cubicBezTo>
                    <a:cubicBezTo>
                      <a:pt x="2290" y="2138"/>
                      <a:pt x="2321" y="2148"/>
                      <a:pt x="2349" y="2148"/>
                    </a:cubicBezTo>
                    <a:cubicBezTo>
                      <a:pt x="2380" y="2148"/>
                      <a:pt x="2407" y="2135"/>
                      <a:pt x="2415" y="2097"/>
                    </a:cubicBezTo>
                    <a:cubicBezTo>
                      <a:pt x="2426" y="2032"/>
                      <a:pt x="2356" y="2017"/>
                      <a:pt x="2307" y="2007"/>
                    </a:cubicBezTo>
                    <a:cubicBezTo>
                      <a:pt x="2217" y="1973"/>
                      <a:pt x="2127" y="1932"/>
                      <a:pt x="2039" y="1892"/>
                    </a:cubicBezTo>
                    <a:cubicBezTo>
                      <a:pt x="1599" y="1718"/>
                      <a:pt x="1020" y="1300"/>
                      <a:pt x="1240" y="760"/>
                    </a:cubicBezTo>
                    <a:cubicBezTo>
                      <a:pt x="1336" y="532"/>
                      <a:pt x="1526" y="333"/>
                      <a:pt x="1768" y="263"/>
                    </a:cubicBezTo>
                    <a:cubicBezTo>
                      <a:pt x="1854" y="240"/>
                      <a:pt x="1941" y="229"/>
                      <a:pt x="2028" y="229"/>
                    </a:cubicBezTo>
                    <a:cubicBezTo>
                      <a:pt x="2375" y="229"/>
                      <a:pt x="2719" y="400"/>
                      <a:pt x="2969" y="634"/>
                    </a:cubicBezTo>
                    <a:cubicBezTo>
                      <a:pt x="3127" y="780"/>
                      <a:pt x="3237" y="982"/>
                      <a:pt x="3337" y="1173"/>
                    </a:cubicBezTo>
                    <a:cubicBezTo>
                      <a:pt x="3333" y="1195"/>
                      <a:pt x="3327" y="1217"/>
                      <a:pt x="3322" y="1240"/>
                    </a:cubicBezTo>
                    <a:cubicBezTo>
                      <a:pt x="3312" y="1284"/>
                      <a:pt x="3350" y="1315"/>
                      <a:pt x="3387" y="1315"/>
                    </a:cubicBezTo>
                    <a:cubicBezTo>
                      <a:pt x="3409" y="1315"/>
                      <a:pt x="3429" y="1305"/>
                      <a:pt x="3440" y="1282"/>
                    </a:cubicBezTo>
                    <a:cubicBezTo>
                      <a:pt x="3515" y="1277"/>
                      <a:pt x="3513" y="1197"/>
                      <a:pt x="3474" y="1152"/>
                    </a:cubicBezTo>
                    <a:cubicBezTo>
                      <a:pt x="3542" y="883"/>
                      <a:pt x="3631" y="588"/>
                      <a:pt x="3833" y="382"/>
                    </a:cubicBezTo>
                    <a:cubicBezTo>
                      <a:pt x="3979" y="234"/>
                      <a:pt x="4193" y="129"/>
                      <a:pt x="4404" y="129"/>
                    </a:cubicBezTo>
                    <a:close/>
                    <a:moveTo>
                      <a:pt x="4380" y="0"/>
                    </a:moveTo>
                    <a:cubicBezTo>
                      <a:pt x="4282" y="0"/>
                      <a:pt x="4183" y="20"/>
                      <a:pt x="4087" y="66"/>
                    </a:cubicBezTo>
                    <a:cubicBezTo>
                      <a:pt x="3694" y="209"/>
                      <a:pt x="3483" y="605"/>
                      <a:pt x="3385" y="989"/>
                    </a:cubicBezTo>
                    <a:cubicBezTo>
                      <a:pt x="3139" y="489"/>
                      <a:pt x="2595" y="102"/>
                      <a:pt x="2032" y="102"/>
                    </a:cubicBezTo>
                    <a:cubicBezTo>
                      <a:pt x="1941" y="102"/>
                      <a:pt x="1850" y="112"/>
                      <a:pt x="1759" y="134"/>
                    </a:cubicBezTo>
                    <a:cubicBezTo>
                      <a:pt x="1481" y="204"/>
                      <a:pt x="1255" y="419"/>
                      <a:pt x="1138" y="676"/>
                    </a:cubicBezTo>
                    <a:cubicBezTo>
                      <a:pt x="875" y="1203"/>
                      <a:pt x="1351" y="1720"/>
                      <a:pt x="1812" y="1927"/>
                    </a:cubicBezTo>
                    <a:cubicBezTo>
                      <a:pt x="1736" y="1915"/>
                      <a:pt x="1661" y="1910"/>
                      <a:pt x="1587" y="1910"/>
                    </a:cubicBezTo>
                    <a:cubicBezTo>
                      <a:pt x="1080" y="1910"/>
                      <a:pt x="625" y="2179"/>
                      <a:pt x="407" y="2664"/>
                    </a:cubicBezTo>
                    <a:cubicBezTo>
                      <a:pt x="0" y="3382"/>
                      <a:pt x="655" y="4046"/>
                      <a:pt x="1375" y="4087"/>
                    </a:cubicBezTo>
                    <a:cubicBezTo>
                      <a:pt x="1398" y="4088"/>
                      <a:pt x="1421" y="4088"/>
                      <a:pt x="1443" y="4088"/>
                    </a:cubicBezTo>
                    <a:cubicBezTo>
                      <a:pt x="1915" y="4088"/>
                      <a:pt x="2338" y="3829"/>
                      <a:pt x="2705" y="3552"/>
                    </a:cubicBezTo>
                    <a:lnTo>
                      <a:pt x="2705" y="3552"/>
                    </a:lnTo>
                    <a:cubicBezTo>
                      <a:pt x="2508" y="4118"/>
                      <a:pt x="2496" y="4864"/>
                      <a:pt x="3236" y="4975"/>
                    </a:cubicBezTo>
                    <a:cubicBezTo>
                      <a:pt x="3275" y="4980"/>
                      <a:pt x="3315" y="4982"/>
                      <a:pt x="3356" y="4982"/>
                    </a:cubicBezTo>
                    <a:cubicBezTo>
                      <a:pt x="3237" y="6073"/>
                      <a:pt x="3236" y="7177"/>
                      <a:pt x="3216" y="8275"/>
                    </a:cubicBezTo>
                    <a:lnTo>
                      <a:pt x="3343" y="8275"/>
                    </a:lnTo>
                    <a:cubicBezTo>
                      <a:pt x="3356" y="7491"/>
                      <a:pt x="3364" y="6706"/>
                      <a:pt x="3411" y="5923"/>
                    </a:cubicBezTo>
                    <a:cubicBezTo>
                      <a:pt x="3430" y="5627"/>
                      <a:pt x="3438" y="5329"/>
                      <a:pt x="3471" y="5035"/>
                    </a:cubicBezTo>
                    <a:cubicBezTo>
                      <a:pt x="3486" y="5013"/>
                      <a:pt x="3489" y="4992"/>
                      <a:pt x="3482" y="4973"/>
                    </a:cubicBezTo>
                    <a:cubicBezTo>
                      <a:pt x="3568" y="4962"/>
                      <a:pt x="3652" y="4939"/>
                      <a:pt x="3731" y="4905"/>
                    </a:cubicBezTo>
                    <a:lnTo>
                      <a:pt x="3731" y="4905"/>
                    </a:lnTo>
                    <a:cubicBezTo>
                      <a:pt x="3720" y="4928"/>
                      <a:pt x="3717" y="4955"/>
                      <a:pt x="3716" y="4980"/>
                    </a:cubicBezTo>
                    <a:cubicBezTo>
                      <a:pt x="3710" y="5508"/>
                      <a:pt x="3709" y="6035"/>
                      <a:pt x="3701" y="6561"/>
                    </a:cubicBezTo>
                    <a:cubicBezTo>
                      <a:pt x="3691" y="7133"/>
                      <a:pt x="3690" y="7704"/>
                      <a:pt x="3703" y="8276"/>
                    </a:cubicBezTo>
                    <a:lnTo>
                      <a:pt x="3833" y="8276"/>
                    </a:lnTo>
                    <a:cubicBezTo>
                      <a:pt x="3806" y="7165"/>
                      <a:pt x="3841" y="6052"/>
                      <a:pt x="3847" y="4941"/>
                    </a:cubicBezTo>
                    <a:lnTo>
                      <a:pt x="3847" y="4941"/>
                    </a:lnTo>
                    <a:cubicBezTo>
                      <a:pt x="3846" y="4943"/>
                      <a:pt x="3846" y="4945"/>
                      <a:pt x="3846" y="4947"/>
                    </a:cubicBezTo>
                    <a:cubicBezTo>
                      <a:pt x="3846" y="4947"/>
                      <a:pt x="3846" y="4948"/>
                      <a:pt x="3844" y="4948"/>
                    </a:cubicBezTo>
                    <a:cubicBezTo>
                      <a:pt x="3855" y="4913"/>
                      <a:pt x="3829" y="4886"/>
                      <a:pt x="3798" y="4876"/>
                    </a:cubicBezTo>
                    <a:cubicBezTo>
                      <a:pt x="3968" y="4791"/>
                      <a:pt x="4116" y="4658"/>
                      <a:pt x="4213" y="4495"/>
                    </a:cubicBezTo>
                    <a:cubicBezTo>
                      <a:pt x="4336" y="4279"/>
                      <a:pt x="4351" y="4022"/>
                      <a:pt x="4361" y="3779"/>
                    </a:cubicBezTo>
                    <a:cubicBezTo>
                      <a:pt x="4612" y="4176"/>
                      <a:pt x="5077" y="4432"/>
                      <a:pt x="5547" y="4432"/>
                    </a:cubicBezTo>
                    <a:cubicBezTo>
                      <a:pt x="5549" y="4432"/>
                      <a:pt x="5551" y="4432"/>
                      <a:pt x="5553" y="4432"/>
                    </a:cubicBezTo>
                    <a:cubicBezTo>
                      <a:pt x="5557" y="4432"/>
                      <a:pt x="5560" y="4432"/>
                      <a:pt x="5563" y="4432"/>
                    </a:cubicBezTo>
                    <a:cubicBezTo>
                      <a:pt x="5937" y="4432"/>
                      <a:pt x="6361" y="4154"/>
                      <a:pt x="6247" y="3734"/>
                    </a:cubicBezTo>
                    <a:cubicBezTo>
                      <a:pt x="6168" y="3402"/>
                      <a:pt x="5936" y="3123"/>
                      <a:pt x="5661" y="2929"/>
                    </a:cubicBezTo>
                    <a:cubicBezTo>
                      <a:pt x="6154" y="2861"/>
                      <a:pt x="6633" y="2596"/>
                      <a:pt x="6906" y="2172"/>
                    </a:cubicBezTo>
                    <a:cubicBezTo>
                      <a:pt x="7234" y="1669"/>
                      <a:pt x="6789" y="1304"/>
                      <a:pt x="6299" y="1304"/>
                    </a:cubicBezTo>
                    <a:cubicBezTo>
                      <a:pt x="6273" y="1304"/>
                      <a:pt x="6247" y="1305"/>
                      <a:pt x="6221" y="1307"/>
                    </a:cubicBezTo>
                    <a:cubicBezTo>
                      <a:pt x="5806" y="1324"/>
                      <a:pt x="5407" y="1456"/>
                      <a:pt x="5019" y="1593"/>
                    </a:cubicBezTo>
                    <a:cubicBezTo>
                      <a:pt x="5264" y="1131"/>
                      <a:pt x="5581" y="630"/>
                      <a:pt x="5023" y="255"/>
                    </a:cubicBezTo>
                    <a:cubicBezTo>
                      <a:pt x="4840" y="110"/>
                      <a:pt x="4611" y="0"/>
                      <a:pt x="4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flipH="1">
                <a:off x="815443" y="4838328"/>
                <a:ext cx="89671" cy="48595"/>
              </a:xfrm>
              <a:custGeom>
                <a:avLst/>
                <a:gdLst/>
                <a:ahLst/>
                <a:cxnLst/>
                <a:rect l="l" t="t" r="r" b="b"/>
                <a:pathLst>
                  <a:path w="1908" h="1034" extrusionOk="0">
                    <a:moveTo>
                      <a:pt x="601" y="128"/>
                    </a:moveTo>
                    <a:cubicBezTo>
                      <a:pt x="605" y="128"/>
                      <a:pt x="609" y="128"/>
                      <a:pt x="612" y="128"/>
                    </a:cubicBezTo>
                    <a:cubicBezTo>
                      <a:pt x="814" y="136"/>
                      <a:pt x="1017" y="169"/>
                      <a:pt x="1205" y="254"/>
                    </a:cubicBezTo>
                    <a:cubicBezTo>
                      <a:pt x="1603" y="483"/>
                      <a:pt x="1881" y="905"/>
                      <a:pt x="1284" y="905"/>
                    </a:cubicBezTo>
                    <a:cubicBezTo>
                      <a:pt x="1250" y="905"/>
                      <a:pt x="1213" y="904"/>
                      <a:pt x="1173" y="901"/>
                    </a:cubicBezTo>
                    <a:cubicBezTo>
                      <a:pt x="894" y="875"/>
                      <a:pt x="609" y="846"/>
                      <a:pt x="353" y="722"/>
                    </a:cubicBezTo>
                    <a:cubicBezTo>
                      <a:pt x="43" y="539"/>
                      <a:pt x="306" y="128"/>
                      <a:pt x="601" y="128"/>
                    </a:cubicBezTo>
                    <a:close/>
                    <a:moveTo>
                      <a:pt x="638" y="0"/>
                    </a:moveTo>
                    <a:cubicBezTo>
                      <a:pt x="517" y="0"/>
                      <a:pt x="397" y="27"/>
                      <a:pt x="300" y="106"/>
                    </a:cubicBezTo>
                    <a:cubicBezTo>
                      <a:pt x="68" y="267"/>
                      <a:pt x="0" y="594"/>
                      <a:pt x="225" y="790"/>
                    </a:cubicBezTo>
                    <a:cubicBezTo>
                      <a:pt x="513" y="978"/>
                      <a:pt x="878" y="1001"/>
                      <a:pt x="1213" y="1031"/>
                    </a:cubicBezTo>
                    <a:cubicBezTo>
                      <a:pt x="1238" y="1033"/>
                      <a:pt x="1262" y="1033"/>
                      <a:pt x="1286" y="1033"/>
                    </a:cubicBezTo>
                    <a:cubicBezTo>
                      <a:pt x="1855" y="1033"/>
                      <a:pt x="1908" y="627"/>
                      <a:pt x="1461" y="275"/>
                    </a:cubicBezTo>
                    <a:cubicBezTo>
                      <a:pt x="1283" y="110"/>
                      <a:pt x="1044" y="50"/>
                      <a:pt x="810" y="16"/>
                    </a:cubicBezTo>
                    <a:cubicBezTo>
                      <a:pt x="754" y="6"/>
                      <a:pt x="695" y="0"/>
                      <a:pt x="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5"/>
            <p:cNvSpPr/>
            <p:nvPr/>
          </p:nvSpPr>
          <p:spPr>
            <a:xfrm>
              <a:off x="8853694" y="8285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8648666" y="4852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9035413" y="6325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28010" y="398058"/>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777964" y="135661"/>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5"/>
            <p:cNvGrpSpPr/>
            <p:nvPr/>
          </p:nvGrpSpPr>
          <p:grpSpPr>
            <a:xfrm flipH="1">
              <a:off x="-7679" y="4232640"/>
              <a:ext cx="639448" cy="907287"/>
              <a:chOff x="1496475" y="1739775"/>
              <a:chExt cx="340150" cy="482625"/>
            </a:xfrm>
          </p:grpSpPr>
          <p:sp>
            <p:nvSpPr>
              <p:cNvPr id="107" name="Google Shape;107;p5"/>
              <p:cNvSpPr/>
              <p:nvPr/>
            </p:nvSpPr>
            <p:spPr>
              <a:xfrm>
                <a:off x="1496475" y="1946350"/>
                <a:ext cx="177525" cy="276050"/>
              </a:xfrm>
              <a:custGeom>
                <a:avLst/>
                <a:gdLst/>
                <a:ahLst/>
                <a:cxnLst/>
                <a:rect l="l" t="t" r="r" b="b"/>
                <a:pathLst>
                  <a:path w="7101" h="11042" extrusionOk="0">
                    <a:moveTo>
                      <a:pt x="1545" y="1"/>
                    </a:moveTo>
                    <a:cubicBezTo>
                      <a:pt x="1411" y="1"/>
                      <a:pt x="1277" y="24"/>
                      <a:pt x="1145" y="79"/>
                    </a:cubicBezTo>
                    <a:cubicBezTo>
                      <a:pt x="490" y="395"/>
                      <a:pt x="256" y="1192"/>
                      <a:pt x="223" y="1868"/>
                    </a:cubicBezTo>
                    <a:cubicBezTo>
                      <a:pt x="168" y="3088"/>
                      <a:pt x="556" y="4270"/>
                      <a:pt x="1057" y="5366"/>
                    </a:cubicBezTo>
                    <a:cubicBezTo>
                      <a:pt x="1305" y="5922"/>
                      <a:pt x="1575" y="6469"/>
                      <a:pt x="1868" y="7004"/>
                    </a:cubicBezTo>
                    <a:cubicBezTo>
                      <a:pt x="2591" y="8377"/>
                      <a:pt x="3558" y="9597"/>
                      <a:pt x="4502" y="10821"/>
                    </a:cubicBezTo>
                    <a:cubicBezTo>
                      <a:pt x="4559" y="10895"/>
                      <a:pt x="4618" y="10968"/>
                      <a:pt x="4677" y="11042"/>
                    </a:cubicBezTo>
                    <a:lnTo>
                      <a:pt x="4843" y="11042"/>
                    </a:lnTo>
                    <a:cubicBezTo>
                      <a:pt x="4588" y="10725"/>
                      <a:pt x="4336" y="10404"/>
                      <a:pt x="4091" y="10079"/>
                    </a:cubicBezTo>
                    <a:cubicBezTo>
                      <a:pt x="3614" y="9462"/>
                      <a:pt x="3153" y="8834"/>
                      <a:pt x="2716" y="8188"/>
                    </a:cubicBezTo>
                    <a:cubicBezTo>
                      <a:pt x="2014" y="7083"/>
                      <a:pt x="1406" y="5922"/>
                      <a:pt x="917" y="4703"/>
                    </a:cubicBezTo>
                    <a:cubicBezTo>
                      <a:pt x="440" y="3561"/>
                      <a:pt x="1" y="1719"/>
                      <a:pt x="724" y="613"/>
                    </a:cubicBezTo>
                    <a:cubicBezTo>
                      <a:pt x="953" y="264"/>
                      <a:pt x="1240" y="132"/>
                      <a:pt x="1544" y="132"/>
                    </a:cubicBezTo>
                    <a:cubicBezTo>
                      <a:pt x="2009" y="132"/>
                      <a:pt x="2512" y="442"/>
                      <a:pt x="2901" y="756"/>
                    </a:cubicBezTo>
                    <a:cubicBezTo>
                      <a:pt x="3359" y="1193"/>
                      <a:pt x="3633" y="1779"/>
                      <a:pt x="3888" y="2350"/>
                    </a:cubicBezTo>
                    <a:cubicBezTo>
                      <a:pt x="4081" y="2813"/>
                      <a:pt x="4242" y="3289"/>
                      <a:pt x="4411" y="3761"/>
                    </a:cubicBezTo>
                    <a:cubicBezTo>
                      <a:pt x="4663" y="4451"/>
                      <a:pt x="4920" y="5139"/>
                      <a:pt x="5163" y="5833"/>
                    </a:cubicBezTo>
                    <a:cubicBezTo>
                      <a:pt x="5581" y="6956"/>
                      <a:pt x="5928" y="8106"/>
                      <a:pt x="6308" y="9245"/>
                    </a:cubicBezTo>
                    <a:cubicBezTo>
                      <a:pt x="6495" y="9855"/>
                      <a:pt x="6730" y="10448"/>
                      <a:pt x="6967" y="11042"/>
                    </a:cubicBezTo>
                    <a:lnTo>
                      <a:pt x="7100" y="11042"/>
                    </a:lnTo>
                    <a:cubicBezTo>
                      <a:pt x="6968" y="10707"/>
                      <a:pt x="6836" y="10372"/>
                      <a:pt x="6711" y="10035"/>
                    </a:cubicBezTo>
                    <a:cubicBezTo>
                      <a:pt x="6271" y="8788"/>
                      <a:pt x="5903" y="7515"/>
                      <a:pt x="5456" y="6271"/>
                    </a:cubicBezTo>
                    <a:cubicBezTo>
                      <a:pt x="5143" y="5383"/>
                      <a:pt x="4817" y="4501"/>
                      <a:pt x="4495" y="3617"/>
                    </a:cubicBezTo>
                    <a:cubicBezTo>
                      <a:pt x="4122" y="2600"/>
                      <a:pt x="3698" y="1188"/>
                      <a:pt x="2809" y="519"/>
                    </a:cubicBezTo>
                    <a:cubicBezTo>
                      <a:pt x="2445" y="272"/>
                      <a:pt x="1997" y="1"/>
                      <a:pt x="1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709625" y="1936700"/>
                <a:ext cx="127000" cy="285700"/>
              </a:xfrm>
              <a:custGeom>
                <a:avLst/>
                <a:gdLst/>
                <a:ahLst/>
                <a:cxnLst/>
                <a:rect l="l" t="t" r="r" b="b"/>
                <a:pathLst>
                  <a:path w="5080" h="11428" extrusionOk="0">
                    <a:moveTo>
                      <a:pt x="3604" y="0"/>
                    </a:moveTo>
                    <a:cubicBezTo>
                      <a:pt x="3215" y="0"/>
                      <a:pt x="2734" y="256"/>
                      <a:pt x="2146" y="885"/>
                    </a:cubicBezTo>
                    <a:cubicBezTo>
                      <a:pt x="1645" y="1411"/>
                      <a:pt x="1486" y="2136"/>
                      <a:pt x="1323" y="2821"/>
                    </a:cubicBezTo>
                    <a:cubicBezTo>
                      <a:pt x="1135" y="3683"/>
                      <a:pt x="978" y="4552"/>
                      <a:pt x="837" y="5422"/>
                    </a:cubicBezTo>
                    <a:cubicBezTo>
                      <a:pt x="638" y="6700"/>
                      <a:pt x="415" y="7974"/>
                      <a:pt x="239" y="9255"/>
                    </a:cubicBezTo>
                    <a:cubicBezTo>
                      <a:pt x="144" y="9977"/>
                      <a:pt x="83" y="10704"/>
                      <a:pt x="1" y="11428"/>
                    </a:cubicBezTo>
                    <a:lnTo>
                      <a:pt x="129" y="11428"/>
                    </a:lnTo>
                    <a:cubicBezTo>
                      <a:pt x="184" y="10913"/>
                      <a:pt x="234" y="10398"/>
                      <a:pt x="294" y="9884"/>
                    </a:cubicBezTo>
                    <a:cubicBezTo>
                      <a:pt x="407" y="8827"/>
                      <a:pt x="592" y="7781"/>
                      <a:pt x="757" y="6732"/>
                    </a:cubicBezTo>
                    <a:cubicBezTo>
                      <a:pt x="878" y="5969"/>
                      <a:pt x="996" y="5206"/>
                      <a:pt x="1132" y="4446"/>
                    </a:cubicBezTo>
                    <a:cubicBezTo>
                      <a:pt x="1255" y="3770"/>
                      <a:pt x="1381" y="3094"/>
                      <a:pt x="1550" y="2429"/>
                    </a:cubicBezTo>
                    <a:cubicBezTo>
                      <a:pt x="1726" y="1692"/>
                      <a:pt x="1970" y="1165"/>
                      <a:pt x="2554" y="658"/>
                    </a:cubicBezTo>
                    <a:cubicBezTo>
                      <a:pt x="2834" y="429"/>
                      <a:pt x="3227" y="126"/>
                      <a:pt x="3614" y="126"/>
                    </a:cubicBezTo>
                    <a:cubicBezTo>
                      <a:pt x="3715" y="126"/>
                      <a:pt x="3815" y="146"/>
                      <a:pt x="3913" y="194"/>
                    </a:cubicBezTo>
                    <a:cubicBezTo>
                      <a:pt x="4475" y="517"/>
                      <a:pt x="4644" y="1251"/>
                      <a:pt x="4781" y="1842"/>
                    </a:cubicBezTo>
                    <a:cubicBezTo>
                      <a:pt x="4960" y="2782"/>
                      <a:pt x="4971" y="3753"/>
                      <a:pt x="4832" y="4699"/>
                    </a:cubicBezTo>
                    <a:cubicBezTo>
                      <a:pt x="4753" y="5267"/>
                      <a:pt x="4643" y="5833"/>
                      <a:pt x="4480" y="6384"/>
                    </a:cubicBezTo>
                    <a:cubicBezTo>
                      <a:pt x="4276" y="7049"/>
                      <a:pt x="4000" y="7689"/>
                      <a:pt x="3690" y="8311"/>
                    </a:cubicBezTo>
                    <a:cubicBezTo>
                      <a:pt x="3451" y="8751"/>
                      <a:pt x="3167" y="9167"/>
                      <a:pt x="2908" y="9595"/>
                    </a:cubicBezTo>
                    <a:cubicBezTo>
                      <a:pt x="2557" y="10176"/>
                      <a:pt x="2227" y="10771"/>
                      <a:pt x="1897" y="11364"/>
                    </a:cubicBezTo>
                    <a:cubicBezTo>
                      <a:pt x="1885" y="11385"/>
                      <a:pt x="1875" y="11406"/>
                      <a:pt x="1863" y="11428"/>
                    </a:cubicBezTo>
                    <a:lnTo>
                      <a:pt x="2012" y="11428"/>
                    </a:lnTo>
                    <a:cubicBezTo>
                      <a:pt x="2234" y="11023"/>
                      <a:pt x="2457" y="10617"/>
                      <a:pt x="2690" y="10218"/>
                    </a:cubicBezTo>
                    <a:cubicBezTo>
                      <a:pt x="3016" y="9630"/>
                      <a:pt x="3403" y="9077"/>
                      <a:pt x="3734" y="8492"/>
                    </a:cubicBezTo>
                    <a:cubicBezTo>
                      <a:pt x="3977" y="8054"/>
                      <a:pt x="4173" y="7588"/>
                      <a:pt x="4359" y="7123"/>
                    </a:cubicBezTo>
                    <a:cubicBezTo>
                      <a:pt x="4631" y="6439"/>
                      <a:pt x="4800" y="5720"/>
                      <a:pt x="4918" y="4995"/>
                    </a:cubicBezTo>
                    <a:cubicBezTo>
                      <a:pt x="5024" y="4337"/>
                      <a:pt x="5079" y="3672"/>
                      <a:pt x="5045" y="3007"/>
                    </a:cubicBezTo>
                    <a:cubicBezTo>
                      <a:pt x="4983" y="1613"/>
                      <a:pt x="4582" y="0"/>
                      <a:pt x="36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1596175" y="1739775"/>
                <a:ext cx="155100" cy="482625"/>
              </a:xfrm>
              <a:custGeom>
                <a:avLst/>
                <a:gdLst/>
                <a:ahLst/>
                <a:cxnLst/>
                <a:rect l="l" t="t" r="r" b="b"/>
                <a:pathLst>
                  <a:path w="6204" h="19305" extrusionOk="0">
                    <a:moveTo>
                      <a:pt x="2918" y="130"/>
                    </a:moveTo>
                    <a:cubicBezTo>
                      <a:pt x="2955" y="130"/>
                      <a:pt x="2991" y="132"/>
                      <a:pt x="3027" y="135"/>
                    </a:cubicBezTo>
                    <a:cubicBezTo>
                      <a:pt x="3167" y="169"/>
                      <a:pt x="3296" y="262"/>
                      <a:pt x="3393" y="367"/>
                    </a:cubicBezTo>
                    <a:cubicBezTo>
                      <a:pt x="3704" y="771"/>
                      <a:pt x="3772" y="1306"/>
                      <a:pt x="3886" y="1792"/>
                    </a:cubicBezTo>
                    <a:cubicBezTo>
                      <a:pt x="3908" y="1899"/>
                      <a:pt x="3928" y="2011"/>
                      <a:pt x="3944" y="2119"/>
                    </a:cubicBezTo>
                    <a:cubicBezTo>
                      <a:pt x="3949" y="2150"/>
                      <a:pt x="3975" y="2175"/>
                      <a:pt x="4007" y="2175"/>
                    </a:cubicBezTo>
                    <a:cubicBezTo>
                      <a:pt x="4104" y="2172"/>
                      <a:pt x="4082" y="1973"/>
                      <a:pt x="4104" y="1901"/>
                    </a:cubicBezTo>
                    <a:cubicBezTo>
                      <a:pt x="4170" y="1519"/>
                      <a:pt x="4226" y="1138"/>
                      <a:pt x="4338" y="765"/>
                    </a:cubicBezTo>
                    <a:cubicBezTo>
                      <a:pt x="4419" y="446"/>
                      <a:pt x="4564" y="208"/>
                      <a:pt x="4811" y="208"/>
                    </a:cubicBezTo>
                    <a:cubicBezTo>
                      <a:pt x="4906" y="208"/>
                      <a:pt x="5016" y="244"/>
                      <a:pt x="5144" y="324"/>
                    </a:cubicBezTo>
                    <a:cubicBezTo>
                      <a:pt x="5732" y="755"/>
                      <a:pt x="5917" y="1742"/>
                      <a:pt x="5990" y="2431"/>
                    </a:cubicBezTo>
                    <a:cubicBezTo>
                      <a:pt x="6106" y="3431"/>
                      <a:pt x="5946" y="4500"/>
                      <a:pt x="5350" y="5333"/>
                    </a:cubicBezTo>
                    <a:cubicBezTo>
                      <a:pt x="5325" y="5341"/>
                      <a:pt x="5305" y="5364"/>
                      <a:pt x="5304" y="5392"/>
                    </a:cubicBezTo>
                    <a:cubicBezTo>
                      <a:pt x="5285" y="5424"/>
                      <a:pt x="5256" y="5453"/>
                      <a:pt x="5228" y="5479"/>
                    </a:cubicBezTo>
                    <a:cubicBezTo>
                      <a:pt x="4848" y="5787"/>
                      <a:pt x="4365" y="5925"/>
                      <a:pt x="3879" y="5965"/>
                    </a:cubicBezTo>
                    <a:cubicBezTo>
                      <a:pt x="3815" y="5970"/>
                      <a:pt x="3751" y="5972"/>
                      <a:pt x="3686" y="5972"/>
                    </a:cubicBezTo>
                    <a:cubicBezTo>
                      <a:pt x="3124" y="5972"/>
                      <a:pt x="2570" y="5788"/>
                      <a:pt x="2069" y="5534"/>
                    </a:cubicBezTo>
                    <a:cubicBezTo>
                      <a:pt x="1247" y="5140"/>
                      <a:pt x="629" y="4549"/>
                      <a:pt x="335" y="3670"/>
                    </a:cubicBezTo>
                    <a:cubicBezTo>
                      <a:pt x="139" y="3125"/>
                      <a:pt x="144" y="2513"/>
                      <a:pt x="289" y="1953"/>
                    </a:cubicBezTo>
                    <a:cubicBezTo>
                      <a:pt x="370" y="1608"/>
                      <a:pt x="468" y="1262"/>
                      <a:pt x="700" y="983"/>
                    </a:cubicBezTo>
                    <a:cubicBezTo>
                      <a:pt x="759" y="905"/>
                      <a:pt x="838" y="876"/>
                      <a:pt x="921" y="876"/>
                    </a:cubicBezTo>
                    <a:cubicBezTo>
                      <a:pt x="1016" y="876"/>
                      <a:pt x="1116" y="913"/>
                      <a:pt x="1199" y="961"/>
                    </a:cubicBezTo>
                    <a:cubicBezTo>
                      <a:pt x="1682" y="1221"/>
                      <a:pt x="1812" y="1814"/>
                      <a:pt x="1975" y="2297"/>
                    </a:cubicBezTo>
                    <a:cubicBezTo>
                      <a:pt x="2020" y="2429"/>
                      <a:pt x="2042" y="2570"/>
                      <a:pt x="2104" y="2694"/>
                    </a:cubicBezTo>
                    <a:cubicBezTo>
                      <a:pt x="2115" y="2715"/>
                      <a:pt x="2137" y="2726"/>
                      <a:pt x="2159" y="2726"/>
                    </a:cubicBezTo>
                    <a:cubicBezTo>
                      <a:pt x="2183" y="2726"/>
                      <a:pt x="2208" y="2713"/>
                      <a:pt x="2218" y="2687"/>
                    </a:cubicBezTo>
                    <a:cubicBezTo>
                      <a:pt x="2224" y="2670"/>
                      <a:pt x="2231" y="2653"/>
                      <a:pt x="2235" y="2634"/>
                    </a:cubicBezTo>
                    <a:cubicBezTo>
                      <a:pt x="2268" y="2180"/>
                      <a:pt x="2241" y="1722"/>
                      <a:pt x="2263" y="1267"/>
                    </a:cubicBezTo>
                    <a:cubicBezTo>
                      <a:pt x="2294" y="944"/>
                      <a:pt x="2253" y="571"/>
                      <a:pt x="2468" y="302"/>
                    </a:cubicBezTo>
                    <a:cubicBezTo>
                      <a:pt x="2579" y="171"/>
                      <a:pt x="2751" y="130"/>
                      <a:pt x="2918" y="130"/>
                    </a:cubicBezTo>
                    <a:close/>
                    <a:moveTo>
                      <a:pt x="2902" y="1"/>
                    </a:moveTo>
                    <a:cubicBezTo>
                      <a:pt x="2688" y="1"/>
                      <a:pt x="2470" y="79"/>
                      <a:pt x="2342" y="253"/>
                    </a:cubicBezTo>
                    <a:cubicBezTo>
                      <a:pt x="2170" y="482"/>
                      <a:pt x="2169" y="782"/>
                      <a:pt x="2146" y="1055"/>
                    </a:cubicBezTo>
                    <a:cubicBezTo>
                      <a:pt x="2119" y="1483"/>
                      <a:pt x="2126" y="1913"/>
                      <a:pt x="2122" y="2341"/>
                    </a:cubicBezTo>
                    <a:cubicBezTo>
                      <a:pt x="1939" y="1788"/>
                      <a:pt x="1788" y="1093"/>
                      <a:pt x="1211" y="825"/>
                    </a:cubicBezTo>
                    <a:cubicBezTo>
                      <a:pt x="1120" y="779"/>
                      <a:pt x="1019" y="745"/>
                      <a:pt x="918" y="745"/>
                    </a:cubicBezTo>
                    <a:cubicBezTo>
                      <a:pt x="881" y="745"/>
                      <a:pt x="843" y="750"/>
                      <a:pt x="806" y="760"/>
                    </a:cubicBezTo>
                    <a:cubicBezTo>
                      <a:pt x="243" y="978"/>
                      <a:pt x="0" y="2465"/>
                      <a:pt x="64" y="3011"/>
                    </a:cubicBezTo>
                    <a:cubicBezTo>
                      <a:pt x="139" y="3800"/>
                      <a:pt x="525" y="4567"/>
                      <a:pt x="1129" y="5084"/>
                    </a:cubicBezTo>
                    <a:lnTo>
                      <a:pt x="1130" y="5084"/>
                    </a:lnTo>
                    <a:cubicBezTo>
                      <a:pt x="1754" y="5581"/>
                      <a:pt x="2507" y="5953"/>
                      <a:pt x="3301" y="6074"/>
                    </a:cubicBezTo>
                    <a:cubicBezTo>
                      <a:pt x="3339" y="6079"/>
                      <a:pt x="3378" y="6080"/>
                      <a:pt x="3416" y="6084"/>
                    </a:cubicBezTo>
                    <a:cubicBezTo>
                      <a:pt x="3408" y="8279"/>
                      <a:pt x="3487" y="10472"/>
                      <a:pt x="3525" y="12666"/>
                    </a:cubicBezTo>
                    <a:cubicBezTo>
                      <a:pt x="3543" y="13835"/>
                      <a:pt x="3539" y="15003"/>
                      <a:pt x="3576" y="16172"/>
                    </a:cubicBezTo>
                    <a:cubicBezTo>
                      <a:pt x="3603" y="17119"/>
                      <a:pt x="3676" y="18065"/>
                      <a:pt x="3730" y="19010"/>
                    </a:cubicBezTo>
                    <a:cubicBezTo>
                      <a:pt x="3735" y="19109"/>
                      <a:pt x="3740" y="19207"/>
                      <a:pt x="3744" y="19305"/>
                    </a:cubicBezTo>
                    <a:lnTo>
                      <a:pt x="3875" y="19305"/>
                    </a:lnTo>
                    <a:cubicBezTo>
                      <a:pt x="3846" y="18708"/>
                      <a:pt x="3796" y="18111"/>
                      <a:pt x="3766" y="17515"/>
                    </a:cubicBezTo>
                    <a:cubicBezTo>
                      <a:pt x="3693" y="16349"/>
                      <a:pt x="3675" y="15181"/>
                      <a:pt x="3668" y="14014"/>
                    </a:cubicBezTo>
                    <a:cubicBezTo>
                      <a:pt x="3651" y="11374"/>
                      <a:pt x="3534" y="8735"/>
                      <a:pt x="3543" y="6095"/>
                    </a:cubicBezTo>
                    <a:lnTo>
                      <a:pt x="3543" y="6095"/>
                    </a:lnTo>
                    <a:cubicBezTo>
                      <a:pt x="3587" y="6097"/>
                      <a:pt x="3632" y="6098"/>
                      <a:pt x="3676" y="6098"/>
                    </a:cubicBezTo>
                    <a:cubicBezTo>
                      <a:pt x="3808" y="6098"/>
                      <a:pt x="3940" y="6089"/>
                      <a:pt x="4071" y="6072"/>
                    </a:cubicBezTo>
                    <a:cubicBezTo>
                      <a:pt x="4076" y="6211"/>
                      <a:pt x="4081" y="6350"/>
                      <a:pt x="4084" y="6489"/>
                    </a:cubicBezTo>
                    <a:cubicBezTo>
                      <a:pt x="4116" y="7767"/>
                      <a:pt x="4092" y="9046"/>
                      <a:pt x="4122" y="10324"/>
                    </a:cubicBezTo>
                    <a:cubicBezTo>
                      <a:pt x="4155" y="11460"/>
                      <a:pt x="4179" y="12597"/>
                      <a:pt x="4199" y="13733"/>
                    </a:cubicBezTo>
                    <a:cubicBezTo>
                      <a:pt x="4268" y="15416"/>
                      <a:pt x="4340" y="17098"/>
                      <a:pt x="4295" y="18782"/>
                    </a:cubicBezTo>
                    <a:cubicBezTo>
                      <a:pt x="4295" y="18955"/>
                      <a:pt x="4293" y="19130"/>
                      <a:pt x="4290" y="19305"/>
                    </a:cubicBezTo>
                    <a:lnTo>
                      <a:pt x="4419" y="19305"/>
                    </a:lnTo>
                    <a:cubicBezTo>
                      <a:pt x="4419" y="18641"/>
                      <a:pt x="4447" y="17976"/>
                      <a:pt x="4436" y="17312"/>
                    </a:cubicBezTo>
                    <a:cubicBezTo>
                      <a:pt x="4435" y="15813"/>
                      <a:pt x="4325" y="14318"/>
                      <a:pt x="4311" y="12821"/>
                    </a:cubicBezTo>
                    <a:cubicBezTo>
                      <a:pt x="4295" y="11703"/>
                      <a:pt x="4245" y="10585"/>
                      <a:pt x="4236" y="9466"/>
                    </a:cubicBezTo>
                    <a:cubicBezTo>
                      <a:pt x="4229" y="8329"/>
                      <a:pt x="4236" y="7191"/>
                      <a:pt x="4197" y="6055"/>
                    </a:cubicBezTo>
                    <a:cubicBezTo>
                      <a:pt x="4516" y="5999"/>
                      <a:pt x="4823" y="5892"/>
                      <a:pt x="5100" y="5727"/>
                    </a:cubicBezTo>
                    <a:cubicBezTo>
                      <a:pt x="5333" y="5690"/>
                      <a:pt x="5653" y="5113"/>
                      <a:pt x="5756" y="4897"/>
                    </a:cubicBezTo>
                    <a:cubicBezTo>
                      <a:pt x="6091" y="4191"/>
                      <a:pt x="6204" y="3399"/>
                      <a:pt x="6133" y="2624"/>
                    </a:cubicBezTo>
                    <a:cubicBezTo>
                      <a:pt x="6101" y="2170"/>
                      <a:pt x="6038" y="1715"/>
                      <a:pt x="5891" y="1283"/>
                    </a:cubicBezTo>
                    <a:cubicBezTo>
                      <a:pt x="5766" y="916"/>
                      <a:pt x="5604" y="536"/>
                      <a:pt x="5300" y="281"/>
                    </a:cubicBezTo>
                    <a:cubicBezTo>
                      <a:pt x="5167" y="166"/>
                      <a:pt x="4985" y="82"/>
                      <a:pt x="4807" y="82"/>
                    </a:cubicBezTo>
                    <a:cubicBezTo>
                      <a:pt x="4710" y="82"/>
                      <a:pt x="4614" y="108"/>
                      <a:pt x="4528" y="167"/>
                    </a:cubicBezTo>
                    <a:cubicBezTo>
                      <a:pt x="4168" y="451"/>
                      <a:pt x="4106" y="1258"/>
                      <a:pt x="4009" y="1695"/>
                    </a:cubicBezTo>
                    <a:cubicBezTo>
                      <a:pt x="3996" y="1694"/>
                      <a:pt x="3987" y="1650"/>
                      <a:pt x="3980" y="1618"/>
                    </a:cubicBezTo>
                    <a:cubicBezTo>
                      <a:pt x="3882" y="1187"/>
                      <a:pt x="3797" y="732"/>
                      <a:pt x="3550" y="358"/>
                    </a:cubicBezTo>
                    <a:cubicBezTo>
                      <a:pt x="3440" y="208"/>
                      <a:pt x="3286" y="88"/>
                      <a:pt x="3110" y="26"/>
                    </a:cubicBezTo>
                    <a:cubicBezTo>
                      <a:pt x="3044" y="9"/>
                      <a:pt x="2973" y="1"/>
                      <a:pt x="29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1529875" y="1993000"/>
                <a:ext cx="117600" cy="229400"/>
              </a:xfrm>
              <a:custGeom>
                <a:avLst/>
                <a:gdLst/>
                <a:ahLst/>
                <a:cxnLst/>
                <a:rect l="l" t="t" r="r" b="b"/>
                <a:pathLst>
                  <a:path w="4704" h="9176" extrusionOk="0">
                    <a:moveTo>
                      <a:pt x="1980" y="4269"/>
                    </a:moveTo>
                    <a:lnTo>
                      <a:pt x="1980" y="4269"/>
                    </a:lnTo>
                    <a:cubicBezTo>
                      <a:pt x="1981" y="4271"/>
                      <a:pt x="1982" y="4273"/>
                      <a:pt x="1983" y="4275"/>
                    </a:cubicBezTo>
                    <a:cubicBezTo>
                      <a:pt x="1982" y="4273"/>
                      <a:pt x="1981" y="4271"/>
                      <a:pt x="1980" y="4269"/>
                    </a:cubicBezTo>
                    <a:close/>
                    <a:moveTo>
                      <a:pt x="2429" y="4880"/>
                    </a:moveTo>
                    <a:cubicBezTo>
                      <a:pt x="2430" y="4880"/>
                      <a:pt x="2430" y="4881"/>
                      <a:pt x="2430" y="4881"/>
                    </a:cubicBezTo>
                    <a:lnTo>
                      <a:pt x="2430" y="4881"/>
                    </a:lnTo>
                    <a:cubicBezTo>
                      <a:pt x="2431" y="4883"/>
                      <a:pt x="2432" y="4885"/>
                      <a:pt x="2433" y="4887"/>
                    </a:cubicBezTo>
                    <a:cubicBezTo>
                      <a:pt x="2432" y="4885"/>
                      <a:pt x="2431" y="4882"/>
                      <a:pt x="2429" y="4880"/>
                    </a:cubicBezTo>
                    <a:close/>
                    <a:moveTo>
                      <a:pt x="78" y="0"/>
                    </a:moveTo>
                    <a:cubicBezTo>
                      <a:pt x="39" y="0"/>
                      <a:pt x="0" y="33"/>
                      <a:pt x="14" y="81"/>
                    </a:cubicBezTo>
                    <a:cubicBezTo>
                      <a:pt x="569" y="1520"/>
                      <a:pt x="1299" y="2876"/>
                      <a:pt x="1977" y="4262"/>
                    </a:cubicBezTo>
                    <a:cubicBezTo>
                      <a:pt x="1977" y="4263"/>
                      <a:pt x="1978" y="4263"/>
                      <a:pt x="1978" y="4265"/>
                    </a:cubicBezTo>
                    <a:lnTo>
                      <a:pt x="1978" y="4265"/>
                    </a:lnTo>
                    <a:cubicBezTo>
                      <a:pt x="1978" y="4265"/>
                      <a:pt x="1978" y="4263"/>
                      <a:pt x="1977" y="4263"/>
                    </a:cubicBezTo>
                    <a:cubicBezTo>
                      <a:pt x="1978" y="4265"/>
                      <a:pt x="1979" y="4267"/>
                      <a:pt x="1980" y="4269"/>
                    </a:cubicBezTo>
                    <a:lnTo>
                      <a:pt x="1980" y="4269"/>
                    </a:lnTo>
                    <a:cubicBezTo>
                      <a:pt x="1980" y="4268"/>
                      <a:pt x="1980" y="4267"/>
                      <a:pt x="1979" y="4266"/>
                    </a:cubicBezTo>
                    <a:lnTo>
                      <a:pt x="1979" y="4266"/>
                    </a:lnTo>
                    <a:cubicBezTo>
                      <a:pt x="2089" y="4486"/>
                      <a:pt x="2202" y="4711"/>
                      <a:pt x="2315" y="4938"/>
                    </a:cubicBezTo>
                    <a:lnTo>
                      <a:pt x="2315" y="4938"/>
                    </a:lnTo>
                    <a:cubicBezTo>
                      <a:pt x="2315" y="4938"/>
                      <a:pt x="2315" y="4938"/>
                      <a:pt x="2316" y="4939"/>
                    </a:cubicBezTo>
                    <a:lnTo>
                      <a:pt x="2316" y="4939"/>
                    </a:lnTo>
                    <a:cubicBezTo>
                      <a:pt x="2315" y="4938"/>
                      <a:pt x="2315" y="4938"/>
                      <a:pt x="2315" y="4938"/>
                    </a:cubicBezTo>
                    <a:lnTo>
                      <a:pt x="2315" y="4938"/>
                    </a:lnTo>
                    <a:cubicBezTo>
                      <a:pt x="2315" y="4938"/>
                      <a:pt x="2315" y="4938"/>
                      <a:pt x="2316" y="4939"/>
                    </a:cubicBezTo>
                    <a:lnTo>
                      <a:pt x="2316" y="4939"/>
                    </a:lnTo>
                    <a:cubicBezTo>
                      <a:pt x="2316" y="4939"/>
                      <a:pt x="2316" y="4939"/>
                      <a:pt x="2316" y="4939"/>
                    </a:cubicBezTo>
                    <a:lnTo>
                      <a:pt x="2316" y="4939"/>
                    </a:lnTo>
                    <a:cubicBezTo>
                      <a:pt x="2831" y="6017"/>
                      <a:pt x="3422" y="7056"/>
                      <a:pt x="3983" y="8111"/>
                    </a:cubicBezTo>
                    <a:cubicBezTo>
                      <a:pt x="4173" y="8466"/>
                      <a:pt x="4363" y="8822"/>
                      <a:pt x="4557" y="9176"/>
                    </a:cubicBezTo>
                    <a:lnTo>
                      <a:pt x="4703" y="9176"/>
                    </a:lnTo>
                    <a:cubicBezTo>
                      <a:pt x="4396" y="8619"/>
                      <a:pt x="4099" y="8057"/>
                      <a:pt x="3799" y="7496"/>
                    </a:cubicBezTo>
                    <a:cubicBezTo>
                      <a:pt x="3323" y="6633"/>
                      <a:pt x="2857" y="5769"/>
                      <a:pt x="2430" y="4881"/>
                    </a:cubicBezTo>
                    <a:lnTo>
                      <a:pt x="2430" y="4881"/>
                    </a:lnTo>
                    <a:cubicBezTo>
                      <a:pt x="1969" y="3964"/>
                      <a:pt x="1510" y="3043"/>
                      <a:pt x="1058" y="2118"/>
                    </a:cubicBezTo>
                    <a:cubicBezTo>
                      <a:pt x="737" y="1434"/>
                      <a:pt x="399" y="756"/>
                      <a:pt x="136" y="46"/>
                    </a:cubicBezTo>
                    <a:cubicBezTo>
                      <a:pt x="127" y="14"/>
                      <a:pt x="102"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1725625" y="1963075"/>
                <a:ext cx="84975" cy="259325"/>
              </a:xfrm>
              <a:custGeom>
                <a:avLst/>
                <a:gdLst/>
                <a:ahLst/>
                <a:cxnLst/>
                <a:rect l="l" t="t" r="r" b="b"/>
                <a:pathLst>
                  <a:path w="3399" h="10373" extrusionOk="0">
                    <a:moveTo>
                      <a:pt x="1624" y="6187"/>
                    </a:moveTo>
                    <a:lnTo>
                      <a:pt x="1624" y="6187"/>
                    </a:lnTo>
                    <a:cubicBezTo>
                      <a:pt x="1624" y="6188"/>
                      <a:pt x="1623" y="6189"/>
                      <a:pt x="1623" y="6189"/>
                    </a:cubicBezTo>
                    <a:lnTo>
                      <a:pt x="1623" y="6189"/>
                    </a:lnTo>
                    <a:cubicBezTo>
                      <a:pt x="1623" y="6189"/>
                      <a:pt x="1624" y="6189"/>
                      <a:pt x="1624" y="6188"/>
                    </a:cubicBezTo>
                    <a:lnTo>
                      <a:pt x="1624" y="6187"/>
                    </a:lnTo>
                    <a:close/>
                    <a:moveTo>
                      <a:pt x="1623" y="6189"/>
                    </a:moveTo>
                    <a:cubicBezTo>
                      <a:pt x="1623" y="6190"/>
                      <a:pt x="1623" y="6190"/>
                      <a:pt x="1623" y="6190"/>
                    </a:cubicBezTo>
                    <a:cubicBezTo>
                      <a:pt x="1623" y="6190"/>
                      <a:pt x="1623" y="6190"/>
                      <a:pt x="1623" y="6189"/>
                    </a:cubicBezTo>
                    <a:close/>
                    <a:moveTo>
                      <a:pt x="3317" y="0"/>
                    </a:moveTo>
                    <a:cubicBezTo>
                      <a:pt x="3294" y="0"/>
                      <a:pt x="3271" y="12"/>
                      <a:pt x="3259" y="37"/>
                    </a:cubicBezTo>
                    <a:cubicBezTo>
                      <a:pt x="3234" y="107"/>
                      <a:pt x="3225" y="181"/>
                      <a:pt x="3206" y="251"/>
                    </a:cubicBezTo>
                    <a:cubicBezTo>
                      <a:pt x="2712" y="2444"/>
                      <a:pt x="2063" y="4600"/>
                      <a:pt x="1301" y="6714"/>
                    </a:cubicBezTo>
                    <a:cubicBezTo>
                      <a:pt x="1062" y="7393"/>
                      <a:pt x="789" y="8060"/>
                      <a:pt x="547" y="8737"/>
                    </a:cubicBezTo>
                    <a:cubicBezTo>
                      <a:pt x="357" y="9276"/>
                      <a:pt x="179" y="9827"/>
                      <a:pt x="0" y="10373"/>
                    </a:cubicBezTo>
                    <a:lnTo>
                      <a:pt x="135" y="10373"/>
                    </a:lnTo>
                    <a:cubicBezTo>
                      <a:pt x="268" y="9964"/>
                      <a:pt x="405" y="9556"/>
                      <a:pt x="539" y="9149"/>
                    </a:cubicBezTo>
                    <a:cubicBezTo>
                      <a:pt x="880" y="8157"/>
                      <a:pt x="1284" y="7180"/>
                      <a:pt x="1624" y="6186"/>
                    </a:cubicBezTo>
                    <a:lnTo>
                      <a:pt x="1624" y="6187"/>
                    </a:lnTo>
                    <a:lnTo>
                      <a:pt x="1624" y="6187"/>
                    </a:lnTo>
                    <a:cubicBezTo>
                      <a:pt x="2324" y="4190"/>
                      <a:pt x="2911" y="2152"/>
                      <a:pt x="3377" y="88"/>
                    </a:cubicBezTo>
                    <a:cubicBezTo>
                      <a:pt x="3398" y="35"/>
                      <a:pt x="3358" y="0"/>
                      <a:pt x="33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720000" y="539500"/>
            <a:ext cx="7704000" cy="61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4" name="Google Shape;114;p6"/>
          <p:cNvGrpSpPr/>
          <p:nvPr/>
        </p:nvGrpSpPr>
        <p:grpSpPr>
          <a:xfrm>
            <a:off x="-296271" y="219820"/>
            <a:ext cx="9697450" cy="4923599"/>
            <a:chOff x="-296271" y="219820"/>
            <a:chExt cx="9697450" cy="4923599"/>
          </a:xfrm>
        </p:grpSpPr>
        <p:sp>
          <p:nvSpPr>
            <p:cNvPr id="115" name="Google Shape;115;p6"/>
            <p:cNvSpPr/>
            <p:nvPr/>
          </p:nvSpPr>
          <p:spPr>
            <a:xfrm>
              <a:off x="8842085" y="8424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624632" y="219820"/>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8479103" y="6447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289069" y="35846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84041" y="32414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89085" y="2756121"/>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470788" y="33887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6"/>
            <p:cNvGrpSpPr/>
            <p:nvPr/>
          </p:nvGrpSpPr>
          <p:grpSpPr>
            <a:xfrm>
              <a:off x="-296271" y="2026697"/>
              <a:ext cx="889925" cy="418578"/>
              <a:chOff x="3949150" y="555600"/>
              <a:chExt cx="541350" cy="254625"/>
            </a:xfrm>
          </p:grpSpPr>
          <p:sp>
            <p:nvSpPr>
              <p:cNvPr id="123" name="Google Shape;123;p6"/>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511254" y="1116147"/>
              <a:ext cx="889925" cy="418578"/>
              <a:chOff x="3949150" y="555600"/>
              <a:chExt cx="541350" cy="254625"/>
            </a:xfrm>
          </p:grpSpPr>
          <p:sp>
            <p:nvSpPr>
              <p:cNvPr id="126" name="Google Shape;126;p6"/>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6"/>
            <p:cNvGrpSpPr/>
            <p:nvPr/>
          </p:nvGrpSpPr>
          <p:grpSpPr>
            <a:xfrm>
              <a:off x="8286461" y="4400141"/>
              <a:ext cx="293728" cy="743277"/>
              <a:chOff x="2016975" y="3284050"/>
              <a:chExt cx="127475" cy="322575"/>
            </a:xfrm>
          </p:grpSpPr>
          <p:sp>
            <p:nvSpPr>
              <p:cNvPr id="129" name="Google Shape;129;p6"/>
              <p:cNvSpPr/>
              <p:nvPr/>
            </p:nvSpPr>
            <p:spPr>
              <a:xfrm>
                <a:off x="2032625" y="3298600"/>
                <a:ext cx="91275" cy="307950"/>
              </a:xfrm>
              <a:custGeom>
                <a:avLst/>
                <a:gdLst/>
                <a:ahLst/>
                <a:cxnLst/>
                <a:rect l="l" t="t" r="r" b="b"/>
                <a:pathLst>
                  <a:path w="3651" h="12318" extrusionOk="0">
                    <a:moveTo>
                      <a:pt x="3555" y="1"/>
                    </a:moveTo>
                    <a:cubicBezTo>
                      <a:pt x="3541" y="1"/>
                      <a:pt x="3527" y="5"/>
                      <a:pt x="3515" y="14"/>
                    </a:cubicBezTo>
                    <a:cubicBezTo>
                      <a:pt x="3396" y="100"/>
                      <a:pt x="3287" y="199"/>
                      <a:pt x="3174" y="295"/>
                    </a:cubicBezTo>
                    <a:cubicBezTo>
                      <a:pt x="2851" y="568"/>
                      <a:pt x="2551" y="870"/>
                      <a:pt x="2304" y="1213"/>
                    </a:cubicBezTo>
                    <a:cubicBezTo>
                      <a:pt x="2037" y="1562"/>
                      <a:pt x="1800" y="1929"/>
                      <a:pt x="1606" y="2322"/>
                    </a:cubicBezTo>
                    <a:cubicBezTo>
                      <a:pt x="1343" y="2818"/>
                      <a:pt x="1107" y="3329"/>
                      <a:pt x="912" y="3854"/>
                    </a:cubicBezTo>
                    <a:cubicBezTo>
                      <a:pt x="682" y="4503"/>
                      <a:pt x="471" y="5161"/>
                      <a:pt x="320" y="5833"/>
                    </a:cubicBezTo>
                    <a:cubicBezTo>
                      <a:pt x="181" y="6598"/>
                      <a:pt x="89" y="7370"/>
                      <a:pt x="49" y="8146"/>
                    </a:cubicBezTo>
                    <a:cubicBezTo>
                      <a:pt x="0" y="8985"/>
                      <a:pt x="36" y="9826"/>
                      <a:pt x="97" y="10663"/>
                    </a:cubicBezTo>
                    <a:cubicBezTo>
                      <a:pt x="148" y="11215"/>
                      <a:pt x="202" y="11771"/>
                      <a:pt x="306" y="12317"/>
                    </a:cubicBezTo>
                    <a:cubicBezTo>
                      <a:pt x="372" y="12317"/>
                      <a:pt x="437" y="12316"/>
                      <a:pt x="503" y="12315"/>
                    </a:cubicBezTo>
                    <a:cubicBezTo>
                      <a:pt x="464" y="12117"/>
                      <a:pt x="430" y="11917"/>
                      <a:pt x="403" y="11718"/>
                    </a:cubicBezTo>
                    <a:cubicBezTo>
                      <a:pt x="308" y="11039"/>
                      <a:pt x="252" y="10355"/>
                      <a:pt x="216" y="9672"/>
                    </a:cubicBezTo>
                    <a:cubicBezTo>
                      <a:pt x="171" y="8823"/>
                      <a:pt x="228" y="7973"/>
                      <a:pt x="336" y="7130"/>
                    </a:cubicBezTo>
                    <a:cubicBezTo>
                      <a:pt x="405" y="6583"/>
                      <a:pt x="475" y="6034"/>
                      <a:pt x="601" y="5496"/>
                    </a:cubicBezTo>
                    <a:cubicBezTo>
                      <a:pt x="856" y="4499"/>
                      <a:pt x="1222" y="3530"/>
                      <a:pt x="1693" y="2615"/>
                    </a:cubicBezTo>
                    <a:cubicBezTo>
                      <a:pt x="1908" y="2186"/>
                      <a:pt x="2132" y="1760"/>
                      <a:pt x="2421" y="1375"/>
                    </a:cubicBezTo>
                    <a:cubicBezTo>
                      <a:pt x="2670" y="1012"/>
                      <a:pt x="2972" y="689"/>
                      <a:pt x="3311" y="408"/>
                    </a:cubicBezTo>
                    <a:cubicBezTo>
                      <a:pt x="3409" y="324"/>
                      <a:pt x="3505" y="238"/>
                      <a:pt x="3608" y="161"/>
                    </a:cubicBezTo>
                    <a:cubicBezTo>
                      <a:pt x="3648" y="133"/>
                      <a:pt x="3651" y="72"/>
                      <a:pt x="3624" y="35"/>
                    </a:cubicBezTo>
                    <a:cubicBezTo>
                      <a:pt x="3609" y="14"/>
                      <a:pt x="3582" y="1"/>
                      <a:pt x="3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2016975" y="3284050"/>
                <a:ext cx="127475" cy="322575"/>
              </a:xfrm>
              <a:custGeom>
                <a:avLst/>
                <a:gdLst/>
                <a:ahLst/>
                <a:cxnLst/>
                <a:rect l="l" t="t" r="r" b="b"/>
                <a:pathLst>
                  <a:path w="5099" h="12903" extrusionOk="0">
                    <a:moveTo>
                      <a:pt x="4517" y="0"/>
                    </a:moveTo>
                    <a:cubicBezTo>
                      <a:pt x="4487" y="0"/>
                      <a:pt x="4456" y="3"/>
                      <a:pt x="4425" y="8"/>
                    </a:cubicBezTo>
                    <a:cubicBezTo>
                      <a:pt x="3880" y="98"/>
                      <a:pt x="2848" y="909"/>
                      <a:pt x="2510" y="1351"/>
                    </a:cubicBezTo>
                    <a:cubicBezTo>
                      <a:pt x="1961" y="2140"/>
                      <a:pt x="1470" y="3037"/>
                      <a:pt x="1490" y="4025"/>
                    </a:cubicBezTo>
                    <a:cubicBezTo>
                      <a:pt x="1448" y="4011"/>
                      <a:pt x="1409" y="4005"/>
                      <a:pt x="1372" y="4005"/>
                    </a:cubicBezTo>
                    <a:cubicBezTo>
                      <a:pt x="1150" y="4005"/>
                      <a:pt x="1000" y="4222"/>
                      <a:pt x="907" y="4418"/>
                    </a:cubicBezTo>
                    <a:cubicBezTo>
                      <a:pt x="764" y="4708"/>
                      <a:pt x="674" y="5022"/>
                      <a:pt x="609" y="5338"/>
                    </a:cubicBezTo>
                    <a:cubicBezTo>
                      <a:pt x="514" y="5862"/>
                      <a:pt x="564" y="6397"/>
                      <a:pt x="585" y="6925"/>
                    </a:cubicBezTo>
                    <a:cubicBezTo>
                      <a:pt x="528" y="6902"/>
                      <a:pt x="476" y="6891"/>
                      <a:pt x="428" y="6891"/>
                    </a:cubicBezTo>
                    <a:cubicBezTo>
                      <a:pt x="224" y="6891"/>
                      <a:pt x="104" y="7086"/>
                      <a:pt x="71" y="7310"/>
                    </a:cubicBezTo>
                    <a:cubicBezTo>
                      <a:pt x="18" y="7572"/>
                      <a:pt x="1" y="7840"/>
                      <a:pt x="20" y="8108"/>
                    </a:cubicBezTo>
                    <a:cubicBezTo>
                      <a:pt x="82" y="8911"/>
                      <a:pt x="208" y="9711"/>
                      <a:pt x="398" y="10495"/>
                    </a:cubicBezTo>
                    <a:cubicBezTo>
                      <a:pt x="385" y="10493"/>
                      <a:pt x="373" y="10492"/>
                      <a:pt x="361" y="10492"/>
                    </a:cubicBezTo>
                    <a:cubicBezTo>
                      <a:pt x="193" y="10492"/>
                      <a:pt x="158" y="10691"/>
                      <a:pt x="165" y="10834"/>
                    </a:cubicBezTo>
                    <a:cubicBezTo>
                      <a:pt x="160" y="11155"/>
                      <a:pt x="201" y="11477"/>
                      <a:pt x="274" y="11790"/>
                    </a:cubicBezTo>
                    <a:cubicBezTo>
                      <a:pt x="366" y="12173"/>
                      <a:pt x="509" y="12540"/>
                      <a:pt x="660" y="12903"/>
                    </a:cubicBezTo>
                    <a:lnTo>
                      <a:pt x="711" y="12903"/>
                    </a:lnTo>
                    <a:cubicBezTo>
                      <a:pt x="764" y="12902"/>
                      <a:pt x="818" y="12902"/>
                      <a:pt x="871" y="12900"/>
                    </a:cubicBezTo>
                    <a:cubicBezTo>
                      <a:pt x="569" y="12197"/>
                      <a:pt x="291" y="11461"/>
                      <a:pt x="367" y="10692"/>
                    </a:cubicBezTo>
                    <a:lnTo>
                      <a:pt x="367" y="10692"/>
                    </a:lnTo>
                    <a:cubicBezTo>
                      <a:pt x="416" y="10696"/>
                      <a:pt x="457" y="10721"/>
                      <a:pt x="499" y="10744"/>
                    </a:cubicBezTo>
                    <a:cubicBezTo>
                      <a:pt x="510" y="10749"/>
                      <a:pt x="521" y="10752"/>
                      <a:pt x="533" y="10752"/>
                    </a:cubicBezTo>
                    <a:cubicBezTo>
                      <a:pt x="570" y="10752"/>
                      <a:pt x="606" y="10727"/>
                      <a:pt x="620" y="10691"/>
                    </a:cubicBezTo>
                    <a:cubicBezTo>
                      <a:pt x="647" y="10625"/>
                      <a:pt x="606" y="10559"/>
                      <a:pt x="586" y="10496"/>
                    </a:cubicBezTo>
                    <a:cubicBezTo>
                      <a:pt x="535" y="10333"/>
                      <a:pt x="499" y="10167"/>
                      <a:pt x="463" y="10000"/>
                    </a:cubicBezTo>
                    <a:cubicBezTo>
                      <a:pt x="348" y="9442"/>
                      <a:pt x="270" y="8865"/>
                      <a:pt x="228" y="8293"/>
                    </a:cubicBezTo>
                    <a:cubicBezTo>
                      <a:pt x="206" y="7996"/>
                      <a:pt x="205" y="7696"/>
                      <a:pt x="260" y="7402"/>
                    </a:cubicBezTo>
                    <a:cubicBezTo>
                      <a:pt x="289" y="7300"/>
                      <a:pt x="296" y="7110"/>
                      <a:pt x="434" y="7106"/>
                    </a:cubicBezTo>
                    <a:lnTo>
                      <a:pt x="434" y="7106"/>
                    </a:lnTo>
                    <a:cubicBezTo>
                      <a:pt x="434" y="7106"/>
                      <a:pt x="432" y="7107"/>
                      <a:pt x="432" y="7107"/>
                    </a:cubicBezTo>
                    <a:cubicBezTo>
                      <a:pt x="494" y="7115"/>
                      <a:pt x="563" y="7144"/>
                      <a:pt x="624" y="7173"/>
                    </a:cubicBezTo>
                    <a:cubicBezTo>
                      <a:pt x="635" y="7176"/>
                      <a:pt x="646" y="7178"/>
                      <a:pt x="657" y="7178"/>
                    </a:cubicBezTo>
                    <a:cubicBezTo>
                      <a:pt x="718" y="7178"/>
                      <a:pt x="773" y="7125"/>
                      <a:pt x="779" y="7063"/>
                    </a:cubicBezTo>
                    <a:cubicBezTo>
                      <a:pt x="781" y="7024"/>
                      <a:pt x="782" y="6986"/>
                      <a:pt x="782" y="6947"/>
                    </a:cubicBezTo>
                    <a:cubicBezTo>
                      <a:pt x="776" y="6815"/>
                      <a:pt x="764" y="6684"/>
                      <a:pt x="757" y="6554"/>
                    </a:cubicBezTo>
                    <a:cubicBezTo>
                      <a:pt x="739" y="6180"/>
                      <a:pt x="731" y="5777"/>
                      <a:pt x="803" y="5405"/>
                    </a:cubicBezTo>
                    <a:cubicBezTo>
                      <a:pt x="849" y="5169"/>
                      <a:pt x="1096" y="4237"/>
                      <a:pt x="1364" y="4225"/>
                    </a:cubicBezTo>
                    <a:cubicBezTo>
                      <a:pt x="1393" y="4226"/>
                      <a:pt x="1453" y="4236"/>
                      <a:pt x="1486" y="4253"/>
                    </a:cubicBezTo>
                    <a:cubicBezTo>
                      <a:pt x="1513" y="4278"/>
                      <a:pt x="1545" y="4291"/>
                      <a:pt x="1575" y="4291"/>
                    </a:cubicBezTo>
                    <a:cubicBezTo>
                      <a:pt x="1617" y="4291"/>
                      <a:pt x="1656" y="4266"/>
                      <a:pt x="1671" y="4214"/>
                    </a:cubicBezTo>
                    <a:cubicBezTo>
                      <a:pt x="1700" y="3981"/>
                      <a:pt x="1664" y="3741"/>
                      <a:pt x="1707" y="3508"/>
                    </a:cubicBezTo>
                    <a:cubicBezTo>
                      <a:pt x="1761" y="3078"/>
                      <a:pt x="1920" y="2673"/>
                      <a:pt x="2128" y="2295"/>
                    </a:cubicBezTo>
                    <a:cubicBezTo>
                      <a:pt x="2297" y="1991"/>
                      <a:pt x="2486" y="1697"/>
                      <a:pt x="2696" y="1422"/>
                    </a:cubicBezTo>
                    <a:cubicBezTo>
                      <a:pt x="2903" y="1181"/>
                      <a:pt x="3161" y="979"/>
                      <a:pt x="3415" y="782"/>
                    </a:cubicBezTo>
                    <a:cubicBezTo>
                      <a:pt x="3652" y="638"/>
                      <a:pt x="4163" y="218"/>
                      <a:pt x="4510" y="218"/>
                    </a:cubicBezTo>
                    <a:cubicBezTo>
                      <a:pt x="4578" y="218"/>
                      <a:pt x="4639" y="233"/>
                      <a:pt x="4691" y="270"/>
                    </a:cubicBezTo>
                    <a:cubicBezTo>
                      <a:pt x="5007" y="564"/>
                      <a:pt x="4548" y="1150"/>
                      <a:pt x="4365" y="1423"/>
                    </a:cubicBezTo>
                    <a:cubicBezTo>
                      <a:pt x="3997" y="1942"/>
                      <a:pt x="3580" y="2420"/>
                      <a:pt x="3176" y="2910"/>
                    </a:cubicBezTo>
                    <a:cubicBezTo>
                      <a:pt x="2948" y="3179"/>
                      <a:pt x="2694" y="3453"/>
                      <a:pt x="2470" y="3729"/>
                    </a:cubicBezTo>
                    <a:cubicBezTo>
                      <a:pt x="2410" y="3798"/>
                      <a:pt x="2353" y="3870"/>
                      <a:pt x="2289" y="3935"/>
                    </a:cubicBezTo>
                    <a:cubicBezTo>
                      <a:pt x="2206" y="4001"/>
                      <a:pt x="2265" y="4125"/>
                      <a:pt x="2350" y="4125"/>
                    </a:cubicBezTo>
                    <a:cubicBezTo>
                      <a:pt x="2369" y="4125"/>
                      <a:pt x="2390" y="4119"/>
                      <a:pt x="2411" y="4103"/>
                    </a:cubicBezTo>
                    <a:cubicBezTo>
                      <a:pt x="2672" y="3908"/>
                      <a:pt x="3008" y="3696"/>
                      <a:pt x="3340" y="3675"/>
                    </a:cubicBezTo>
                    <a:cubicBezTo>
                      <a:pt x="3365" y="3675"/>
                      <a:pt x="3411" y="3690"/>
                      <a:pt x="3434" y="3711"/>
                    </a:cubicBezTo>
                    <a:lnTo>
                      <a:pt x="3431" y="3709"/>
                    </a:lnTo>
                    <a:cubicBezTo>
                      <a:pt x="3429" y="3708"/>
                      <a:pt x="3426" y="3705"/>
                      <a:pt x="3424" y="3704"/>
                    </a:cubicBezTo>
                    <a:lnTo>
                      <a:pt x="3424" y="3704"/>
                    </a:lnTo>
                    <a:cubicBezTo>
                      <a:pt x="3676" y="3952"/>
                      <a:pt x="3091" y="4501"/>
                      <a:pt x="2925" y="4699"/>
                    </a:cubicBezTo>
                    <a:cubicBezTo>
                      <a:pt x="2646" y="5013"/>
                      <a:pt x="2360" y="5320"/>
                      <a:pt x="2058" y="5611"/>
                    </a:cubicBezTo>
                    <a:cubicBezTo>
                      <a:pt x="1860" y="5809"/>
                      <a:pt x="1674" y="6019"/>
                      <a:pt x="1484" y="6225"/>
                    </a:cubicBezTo>
                    <a:cubicBezTo>
                      <a:pt x="1407" y="6309"/>
                      <a:pt x="1326" y="6391"/>
                      <a:pt x="1254" y="6480"/>
                    </a:cubicBezTo>
                    <a:cubicBezTo>
                      <a:pt x="1203" y="6531"/>
                      <a:pt x="1162" y="6608"/>
                      <a:pt x="1213" y="6672"/>
                    </a:cubicBezTo>
                    <a:cubicBezTo>
                      <a:pt x="1236" y="6699"/>
                      <a:pt x="1261" y="6710"/>
                      <a:pt x="1288" y="6710"/>
                    </a:cubicBezTo>
                    <a:cubicBezTo>
                      <a:pt x="1363" y="6710"/>
                      <a:pt x="1448" y="6629"/>
                      <a:pt x="1514" y="6603"/>
                    </a:cubicBezTo>
                    <a:cubicBezTo>
                      <a:pt x="1606" y="6557"/>
                      <a:pt x="1711" y="6519"/>
                      <a:pt x="1814" y="6519"/>
                    </a:cubicBezTo>
                    <a:cubicBezTo>
                      <a:pt x="1856" y="6519"/>
                      <a:pt x="1897" y="6525"/>
                      <a:pt x="1937" y="6539"/>
                    </a:cubicBezTo>
                    <a:cubicBezTo>
                      <a:pt x="2104" y="6601"/>
                      <a:pt x="2210" y="6834"/>
                      <a:pt x="2172" y="7004"/>
                    </a:cubicBezTo>
                    <a:cubicBezTo>
                      <a:pt x="2083" y="7348"/>
                      <a:pt x="1874" y="7645"/>
                      <a:pt x="1708" y="7954"/>
                    </a:cubicBezTo>
                    <a:cubicBezTo>
                      <a:pt x="1441" y="8442"/>
                      <a:pt x="1197" y="8944"/>
                      <a:pt x="1036" y="9478"/>
                    </a:cubicBezTo>
                    <a:cubicBezTo>
                      <a:pt x="995" y="9607"/>
                      <a:pt x="954" y="9735"/>
                      <a:pt x="917" y="9864"/>
                    </a:cubicBezTo>
                    <a:cubicBezTo>
                      <a:pt x="894" y="9970"/>
                      <a:pt x="833" y="10080"/>
                      <a:pt x="857" y="10190"/>
                    </a:cubicBezTo>
                    <a:cubicBezTo>
                      <a:pt x="872" y="10243"/>
                      <a:pt x="908" y="10265"/>
                      <a:pt x="948" y="10265"/>
                    </a:cubicBezTo>
                    <a:cubicBezTo>
                      <a:pt x="985" y="10265"/>
                      <a:pt x="1024" y="10245"/>
                      <a:pt x="1052" y="10212"/>
                    </a:cubicBezTo>
                    <a:cubicBezTo>
                      <a:pt x="1142" y="10105"/>
                      <a:pt x="1250" y="9986"/>
                      <a:pt x="1400" y="9982"/>
                    </a:cubicBezTo>
                    <a:cubicBezTo>
                      <a:pt x="1507" y="9999"/>
                      <a:pt x="1532" y="10194"/>
                      <a:pt x="1557" y="10283"/>
                    </a:cubicBezTo>
                    <a:cubicBezTo>
                      <a:pt x="1654" y="10871"/>
                      <a:pt x="1460" y="11433"/>
                      <a:pt x="1371" y="12015"/>
                    </a:cubicBezTo>
                    <a:cubicBezTo>
                      <a:pt x="1317" y="12308"/>
                      <a:pt x="1273" y="12602"/>
                      <a:pt x="1242" y="12896"/>
                    </a:cubicBezTo>
                    <a:cubicBezTo>
                      <a:pt x="1304" y="12896"/>
                      <a:pt x="1365" y="12895"/>
                      <a:pt x="1428" y="12895"/>
                    </a:cubicBezTo>
                    <a:cubicBezTo>
                      <a:pt x="1473" y="12543"/>
                      <a:pt x="1536" y="12195"/>
                      <a:pt x="1602" y="11847"/>
                    </a:cubicBezTo>
                    <a:cubicBezTo>
                      <a:pt x="1673" y="11458"/>
                      <a:pt x="1779" y="11046"/>
                      <a:pt x="1779" y="10643"/>
                    </a:cubicBezTo>
                    <a:cubicBezTo>
                      <a:pt x="1787" y="10319"/>
                      <a:pt x="1710" y="9780"/>
                      <a:pt x="1385" y="9780"/>
                    </a:cubicBezTo>
                    <a:cubicBezTo>
                      <a:pt x="1311" y="9780"/>
                      <a:pt x="1224" y="9808"/>
                      <a:pt x="1122" y="9872"/>
                    </a:cubicBezTo>
                    <a:cubicBezTo>
                      <a:pt x="1283" y="9311"/>
                      <a:pt x="1493" y="8784"/>
                      <a:pt x="1762" y="8262"/>
                    </a:cubicBezTo>
                    <a:cubicBezTo>
                      <a:pt x="1958" y="7847"/>
                      <a:pt x="2248" y="7462"/>
                      <a:pt x="2341" y="7007"/>
                    </a:cubicBezTo>
                    <a:cubicBezTo>
                      <a:pt x="2362" y="6878"/>
                      <a:pt x="2329" y="6749"/>
                      <a:pt x="2267" y="6636"/>
                    </a:cubicBezTo>
                    <a:cubicBezTo>
                      <a:pt x="2186" y="6441"/>
                      <a:pt x="1991" y="6335"/>
                      <a:pt x="1791" y="6335"/>
                    </a:cubicBezTo>
                    <a:cubicBezTo>
                      <a:pt x="1739" y="6335"/>
                      <a:pt x="1686" y="6342"/>
                      <a:pt x="1635" y="6357"/>
                    </a:cubicBezTo>
                    <a:cubicBezTo>
                      <a:pt x="1985" y="5958"/>
                      <a:pt x="2377" y="5599"/>
                      <a:pt x="2737" y="5210"/>
                    </a:cubicBezTo>
                    <a:cubicBezTo>
                      <a:pt x="2881" y="5048"/>
                      <a:pt x="3025" y="4888"/>
                      <a:pt x="3168" y="4727"/>
                    </a:cubicBezTo>
                    <a:cubicBezTo>
                      <a:pt x="3335" y="4538"/>
                      <a:pt x="3512" y="4347"/>
                      <a:pt x="3612" y="4112"/>
                    </a:cubicBezTo>
                    <a:cubicBezTo>
                      <a:pt x="3723" y="3896"/>
                      <a:pt x="3709" y="3577"/>
                      <a:pt x="3447" y="3485"/>
                    </a:cubicBezTo>
                    <a:cubicBezTo>
                      <a:pt x="3400" y="3470"/>
                      <a:pt x="3352" y="3464"/>
                      <a:pt x="3304" y="3464"/>
                    </a:cubicBezTo>
                    <a:cubicBezTo>
                      <a:pt x="3144" y="3464"/>
                      <a:pt x="2983" y="3536"/>
                      <a:pt x="2838" y="3596"/>
                    </a:cubicBezTo>
                    <a:cubicBezTo>
                      <a:pt x="3265" y="3105"/>
                      <a:pt x="3661" y="2590"/>
                      <a:pt x="4075" y="2088"/>
                    </a:cubicBezTo>
                    <a:cubicBezTo>
                      <a:pt x="4381" y="1692"/>
                      <a:pt x="4725" y="1309"/>
                      <a:pt x="4923" y="843"/>
                    </a:cubicBezTo>
                    <a:cubicBezTo>
                      <a:pt x="5098" y="480"/>
                      <a:pt x="4937" y="0"/>
                      <a:pt x="4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8454034" y="4345359"/>
              <a:ext cx="517984" cy="796735"/>
              <a:chOff x="2089700" y="3260275"/>
              <a:chExt cx="224800" cy="345775"/>
            </a:xfrm>
          </p:grpSpPr>
          <p:sp>
            <p:nvSpPr>
              <p:cNvPr id="132" name="Google Shape;132;p6"/>
              <p:cNvSpPr/>
              <p:nvPr/>
            </p:nvSpPr>
            <p:spPr>
              <a:xfrm>
                <a:off x="2125925" y="3316350"/>
                <a:ext cx="113025" cy="289650"/>
              </a:xfrm>
              <a:custGeom>
                <a:avLst/>
                <a:gdLst/>
                <a:ahLst/>
                <a:cxnLst/>
                <a:rect l="l" t="t" r="r" b="b"/>
                <a:pathLst>
                  <a:path w="4521" h="11586" extrusionOk="0">
                    <a:moveTo>
                      <a:pt x="4366" y="1"/>
                    </a:moveTo>
                    <a:cubicBezTo>
                      <a:pt x="4230" y="166"/>
                      <a:pt x="4101" y="337"/>
                      <a:pt x="3971" y="508"/>
                    </a:cubicBezTo>
                    <a:cubicBezTo>
                      <a:pt x="3814" y="710"/>
                      <a:pt x="3651" y="923"/>
                      <a:pt x="3487" y="1136"/>
                    </a:cubicBezTo>
                    <a:cubicBezTo>
                      <a:pt x="3039" y="1705"/>
                      <a:pt x="2647" y="2313"/>
                      <a:pt x="2306" y="2951"/>
                    </a:cubicBezTo>
                    <a:cubicBezTo>
                      <a:pt x="1853" y="3873"/>
                      <a:pt x="1472" y="4829"/>
                      <a:pt x="1135" y="5801"/>
                    </a:cubicBezTo>
                    <a:cubicBezTo>
                      <a:pt x="828" y="6716"/>
                      <a:pt x="541" y="7642"/>
                      <a:pt x="343" y="8588"/>
                    </a:cubicBezTo>
                    <a:cubicBezTo>
                      <a:pt x="144" y="9574"/>
                      <a:pt x="32" y="10580"/>
                      <a:pt x="1" y="11584"/>
                    </a:cubicBezTo>
                    <a:cubicBezTo>
                      <a:pt x="64" y="11585"/>
                      <a:pt x="129" y="11585"/>
                      <a:pt x="193" y="11585"/>
                    </a:cubicBezTo>
                    <a:cubicBezTo>
                      <a:pt x="208" y="11281"/>
                      <a:pt x="222" y="10976"/>
                      <a:pt x="241" y="10671"/>
                    </a:cubicBezTo>
                    <a:cubicBezTo>
                      <a:pt x="290" y="10017"/>
                      <a:pt x="382" y="9365"/>
                      <a:pt x="501" y="8720"/>
                    </a:cubicBezTo>
                    <a:cubicBezTo>
                      <a:pt x="687" y="7690"/>
                      <a:pt x="1049" y="6704"/>
                      <a:pt x="1379" y="5716"/>
                    </a:cubicBezTo>
                    <a:cubicBezTo>
                      <a:pt x="1640" y="4975"/>
                      <a:pt x="1910" y="4237"/>
                      <a:pt x="2244" y="3526"/>
                    </a:cubicBezTo>
                    <a:cubicBezTo>
                      <a:pt x="2616" y="2766"/>
                      <a:pt x="3059" y="2043"/>
                      <a:pt x="3565" y="1366"/>
                    </a:cubicBezTo>
                    <a:cubicBezTo>
                      <a:pt x="3831" y="1008"/>
                      <a:pt x="4099" y="652"/>
                      <a:pt x="4368" y="298"/>
                    </a:cubicBezTo>
                    <a:cubicBezTo>
                      <a:pt x="4399" y="243"/>
                      <a:pt x="4486" y="171"/>
                      <a:pt x="4521" y="100"/>
                    </a:cubicBezTo>
                    <a:cubicBezTo>
                      <a:pt x="4465" y="69"/>
                      <a:pt x="4413" y="37"/>
                      <a:pt x="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2141200" y="3324225"/>
                <a:ext cx="116875" cy="281825"/>
              </a:xfrm>
              <a:custGeom>
                <a:avLst/>
                <a:gdLst/>
                <a:ahLst/>
                <a:cxnLst/>
                <a:rect l="l" t="t" r="r" b="b"/>
                <a:pathLst>
                  <a:path w="4675" h="11273" extrusionOk="0">
                    <a:moveTo>
                      <a:pt x="4486" y="1"/>
                    </a:moveTo>
                    <a:cubicBezTo>
                      <a:pt x="4472" y="16"/>
                      <a:pt x="4460" y="33"/>
                      <a:pt x="4448" y="48"/>
                    </a:cubicBezTo>
                    <a:cubicBezTo>
                      <a:pt x="4398" y="111"/>
                      <a:pt x="4350" y="175"/>
                      <a:pt x="4299" y="236"/>
                    </a:cubicBezTo>
                    <a:cubicBezTo>
                      <a:pt x="4017" y="565"/>
                      <a:pt x="3733" y="894"/>
                      <a:pt x="3506" y="1265"/>
                    </a:cubicBezTo>
                    <a:cubicBezTo>
                      <a:pt x="2861" y="2292"/>
                      <a:pt x="2163" y="3293"/>
                      <a:pt x="1641" y="4391"/>
                    </a:cubicBezTo>
                    <a:cubicBezTo>
                      <a:pt x="1196" y="5272"/>
                      <a:pt x="938" y="6227"/>
                      <a:pt x="679" y="7175"/>
                    </a:cubicBezTo>
                    <a:cubicBezTo>
                      <a:pt x="455" y="8046"/>
                      <a:pt x="214" y="8915"/>
                      <a:pt x="88" y="9808"/>
                    </a:cubicBezTo>
                    <a:cubicBezTo>
                      <a:pt x="22" y="10293"/>
                      <a:pt x="1" y="10783"/>
                      <a:pt x="18" y="11273"/>
                    </a:cubicBezTo>
                    <a:lnTo>
                      <a:pt x="202" y="11273"/>
                    </a:lnTo>
                    <a:cubicBezTo>
                      <a:pt x="189" y="10759"/>
                      <a:pt x="232" y="10244"/>
                      <a:pt x="307" y="9735"/>
                    </a:cubicBezTo>
                    <a:cubicBezTo>
                      <a:pt x="473" y="8755"/>
                      <a:pt x="698" y="7785"/>
                      <a:pt x="975" y="6829"/>
                    </a:cubicBezTo>
                    <a:cubicBezTo>
                      <a:pt x="1234" y="5936"/>
                      <a:pt x="1521" y="5018"/>
                      <a:pt x="1944" y="4181"/>
                    </a:cubicBezTo>
                    <a:cubicBezTo>
                      <a:pt x="2462" y="3136"/>
                      <a:pt x="3155" y="2188"/>
                      <a:pt x="3776" y="1204"/>
                    </a:cubicBezTo>
                    <a:cubicBezTo>
                      <a:pt x="4022" y="826"/>
                      <a:pt x="4348" y="509"/>
                      <a:pt x="4616" y="148"/>
                    </a:cubicBezTo>
                    <a:cubicBezTo>
                      <a:pt x="4646" y="118"/>
                      <a:pt x="4675" y="78"/>
                      <a:pt x="4675" y="36"/>
                    </a:cubicBezTo>
                    <a:cubicBezTo>
                      <a:pt x="4616" y="28"/>
                      <a:pt x="4552" y="16"/>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2221375" y="3295025"/>
                <a:ext cx="52900" cy="35350"/>
              </a:xfrm>
              <a:custGeom>
                <a:avLst/>
                <a:gdLst/>
                <a:ahLst/>
                <a:cxnLst/>
                <a:rect l="l" t="t" r="r" b="b"/>
                <a:pathLst>
                  <a:path w="2116" h="1414" extrusionOk="0">
                    <a:moveTo>
                      <a:pt x="825" y="205"/>
                    </a:moveTo>
                    <a:cubicBezTo>
                      <a:pt x="914" y="205"/>
                      <a:pt x="1002" y="217"/>
                      <a:pt x="1084" y="241"/>
                    </a:cubicBezTo>
                    <a:cubicBezTo>
                      <a:pt x="1164" y="266"/>
                      <a:pt x="1237" y="302"/>
                      <a:pt x="1310" y="342"/>
                    </a:cubicBezTo>
                    <a:cubicBezTo>
                      <a:pt x="1327" y="354"/>
                      <a:pt x="1347" y="362"/>
                      <a:pt x="1367" y="362"/>
                    </a:cubicBezTo>
                    <a:cubicBezTo>
                      <a:pt x="1374" y="362"/>
                      <a:pt x="1381" y="361"/>
                      <a:pt x="1387" y="359"/>
                    </a:cubicBezTo>
                    <a:cubicBezTo>
                      <a:pt x="1436" y="425"/>
                      <a:pt x="1522" y="454"/>
                      <a:pt x="1581" y="510"/>
                    </a:cubicBezTo>
                    <a:cubicBezTo>
                      <a:pt x="1731" y="654"/>
                      <a:pt x="1911" y="863"/>
                      <a:pt x="1842" y="1085"/>
                    </a:cubicBezTo>
                    <a:lnTo>
                      <a:pt x="1842" y="1085"/>
                    </a:lnTo>
                    <a:cubicBezTo>
                      <a:pt x="1803" y="1174"/>
                      <a:pt x="1710" y="1217"/>
                      <a:pt x="1617" y="1217"/>
                    </a:cubicBezTo>
                    <a:cubicBezTo>
                      <a:pt x="1608" y="1217"/>
                      <a:pt x="1599" y="1217"/>
                      <a:pt x="1590" y="1216"/>
                    </a:cubicBezTo>
                    <a:cubicBezTo>
                      <a:pt x="1219" y="1199"/>
                      <a:pt x="496" y="967"/>
                      <a:pt x="331" y="608"/>
                    </a:cubicBezTo>
                    <a:cubicBezTo>
                      <a:pt x="289" y="505"/>
                      <a:pt x="313" y="381"/>
                      <a:pt x="409" y="316"/>
                    </a:cubicBezTo>
                    <a:cubicBezTo>
                      <a:pt x="531" y="239"/>
                      <a:pt x="678" y="205"/>
                      <a:pt x="825" y="205"/>
                    </a:cubicBezTo>
                    <a:close/>
                    <a:moveTo>
                      <a:pt x="837" y="0"/>
                    </a:moveTo>
                    <a:cubicBezTo>
                      <a:pt x="739" y="0"/>
                      <a:pt x="641" y="14"/>
                      <a:pt x="547" y="40"/>
                    </a:cubicBezTo>
                    <a:cubicBezTo>
                      <a:pt x="190" y="110"/>
                      <a:pt x="1" y="464"/>
                      <a:pt x="203" y="782"/>
                    </a:cubicBezTo>
                    <a:cubicBezTo>
                      <a:pt x="470" y="1158"/>
                      <a:pt x="1064" y="1359"/>
                      <a:pt x="1507" y="1408"/>
                    </a:cubicBezTo>
                    <a:cubicBezTo>
                      <a:pt x="1535" y="1412"/>
                      <a:pt x="1562" y="1414"/>
                      <a:pt x="1588" y="1414"/>
                    </a:cubicBezTo>
                    <a:cubicBezTo>
                      <a:pt x="1911" y="1414"/>
                      <a:pt x="2116" y="1136"/>
                      <a:pt x="2005" y="809"/>
                    </a:cubicBezTo>
                    <a:cubicBezTo>
                      <a:pt x="1934" y="624"/>
                      <a:pt x="1809" y="460"/>
                      <a:pt x="1653" y="336"/>
                    </a:cubicBezTo>
                    <a:cubicBezTo>
                      <a:pt x="1593" y="301"/>
                      <a:pt x="1530" y="226"/>
                      <a:pt x="1458" y="226"/>
                    </a:cubicBezTo>
                    <a:cubicBezTo>
                      <a:pt x="1457" y="226"/>
                      <a:pt x="1457" y="226"/>
                      <a:pt x="1456" y="226"/>
                    </a:cubicBezTo>
                    <a:cubicBezTo>
                      <a:pt x="1436" y="171"/>
                      <a:pt x="1376" y="148"/>
                      <a:pt x="1327" y="122"/>
                    </a:cubicBezTo>
                    <a:cubicBezTo>
                      <a:pt x="1176" y="41"/>
                      <a:pt x="100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2177550" y="3300975"/>
                <a:ext cx="54425" cy="43050"/>
              </a:xfrm>
              <a:custGeom>
                <a:avLst/>
                <a:gdLst/>
                <a:ahLst/>
                <a:cxnLst/>
                <a:rect l="l" t="t" r="r" b="b"/>
                <a:pathLst>
                  <a:path w="2177" h="1722" extrusionOk="0">
                    <a:moveTo>
                      <a:pt x="1442" y="0"/>
                    </a:moveTo>
                    <a:cubicBezTo>
                      <a:pt x="985" y="0"/>
                      <a:pt x="489" y="292"/>
                      <a:pt x="253" y="642"/>
                    </a:cubicBezTo>
                    <a:cubicBezTo>
                      <a:pt x="0" y="987"/>
                      <a:pt x="59" y="1490"/>
                      <a:pt x="474" y="1672"/>
                    </a:cubicBezTo>
                    <a:lnTo>
                      <a:pt x="473" y="1672"/>
                    </a:lnTo>
                    <a:cubicBezTo>
                      <a:pt x="563" y="1706"/>
                      <a:pt x="656" y="1722"/>
                      <a:pt x="748" y="1722"/>
                    </a:cubicBezTo>
                    <a:cubicBezTo>
                      <a:pt x="1200" y="1722"/>
                      <a:pt x="1659" y="1354"/>
                      <a:pt x="1955" y="1056"/>
                    </a:cubicBezTo>
                    <a:cubicBezTo>
                      <a:pt x="2026" y="982"/>
                      <a:pt x="2088" y="903"/>
                      <a:pt x="2149" y="821"/>
                    </a:cubicBezTo>
                    <a:cubicBezTo>
                      <a:pt x="2177" y="783"/>
                      <a:pt x="2167" y="723"/>
                      <a:pt x="2129" y="694"/>
                    </a:cubicBezTo>
                    <a:cubicBezTo>
                      <a:pt x="2112" y="683"/>
                      <a:pt x="2096" y="678"/>
                      <a:pt x="2082" y="678"/>
                    </a:cubicBezTo>
                    <a:cubicBezTo>
                      <a:pt x="2024" y="678"/>
                      <a:pt x="1983" y="754"/>
                      <a:pt x="1948" y="798"/>
                    </a:cubicBezTo>
                    <a:cubicBezTo>
                      <a:pt x="1906" y="852"/>
                      <a:pt x="1860" y="904"/>
                      <a:pt x="1811" y="952"/>
                    </a:cubicBezTo>
                    <a:cubicBezTo>
                      <a:pt x="1660" y="1097"/>
                      <a:pt x="1502" y="1234"/>
                      <a:pt x="1325" y="1343"/>
                    </a:cubicBezTo>
                    <a:cubicBezTo>
                      <a:pt x="1149" y="1439"/>
                      <a:pt x="951" y="1530"/>
                      <a:pt x="747" y="1530"/>
                    </a:cubicBezTo>
                    <a:cubicBezTo>
                      <a:pt x="724" y="1530"/>
                      <a:pt x="700" y="1529"/>
                      <a:pt x="677" y="1526"/>
                    </a:cubicBezTo>
                    <a:cubicBezTo>
                      <a:pt x="414" y="1497"/>
                      <a:pt x="220" y="1215"/>
                      <a:pt x="307" y="961"/>
                    </a:cubicBezTo>
                    <a:cubicBezTo>
                      <a:pt x="471" y="495"/>
                      <a:pt x="992" y="215"/>
                      <a:pt x="1468" y="206"/>
                    </a:cubicBezTo>
                    <a:cubicBezTo>
                      <a:pt x="1471" y="205"/>
                      <a:pt x="1475" y="205"/>
                      <a:pt x="1479" y="205"/>
                    </a:cubicBezTo>
                    <a:cubicBezTo>
                      <a:pt x="1592" y="205"/>
                      <a:pt x="1703" y="239"/>
                      <a:pt x="1804" y="291"/>
                    </a:cubicBezTo>
                    <a:cubicBezTo>
                      <a:pt x="1815" y="295"/>
                      <a:pt x="1826" y="297"/>
                      <a:pt x="1837" y="297"/>
                    </a:cubicBezTo>
                    <a:cubicBezTo>
                      <a:pt x="1917" y="297"/>
                      <a:pt x="1969" y="183"/>
                      <a:pt x="1903" y="124"/>
                    </a:cubicBezTo>
                    <a:cubicBezTo>
                      <a:pt x="1764" y="38"/>
                      <a:pt x="1605"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2189725" y="3260275"/>
                <a:ext cx="124775" cy="114800"/>
              </a:xfrm>
              <a:custGeom>
                <a:avLst/>
                <a:gdLst/>
                <a:ahLst/>
                <a:cxnLst/>
                <a:rect l="l" t="t" r="r" b="b"/>
                <a:pathLst>
                  <a:path w="4991" h="4592" extrusionOk="0">
                    <a:moveTo>
                      <a:pt x="1720" y="1"/>
                    </a:moveTo>
                    <a:cubicBezTo>
                      <a:pt x="1706" y="1"/>
                      <a:pt x="1692" y="1"/>
                      <a:pt x="1678" y="2"/>
                    </a:cubicBezTo>
                    <a:cubicBezTo>
                      <a:pt x="1676" y="2"/>
                      <a:pt x="1674" y="2"/>
                      <a:pt x="1672" y="2"/>
                    </a:cubicBezTo>
                    <a:cubicBezTo>
                      <a:pt x="1536" y="2"/>
                      <a:pt x="1413" y="79"/>
                      <a:pt x="1308" y="161"/>
                    </a:cubicBezTo>
                    <a:cubicBezTo>
                      <a:pt x="1092" y="325"/>
                      <a:pt x="1090" y="621"/>
                      <a:pt x="1186" y="853"/>
                    </a:cubicBezTo>
                    <a:cubicBezTo>
                      <a:pt x="1019" y="732"/>
                      <a:pt x="799" y="647"/>
                      <a:pt x="587" y="647"/>
                    </a:cubicBezTo>
                    <a:cubicBezTo>
                      <a:pt x="462" y="647"/>
                      <a:pt x="339" y="677"/>
                      <a:pt x="230" y="745"/>
                    </a:cubicBezTo>
                    <a:cubicBezTo>
                      <a:pt x="1" y="910"/>
                      <a:pt x="30" y="1179"/>
                      <a:pt x="168" y="1394"/>
                    </a:cubicBezTo>
                    <a:cubicBezTo>
                      <a:pt x="385" y="1648"/>
                      <a:pt x="743" y="1731"/>
                      <a:pt x="1043" y="1850"/>
                    </a:cubicBezTo>
                    <a:cubicBezTo>
                      <a:pt x="1149" y="1887"/>
                      <a:pt x="1258" y="1927"/>
                      <a:pt x="1370" y="1940"/>
                    </a:cubicBezTo>
                    <a:cubicBezTo>
                      <a:pt x="1372" y="1940"/>
                      <a:pt x="1374" y="1940"/>
                      <a:pt x="1376" y="1940"/>
                    </a:cubicBezTo>
                    <a:cubicBezTo>
                      <a:pt x="1484" y="1940"/>
                      <a:pt x="1492" y="1768"/>
                      <a:pt x="1376" y="1764"/>
                    </a:cubicBezTo>
                    <a:cubicBezTo>
                      <a:pt x="1231" y="1738"/>
                      <a:pt x="1095" y="1681"/>
                      <a:pt x="955" y="1632"/>
                    </a:cubicBezTo>
                    <a:cubicBezTo>
                      <a:pt x="746" y="1555"/>
                      <a:pt x="532" y="1474"/>
                      <a:pt x="356" y="1334"/>
                    </a:cubicBezTo>
                    <a:cubicBezTo>
                      <a:pt x="265" y="1236"/>
                      <a:pt x="184" y="1051"/>
                      <a:pt x="297" y="939"/>
                    </a:cubicBezTo>
                    <a:cubicBezTo>
                      <a:pt x="366" y="872"/>
                      <a:pt x="461" y="853"/>
                      <a:pt x="556" y="853"/>
                    </a:cubicBezTo>
                    <a:cubicBezTo>
                      <a:pt x="597" y="853"/>
                      <a:pt x="638" y="857"/>
                      <a:pt x="678" y="862"/>
                    </a:cubicBezTo>
                    <a:cubicBezTo>
                      <a:pt x="907" y="891"/>
                      <a:pt x="1102" y="1029"/>
                      <a:pt x="1261" y="1190"/>
                    </a:cubicBezTo>
                    <a:cubicBezTo>
                      <a:pt x="1329" y="1261"/>
                      <a:pt x="1391" y="1337"/>
                      <a:pt x="1450" y="1415"/>
                    </a:cubicBezTo>
                    <a:cubicBezTo>
                      <a:pt x="1483" y="1483"/>
                      <a:pt x="1539" y="1571"/>
                      <a:pt x="1605" y="1571"/>
                    </a:cubicBezTo>
                    <a:cubicBezTo>
                      <a:pt x="1631" y="1571"/>
                      <a:pt x="1659" y="1557"/>
                      <a:pt x="1687" y="1523"/>
                    </a:cubicBezTo>
                    <a:cubicBezTo>
                      <a:pt x="1748" y="1429"/>
                      <a:pt x="1648" y="1340"/>
                      <a:pt x="1600" y="1265"/>
                    </a:cubicBezTo>
                    <a:cubicBezTo>
                      <a:pt x="1489" y="1045"/>
                      <a:pt x="1355" y="826"/>
                      <a:pt x="1317" y="579"/>
                    </a:cubicBezTo>
                    <a:cubicBezTo>
                      <a:pt x="1285" y="388"/>
                      <a:pt x="1464" y="254"/>
                      <a:pt x="1626" y="199"/>
                    </a:cubicBezTo>
                    <a:cubicBezTo>
                      <a:pt x="1662" y="193"/>
                      <a:pt x="1696" y="190"/>
                      <a:pt x="1730" y="190"/>
                    </a:cubicBezTo>
                    <a:cubicBezTo>
                      <a:pt x="2120" y="190"/>
                      <a:pt x="2355" y="581"/>
                      <a:pt x="2439" y="937"/>
                    </a:cubicBezTo>
                    <a:cubicBezTo>
                      <a:pt x="2481" y="1082"/>
                      <a:pt x="2449" y="1235"/>
                      <a:pt x="2479" y="1379"/>
                    </a:cubicBezTo>
                    <a:cubicBezTo>
                      <a:pt x="2492" y="1410"/>
                      <a:pt x="2521" y="1428"/>
                      <a:pt x="2552" y="1432"/>
                    </a:cubicBezTo>
                    <a:cubicBezTo>
                      <a:pt x="2556" y="1433"/>
                      <a:pt x="2561" y="1433"/>
                      <a:pt x="2565" y="1433"/>
                    </a:cubicBezTo>
                    <a:cubicBezTo>
                      <a:pt x="2627" y="1433"/>
                      <a:pt x="2663" y="1373"/>
                      <a:pt x="2696" y="1325"/>
                    </a:cubicBezTo>
                    <a:cubicBezTo>
                      <a:pt x="2805" y="1171"/>
                      <a:pt x="2922" y="1020"/>
                      <a:pt x="3054" y="883"/>
                    </a:cubicBezTo>
                    <a:cubicBezTo>
                      <a:pt x="3186" y="747"/>
                      <a:pt x="3377" y="649"/>
                      <a:pt x="3567" y="649"/>
                    </a:cubicBezTo>
                    <a:cubicBezTo>
                      <a:pt x="3642" y="649"/>
                      <a:pt x="3717" y="665"/>
                      <a:pt x="3789" y="699"/>
                    </a:cubicBezTo>
                    <a:cubicBezTo>
                      <a:pt x="3899" y="752"/>
                      <a:pt x="4012" y="828"/>
                      <a:pt x="4063" y="945"/>
                    </a:cubicBezTo>
                    <a:cubicBezTo>
                      <a:pt x="4207" y="1364"/>
                      <a:pt x="3748" y="1593"/>
                      <a:pt x="3472" y="1804"/>
                    </a:cubicBezTo>
                    <a:cubicBezTo>
                      <a:pt x="3398" y="1860"/>
                      <a:pt x="3309" y="1902"/>
                      <a:pt x="3262" y="1983"/>
                    </a:cubicBezTo>
                    <a:cubicBezTo>
                      <a:pt x="3226" y="2035"/>
                      <a:pt x="3245" y="2103"/>
                      <a:pt x="3295" y="2137"/>
                    </a:cubicBezTo>
                    <a:cubicBezTo>
                      <a:pt x="3340" y="2164"/>
                      <a:pt x="3397" y="2157"/>
                      <a:pt x="3446" y="2168"/>
                    </a:cubicBezTo>
                    <a:cubicBezTo>
                      <a:pt x="3843" y="2243"/>
                      <a:pt x="4259" y="2350"/>
                      <a:pt x="4575" y="2613"/>
                    </a:cubicBezTo>
                    <a:cubicBezTo>
                      <a:pt x="4662" y="2691"/>
                      <a:pt x="4805" y="2828"/>
                      <a:pt x="4705" y="2946"/>
                    </a:cubicBezTo>
                    <a:cubicBezTo>
                      <a:pt x="4648" y="2995"/>
                      <a:pt x="4575" y="3014"/>
                      <a:pt x="4495" y="3014"/>
                    </a:cubicBezTo>
                    <a:cubicBezTo>
                      <a:pt x="4290" y="3014"/>
                      <a:pt x="4037" y="2892"/>
                      <a:pt x="3881" y="2836"/>
                    </a:cubicBezTo>
                    <a:cubicBezTo>
                      <a:pt x="3781" y="2790"/>
                      <a:pt x="3680" y="2743"/>
                      <a:pt x="3586" y="2688"/>
                    </a:cubicBezTo>
                    <a:cubicBezTo>
                      <a:pt x="3508" y="2645"/>
                      <a:pt x="3439" y="2577"/>
                      <a:pt x="3352" y="2560"/>
                    </a:cubicBezTo>
                    <a:cubicBezTo>
                      <a:pt x="3346" y="2559"/>
                      <a:pt x="3341" y="2558"/>
                      <a:pt x="3336" y="2558"/>
                    </a:cubicBezTo>
                    <a:cubicBezTo>
                      <a:pt x="3275" y="2558"/>
                      <a:pt x="3232" y="2618"/>
                      <a:pt x="3248" y="2678"/>
                    </a:cubicBezTo>
                    <a:cubicBezTo>
                      <a:pt x="3269" y="2733"/>
                      <a:pt x="3309" y="2779"/>
                      <a:pt x="3333" y="2833"/>
                    </a:cubicBezTo>
                    <a:cubicBezTo>
                      <a:pt x="3450" y="3068"/>
                      <a:pt x="3543" y="3315"/>
                      <a:pt x="3605" y="3569"/>
                    </a:cubicBezTo>
                    <a:cubicBezTo>
                      <a:pt x="3664" y="3799"/>
                      <a:pt x="3653" y="3996"/>
                      <a:pt x="3492" y="4183"/>
                    </a:cubicBezTo>
                    <a:cubicBezTo>
                      <a:pt x="3408" y="4303"/>
                      <a:pt x="3289" y="4392"/>
                      <a:pt x="3160" y="4392"/>
                    </a:cubicBezTo>
                    <a:cubicBezTo>
                      <a:pt x="3098" y="4392"/>
                      <a:pt x="3034" y="4371"/>
                      <a:pt x="2971" y="4323"/>
                    </a:cubicBezTo>
                    <a:cubicBezTo>
                      <a:pt x="2823" y="4228"/>
                      <a:pt x="2687" y="4104"/>
                      <a:pt x="2605" y="3946"/>
                    </a:cubicBezTo>
                    <a:cubicBezTo>
                      <a:pt x="2464" y="3684"/>
                      <a:pt x="2532" y="3379"/>
                      <a:pt x="2601" y="3105"/>
                    </a:cubicBezTo>
                    <a:cubicBezTo>
                      <a:pt x="2624" y="3010"/>
                      <a:pt x="2646" y="2916"/>
                      <a:pt x="2673" y="2823"/>
                    </a:cubicBezTo>
                    <a:cubicBezTo>
                      <a:pt x="2698" y="2774"/>
                      <a:pt x="2688" y="2710"/>
                      <a:pt x="2637" y="2681"/>
                    </a:cubicBezTo>
                    <a:cubicBezTo>
                      <a:pt x="2620" y="2673"/>
                      <a:pt x="2604" y="2669"/>
                      <a:pt x="2590" y="2669"/>
                    </a:cubicBezTo>
                    <a:cubicBezTo>
                      <a:pt x="2511" y="2669"/>
                      <a:pt x="2481" y="2785"/>
                      <a:pt x="2465" y="2856"/>
                    </a:cubicBezTo>
                    <a:cubicBezTo>
                      <a:pt x="2428" y="2997"/>
                      <a:pt x="2393" y="3137"/>
                      <a:pt x="2364" y="3279"/>
                    </a:cubicBezTo>
                    <a:cubicBezTo>
                      <a:pt x="2304" y="3546"/>
                      <a:pt x="2313" y="3841"/>
                      <a:pt x="2456" y="4082"/>
                    </a:cubicBezTo>
                    <a:cubicBezTo>
                      <a:pt x="2594" y="4307"/>
                      <a:pt x="2842" y="4541"/>
                      <a:pt x="3109" y="4590"/>
                    </a:cubicBezTo>
                    <a:lnTo>
                      <a:pt x="3107" y="4588"/>
                    </a:lnTo>
                    <a:lnTo>
                      <a:pt x="3107" y="4588"/>
                    </a:lnTo>
                    <a:cubicBezTo>
                      <a:pt x="3125" y="4591"/>
                      <a:pt x="3142" y="4592"/>
                      <a:pt x="3159" y="4592"/>
                    </a:cubicBezTo>
                    <a:cubicBezTo>
                      <a:pt x="3480" y="4592"/>
                      <a:pt x="3755" y="4229"/>
                      <a:pt x="3814" y="3938"/>
                    </a:cubicBezTo>
                    <a:cubicBezTo>
                      <a:pt x="3852" y="3571"/>
                      <a:pt x="3691" y="3216"/>
                      <a:pt x="3555" y="2882"/>
                    </a:cubicBezTo>
                    <a:lnTo>
                      <a:pt x="3555" y="2882"/>
                    </a:lnTo>
                    <a:cubicBezTo>
                      <a:pt x="3811" y="3020"/>
                      <a:pt x="4196" y="3215"/>
                      <a:pt x="4513" y="3215"/>
                    </a:cubicBezTo>
                    <a:cubicBezTo>
                      <a:pt x="4561" y="3215"/>
                      <a:pt x="4607" y="3210"/>
                      <a:pt x="4651" y="3201"/>
                    </a:cubicBezTo>
                    <a:cubicBezTo>
                      <a:pt x="4849" y="3154"/>
                      <a:pt x="4991" y="2948"/>
                      <a:pt x="4927" y="2749"/>
                    </a:cubicBezTo>
                    <a:cubicBezTo>
                      <a:pt x="4736" y="2257"/>
                      <a:pt x="4030" y="2076"/>
                      <a:pt x="3560" y="1978"/>
                    </a:cubicBezTo>
                    <a:cubicBezTo>
                      <a:pt x="3789" y="1810"/>
                      <a:pt x="4058" y="1664"/>
                      <a:pt x="4207" y="1415"/>
                    </a:cubicBezTo>
                    <a:cubicBezTo>
                      <a:pt x="4343" y="1183"/>
                      <a:pt x="4322" y="848"/>
                      <a:pt x="4121" y="660"/>
                    </a:cubicBezTo>
                    <a:cubicBezTo>
                      <a:pt x="3966" y="507"/>
                      <a:pt x="3772" y="434"/>
                      <a:pt x="3577" y="434"/>
                    </a:cubicBezTo>
                    <a:cubicBezTo>
                      <a:pt x="3374" y="434"/>
                      <a:pt x="3168" y="513"/>
                      <a:pt x="3002" y="661"/>
                    </a:cubicBezTo>
                    <a:cubicBezTo>
                      <a:pt x="2861" y="788"/>
                      <a:pt x="2747" y="942"/>
                      <a:pt x="2632" y="1093"/>
                    </a:cubicBezTo>
                    <a:cubicBezTo>
                      <a:pt x="2587" y="600"/>
                      <a:pt x="2275" y="1"/>
                      <a:pt x="1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132900" y="3340650"/>
                <a:ext cx="50875" cy="84900"/>
              </a:xfrm>
              <a:custGeom>
                <a:avLst/>
                <a:gdLst/>
                <a:ahLst/>
                <a:cxnLst/>
                <a:rect l="l" t="t" r="r" b="b"/>
                <a:pathLst>
                  <a:path w="2035" h="3396" extrusionOk="0">
                    <a:moveTo>
                      <a:pt x="628" y="0"/>
                    </a:moveTo>
                    <a:cubicBezTo>
                      <a:pt x="499" y="0"/>
                      <a:pt x="375" y="43"/>
                      <a:pt x="279" y="146"/>
                    </a:cubicBezTo>
                    <a:cubicBezTo>
                      <a:pt x="81" y="348"/>
                      <a:pt x="1" y="639"/>
                      <a:pt x="60" y="915"/>
                    </a:cubicBezTo>
                    <a:cubicBezTo>
                      <a:pt x="101" y="1214"/>
                      <a:pt x="226" y="1491"/>
                      <a:pt x="359" y="1760"/>
                    </a:cubicBezTo>
                    <a:cubicBezTo>
                      <a:pt x="509" y="2101"/>
                      <a:pt x="720" y="2406"/>
                      <a:pt x="933" y="2711"/>
                    </a:cubicBezTo>
                    <a:cubicBezTo>
                      <a:pt x="1055" y="2885"/>
                      <a:pt x="1181" y="3056"/>
                      <a:pt x="1307" y="3227"/>
                    </a:cubicBezTo>
                    <a:cubicBezTo>
                      <a:pt x="1355" y="3283"/>
                      <a:pt x="1379" y="3385"/>
                      <a:pt x="1462" y="3395"/>
                    </a:cubicBezTo>
                    <a:cubicBezTo>
                      <a:pt x="1465" y="3395"/>
                      <a:pt x="1468" y="3396"/>
                      <a:pt x="1470" y="3396"/>
                    </a:cubicBezTo>
                    <a:cubicBezTo>
                      <a:pt x="1554" y="3396"/>
                      <a:pt x="1599" y="3288"/>
                      <a:pt x="1548" y="3223"/>
                    </a:cubicBezTo>
                    <a:cubicBezTo>
                      <a:pt x="1460" y="3090"/>
                      <a:pt x="1360" y="2964"/>
                      <a:pt x="1264" y="2835"/>
                    </a:cubicBezTo>
                    <a:cubicBezTo>
                      <a:pt x="1077" y="2581"/>
                      <a:pt x="888" y="2328"/>
                      <a:pt x="717" y="2064"/>
                    </a:cubicBezTo>
                    <a:cubicBezTo>
                      <a:pt x="509" y="1675"/>
                      <a:pt x="280" y="1278"/>
                      <a:pt x="229" y="833"/>
                    </a:cubicBezTo>
                    <a:cubicBezTo>
                      <a:pt x="199" y="636"/>
                      <a:pt x="265" y="436"/>
                      <a:pt x="401" y="292"/>
                    </a:cubicBezTo>
                    <a:cubicBezTo>
                      <a:pt x="460" y="225"/>
                      <a:pt x="538" y="201"/>
                      <a:pt x="618" y="201"/>
                    </a:cubicBezTo>
                    <a:cubicBezTo>
                      <a:pt x="674" y="201"/>
                      <a:pt x="731" y="212"/>
                      <a:pt x="785" y="229"/>
                    </a:cubicBezTo>
                    <a:cubicBezTo>
                      <a:pt x="997" y="299"/>
                      <a:pt x="1136" y="500"/>
                      <a:pt x="1247" y="682"/>
                    </a:cubicBezTo>
                    <a:cubicBezTo>
                      <a:pt x="1408" y="992"/>
                      <a:pt x="1537" y="1319"/>
                      <a:pt x="1617" y="1659"/>
                    </a:cubicBezTo>
                    <a:cubicBezTo>
                      <a:pt x="1673" y="1905"/>
                      <a:pt x="1725" y="2152"/>
                      <a:pt x="1792" y="2395"/>
                    </a:cubicBezTo>
                    <a:cubicBezTo>
                      <a:pt x="1804" y="2468"/>
                      <a:pt x="1843" y="2551"/>
                      <a:pt x="1906" y="2551"/>
                    </a:cubicBezTo>
                    <a:cubicBezTo>
                      <a:pt x="1928" y="2551"/>
                      <a:pt x="1953" y="2541"/>
                      <a:pt x="1980" y="2517"/>
                    </a:cubicBezTo>
                    <a:cubicBezTo>
                      <a:pt x="2034" y="2456"/>
                      <a:pt x="1982" y="2381"/>
                      <a:pt x="1971" y="2313"/>
                    </a:cubicBezTo>
                    <a:cubicBezTo>
                      <a:pt x="1942" y="2205"/>
                      <a:pt x="1917" y="2095"/>
                      <a:pt x="1891" y="1986"/>
                    </a:cubicBezTo>
                    <a:cubicBezTo>
                      <a:pt x="1814" y="1633"/>
                      <a:pt x="1732" y="1266"/>
                      <a:pt x="1581" y="934"/>
                    </a:cubicBezTo>
                    <a:cubicBezTo>
                      <a:pt x="1480" y="696"/>
                      <a:pt x="1367" y="457"/>
                      <a:pt x="1186" y="269"/>
                    </a:cubicBezTo>
                    <a:cubicBezTo>
                      <a:pt x="1054" y="113"/>
                      <a:pt x="835"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2142300" y="3342625"/>
                <a:ext cx="34900" cy="69800"/>
              </a:xfrm>
              <a:custGeom>
                <a:avLst/>
                <a:gdLst/>
                <a:ahLst/>
                <a:cxnLst/>
                <a:rect l="l" t="t" r="r" b="b"/>
                <a:pathLst>
                  <a:path w="1396" h="2792" extrusionOk="0">
                    <a:moveTo>
                      <a:pt x="104" y="1"/>
                    </a:moveTo>
                    <a:cubicBezTo>
                      <a:pt x="51" y="1"/>
                      <a:pt x="1" y="49"/>
                      <a:pt x="4" y="107"/>
                    </a:cubicBezTo>
                    <a:cubicBezTo>
                      <a:pt x="18" y="205"/>
                      <a:pt x="96" y="285"/>
                      <a:pt x="135" y="375"/>
                    </a:cubicBezTo>
                    <a:cubicBezTo>
                      <a:pt x="244" y="594"/>
                      <a:pt x="343" y="816"/>
                      <a:pt x="446" y="1039"/>
                    </a:cubicBezTo>
                    <a:cubicBezTo>
                      <a:pt x="601" y="1375"/>
                      <a:pt x="734" y="1723"/>
                      <a:pt x="902" y="2055"/>
                    </a:cubicBezTo>
                    <a:cubicBezTo>
                      <a:pt x="990" y="2244"/>
                      <a:pt x="1062" y="2439"/>
                      <a:pt x="1152" y="2627"/>
                    </a:cubicBezTo>
                    <a:cubicBezTo>
                      <a:pt x="1182" y="2677"/>
                      <a:pt x="1186" y="2748"/>
                      <a:pt x="1239" y="2780"/>
                    </a:cubicBezTo>
                    <a:cubicBezTo>
                      <a:pt x="1252" y="2788"/>
                      <a:pt x="1266" y="2792"/>
                      <a:pt x="1280" y="2792"/>
                    </a:cubicBezTo>
                    <a:cubicBezTo>
                      <a:pt x="1341" y="2792"/>
                      <a:pt x="1396" y="2722"/>
                      <a:pt x="1373" y="2660"/>
                    </a:cubicBezTo>
                    <a:cubicBezTo>
                      <a:pt x="1319" y="2522"/>
                      <a:pt x="1251" y="2389"/>
                      <a:pt x="1196" y="2250"/>
                    </a:cubicBezTo>
                    <a:cubicBezTo>
                      <a:pt x="1039" y="1879"/>
                      <a:pt x="857" y="1518"/>
                      <a:pt x="707" y="1142"/>
                    </a:cubicBezTo>
                    <a:cubicBezTo>
                      <a:pt x="568" y="835"/>
                      <a:pt x="433" y="523"/>
                      <a:pt x="276" y="222"/>
                    </a:cubicBezTo>
                    <a:cubicBezTo>
                      <a:pt x="237" y="158"/>
                      <a:pt x="205" y="90"/>
                      <a:pt x="164" y="26"/>
                    </a:cubicBezTo>
                    <a:cubicBezTo>
                      <a:pt x="146" y="9"/>
                      <a:pt x="12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2174550" y="3404925"/>
                <a:ext cx="98500" cy="54625"/>
              </a:xfrm>
              <a:custGeom>
                <a:avLst/>
                <a:gdLst/>
                <a:ahLst/>
                <a:cxnLst/>
                <a:rect l="l" t="t" r="r" b="b"/>
                <a:pathLst>
                  <a:path w="3940" h="2185" extrusionOk="0">
                    <a:moveTo>
                      <a:pt x="2870" y="0"/>
                    </a:moveTo>
                    <a:cubicBezTo>
                      <a:pt x="2461" y="0"/>
                      <a:pt x="2027" y="121"/>
                      <a:pt x="1683" y="254"/>
                    </a:cubicBezTo>
                    <a:cubicBezTo>
                      <a:pt x="1260" y="417"/>
                      <a:pt x="821" y="593"/>
                      <a:pt x="491" y="913"/>
                    </a:cubicBezTo>
                    <a:cubicBezTo>
                      <a:pt x="426" y="968"/>
                      <a:pt x="415" y="1085"/>
                      <a:pt x="512" y="1111"/>
                    </a:cubicBezTo>
                    <a:cubicBezTo>
                      <a:pt x="519" y="1113"/>
                      <a:pt x="525" y="1114"/>
                      <a:pt x="532" y="1114"/>
                    </a:cubicBezTo>
                    <a:cubicBezTo>
                      <a:pt x="577" y="1114"/>
                      <a:pt x="608" y="1072"/>
                      <a:pt x="638" y="1040"/>
                    </a:cubicBezTo>
                    <a:cubicBezTo>
                      <a:pt x="776" y="912"/>
                      <a:pt x="942" y="815"/>
                      <a:pt x="1105" y="723"/>
                    </a:cubicBezTo>
                    <a:cubicBezTo>
                      <a:pt x="1600" y="481"/>
                      <a:pt x="2118" y="263"/>
                      <a:pt x="2673" y="212"/>
                    </a:cubicBezTo>
                    <a:cubicBezTo>
                      <a:pt x="2743" y="206"/>
                      <a:pt x="2816" y="202"/>
                      <a:pt x="2890" y="202"/>
                    </a:cubicBezTo>
                    <a:cubicBezTo>
                      <a:pt x="3157" y="202"/>
                      <a:pt x="3435" y="255"/>
                      <a:pt x="3619" y="457"/>
                    </a:cubicBezTo>
                    <a:cubicBezTo>
                      <a:pt x="3726" y="632"/>
                      <a:pt x="3729" y="863"/>
                      <a:pt x="3652" y="1051"/>
                    </a:cubicBezTo>
                    <a:cubicBezTo>
                      <a:pt x="3401" y="1614"/>
                      <a:pt x="2952" y="1670"/>
                      <a:pt x="2414" y="1788"/>
                    </a:cubicBezTo>
                    <a:cubicBezTo>
                      <a:pt x="1826" y="1933"/>
                      <a:pt x="1216" y="1940"/>
                      <a:pt x="615" y="1963"/>
                    </a:cubicBezTo>
                    <a:cubicBezTo>
                      <a:pt x="443" y="1964"/>
                      <a:pt x="270" y="1963"/>
                      <a:pt x="100" y="1972"/>
                    </a:cubicBezTo>
                    <a:cubicBezTo>
                      <a:pt x="42" y="1976"/>
                      <a:pt x="0" y="2030"/>
                      <a:pt x="3" y="2085"/>
                    </a:cubicBezTo>
                    <a:lnTo>
                      <a:pt x="2" y="2085"/>
                    </a:lnTo>
                    <a:cubicBezTo>
                      <a:pt x="4" y="2139"/>
                      <a:pt x="47" y="2185"/>
                      <a:pt x="101" y="2185"/>
                    </a:cubicBezTo>
                    <a:cubicBezTo>
                      <a:pt x="103" y="2185"/>
                      <a:pt x="105" y="2185"/>
                      <a:pt x="106" y="2184"/>
                    </a:cubicBezTo>
                    <a:cubicBezTo>
                      <a:pt x="197" y="2179"/>
                      <a:pt x="287" y="2178"/>
                      <a:pt x="378" y="2178"/>
                    </a:cubicBezTo>
                    <a:cubicBezTo>
                      <a:pt x="440" y="2178"/>
                      <a:pt x="502" y="2178"/>
                      <a:pt x="563" y="2178"/>
                    </a:cubicBezTo>
                    <a:cubicBezTo>
                      <a:pt x="617" y="2178"/>
                      <a:pt x="671" y="2178"/>
                      <a:pt x="725" y="2176"/>
                    </a:cubicBezTo>
                    <a:cubicBezTo>
                      <a:pt x="1131" y="2161"/>
                      <a:pt x="1538" y="2144"/>
                      <a:pt x="1940" y="2092"/>
                    </a:cubicBezTo>
                    <a:cubicBezTo>
                      <a:pt x="2290" y="2032"/>
                      <a:pt x="2633" y="1940"/>
                      <a:pt x="2974" y="1848"/>
                    </a:cubicBezTo>
                    <a:cubicBezTo>
                      <a:pt x="3390" y="1741"/>
                      <a:pt x="3736" y="1405"/>
                      <a:pt x="3856" y="994"/>
                    </a:cubicBezTo>
                    <a:cubicBezTo>
                      <a:pt x="3939" y="638"/>
                      <a:pt x="3843" y="258"/>
                      <a:pt x="3478" y="116"/>
                    </a:cubicBezTo>
                    <a:cubicBezTo>
                      <a:pt x="3293" y="34"/>
                      <a:pt x="3085" y="0"/>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179125" y="3418850"/>
                <a:ext cx="91550" cy="29325"/>
              </a:xfrm>
              <a:custGeom>
                <a:avLst/>
                <a:gdLst/>
                <a:ahLst/>
                <a:cxnLst/>
                <a:rect l="l" t="t" r="r" b="b"/>
                <a:pathLst>
                  <a:path w="3662" h="1173" extrusionOk="0">
                    <a:moveTo>
                      <a:pt x="3559" y="0"/>
                    </a:moveTo>
                    <a:cubicBezTo>
                      <a:pt x="3527" y="0"/>
                      <a:pt x="3491" y="10"/>
                      <a:pt x="3459" y="21"/>
                    </a:cubicBezTo>
                    <a:cubicBezTo>
                      <a:pt x="3368" y="44"/>
                      <a:pt x="3277" y="69"/>
                      <a:pt x="3186" y="93"/>
                    </a:cubicBezTo>
                    <a:cubicBezTo>
                      <a:pt x="2346" y="275"/>
                      <a:pt x="1525" y="521"/>
                      <a:pt x="698" y="751"/>
                    </a:cubicBezTo>
                    <a:cubicBezTo>
                      <a:pt x="500" y="807"/>
                      <a:pt x="300" y="867"/>
                      <a:pt x="111" y="951"/>
                    </a:cubicBezTo>
                    <a:cubicBezTo>
                      <a:pt x="63" y="973"/>
                      <a:pt x="5" y="1005"/>
                      <a:pt x="2" y="1066"/>
                    </a:cubicBezTo>
                    <a:cubicBezTo>
                      <a:pt x="1" y="1113"/>
                      <a:pt x="26" y="1159"/>
                      <a:pt x="74" y="1170"/>
                    </a:cubicBezTo>
                    <a:cubicBezTo>
                      <a:pt x="81" y="1172"/>
                      <a:pt x="88" y="1173"/>
                      <a:pt x="94" y="1173"/>
                    </a:cubicBezTo>
                    <a:cubicBezTo>
                      <a:pt x="129" y="1173"/>
                      <a:pt x="156" y="1146"/>
                      <a:pt x="189" y="1133"/>
                    </a:cubicBezTo>
                    <a:cubicBezTo>
                      <a:pt x="741" y="921"/>
                      <a:pt x="1307" y="801"/>
                      <a:pt x="1878" y="625"/>
                    </a:cubicBezTo>
                    <a:cubicBezTo>
                      <a:pt x="2206" y="540"/>
                      <a:pt x="2529" y="439"/>
                      <a:pt x="2858" y="370"/>
                    </a:cubicBezTo>
                    <a:cubicBezTo>
                      <a:pt x="3101" y="327"/>
                      <a:pt x="3337" y="251"/>
                      <a:pt x="3576" y="193"/>
                    </a:cubicBezTo>
                    <a:cubicBezTo>
                      <a:pt x="3628" y="182"/>
                      <a:pt x="3662" y="129"/>
                      <a:pt x="3652" y="77"/>
                    </a:cubicBezTo>
                    <a:cubicBezTo>
                      <a:pt x="3640" y="18"/>
                      <a:pt x="3603" y="0"/>
                      <a:pt x="3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089700" y="3435575"/>
                <a:ext cx="55150" cy="96475"/>
              </a:xfrm>
              <a:custGeom>
                <a:avLst/>
                <a:gdLst/>
                <a:ahLst/>
                <a:cxnLst/>
                <a:rect l="l" t="t" r="r" b="b"/>
                <a:pathLst>
                  <a:path w="2206" h="3859" extrusionOk="0">
                    <a:moveTo>
                      <a:pt x="663" y="1"/>
                    </a:moveTo>
                    <a:cubicBezTo>
                      <a:pt x="582" y="1"/>
                      <a:pt x="500" y="15"/>
                      <a:pt x="423" y="45"/>
                    </a:cubicBezTo>
                    <a:cubicBezTo>
                      <a:pt x="235" y="142"/>
                      <a:pt x="124" y="346"/>
                      <a:pt x="68" y="543"/>
                    </a:cubicBezTo>
                    <a:cubicBezTo>
                      <a:pt x="1" y="756"/>
                      <a:pt x="19" y="980"/>
                      <a:pt x="60" y="1197"/>
                    </a:cubicBezTo>
                    <a:cubicBezTo>
                      <a:pt x="178" y="1822"/>
                      <a:pt x="527" y="2375"/>
                      <a:pt x="890" y="2887"/>
                    </a:cubicBezTo>
                    <a:cubicBezTo>
                      <a:pt x="1143" y="3229"/>
                      <a:pt x="1458" y="3521"/>
                      <a:pt x="1752" y="3830"/>
                    </a:cubicBezTo>
                    <a:cubicBezTo>
                      <a:pt x="1774" y="3850"/>
                      <a:pt x="1797" y="3858"/>
                      <a:pt x="1819" y="3858"/>
                    </a:cubicBezTo>
                    <a:cubicBezTo>
                      <a:pt x="1900" y="3858"/>
                      <a:pt x="1965" y="3742"/>
                      <a:pt x="1892" y="3670"/>
                    </a:cubicBezTo>
                    <a:cubicBezTo>
                      <a:pt x="1605" y="3368"/>
                      <a:pt x="1299" y="3082"/>
                      <a:pt x="1044" y="2751"/>
                    </a:cubicBezTo>
                    <a:cubicBezTo>
                      <a:pt x="754" y="2359"/>
                      <a:pt x="487" y="1946"/>
                      <a:pt x="317" y="1487"/>
                    </a:cubicBezTo>
                    <a:cubicBezTo>
                      <a:pt x="221" y="1204"/>
                      <a:pt x="152" y="887"/>
                      <a:pt x="238" y="593"/>
                    </a:cubicBezTo>
                    <a:cubicBezTo>
                      <a:pt x="286" y="447"/>
                      <a:pt x="364" y="281"/>
                      <a:pt x="514" y="218"/>
                    </a:cubicBezTo>
                    <a:cubicBezTo>
                      <a:pt x="560" y="206"/>
                      <a:pt x="607" y="201"/>
                      <a:pt x="654" y="201"/>
                    </a:cubicBezTo>
                    <a:cubicBezTo>
                      <a:pt x="833" y="201"/>
                      <a:pt x="1006" y="283"/>
                      <a:pt x="1140" y="404"/>
                    </a:cubicBezTo>
                    <a:cubicBezTo>
                      <a:pt x="1614" y="847"/>
                      <a:pt x="1792" y="1579"/>
                      <a:pt x="1944" y="2189"/>
                    </a:cubicBezTo>
                    <a:cubicBezTo>
                      <a:pt x="1970" y="2299"/>
                      <a:pt x="1992" y="2410"/>
                      <a:pt x="2005" y="2521"/>
                    </a:cubicBezTo>
                    <a:cubicBezTo>
                      <a:pt x="2014" y="2573"/>
                      <a:pt x="2007" y="2631"/>
                      <a:pt x="2033" y="2678"/>
                    </a:cubicBezTo>
                    <a:cubicBezTo>
                      <a:pt x="2050" y="2709"/>
                      <a:pt x="2080" y="2722"/>
                      <a:pt x="2110" y="2722"/>
                    </a:cubicBezTo>
                    <a:cubicBezTo>
                      <a:pt x="2153" y="2722"/>
                      <a:pt x="2197" y="2693"/>
                      <a:pt x="2206" y="2645"/>
                    </a:cubicBezTo>
                    <a:cubicBezTo>
                      <a:pt x="2199" y="2372"/>
                      <a:pt x="2124" y="2104"/>
                      <a:pt x="2060" y="1840"/>
                    </a:cubicBezTo>
                    <a:cubicBezTo>
                      <a:pt x="1894" y="1256"/>
                      <a:pt x="1693" y="600"/>
                      <a:pt x="1204" y="202"/>
                    </a:cubicBezTo>
                    <a:cubicBezTo>
                      <a:pt x="1055" y="80"/>
                      <a:pt x="858" y="1"/>
                      <a:pt x="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098050" y="3437250"/>
                <a:ext cx="42150" cy="81875"/>
              </a:xfrm>
              <a:custGeom>
                <a:avLst/>
                <a:gdLst/>
                <a:ahLst/>
                <a:cxnLst/>
                <a:rect l="l" t="t" r="r" b="b"/>
                <a:pathLst>
                  <a:path w="1686" h="3275" extrusionOk="0">
                    <a:moveTo>
                      <a:pt x="131" y="1"/>
                    </a:moveTo>
                    <a:cubicBezTo>
                      <a:pt x="58" y="1"/>
                      <a:pt x="1" y="102"/>
                      <a:pt x="57" y="168"/>
                    </a:cubicBezTo>
                    <a:cubicBezTo>
                      <a:pt x="387" y="901"/>
                      <a:pt x="714" y="1636"/>
                      <a:pt x="1058" y="2362"/>
                    </a:cubicBezTo>
                    <a:cubicBezTo>
                      <a:pt x="1150" y="2559"/>
                      <a:pt x="1245" y="2755"/>
                      <a:pt x="1341" y="2951"/>
                    </a:cubicBezTo>
                    <a:cubicBezTo>
                      <a:pt x="1396" y="3053"/>
                      <a:pt x="1431" y="3174"/>
                      <a:pt x="1512" y="3258"/>
                    </a:cubicBezTo>
                    <a:cubicBezTo>
                      <a:pt x="1529" y="3269"/>
                      <a:pt x="1547" y="3274"/>
                      <a:pt x="1566" y="3274"/>
                    </a:cubicBezTo>
                    <a:cubicBezTo>
                      <a:pt x="1592" y="3274"/>
                      <a:pt x="1618" y="3263"/>
                      <a:pt x="1637" y="3242"/>
                    </a:cubicBezTo>
                    <a:cubicBezTo>
                      <a:pt x="1685" y="3190"/>
                      <a:pt x="1654" y="3123"/>
                      <a:pt x="1618" y="3073"/>
                    </a:cubicBezTo>
                    <a:cubicBezTo>
                      <a:pt x="1477" y="2791"/>
                      <a:pt x="1337" y="2507"/>
                      <a:pt x="1203" y="2220"/>
                    </a:cubicBezTo>
                    <a:cubicBezTo>
                      <a:pt x="934" y="1645"/>
                      <a:pt x="670" y="1068"/>
                      <a:pt x="413" y="487"/>
                    </a:cubicBezTo>
                    <a:cubicBezTo>
                      <a:pt x="359" y="366"/>
                      <a:pt x="306" y="245"/>
                      <a:pt x="250" y="124"/>
                    </a:cubicBezTo>
                    <a:cubicBezTo>
                      <a:pt x="232" y="86"/>
                      <a:pt x="217" y="41"/>
                      <a:pt x="180" y="17"/>
                    </a:cubicBezTo>
                    <a:cubicBezTo>
                      <a:pt x="164" y="5"/>
                      <a:pt x="147"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143350" y="3504825"/>
                <a:ext cx="91200" cy="63450"/>
              </a:xfrm>
              <a:custGeom>
                <a:avLst/>
                <a:gdLst/>
                <a:ahLst/>
                <a:cxnLst/>
                <a:rect l="l" t="t" r="r" b="b"/>
                <a:pathLst>
                  <a:path w="3648" h="2538" extrusionOk="0">
                    <a:moveTo>
                      <a:pt x="2514" y="1"/>
                    </a:moveTo>
                    <a:cubicBezTo>
                      <a:pt x="2386" y="1"/>
                      <a:pt x="2260" y="16"/>
                      <a:pt x="2143" y="48"/>
                    </a:cubicBezTo>
                    <a:cubicBezTo>
                      <a:pt x="1695" y="169"/>
                      <a:pt x="1271" y="394"/>
                      <a:pt x="903" y="675"/>
                    </a:cubicBezTo>
                    <a:cubicBezTo>
                      <a:pt x="790" y="769"/>
                      <a:pt x="0" y="1388"/>
                      <a:pt x="342" y="1486"/>
                    </a:cubicBezTo>
                    <a:cubicBezTo>
                      <a:pt x="345" y="1486"/>
                      <a:pt x="347" y="1486"/>
                      <a:pt x="349" y="1486"/>
                    </a:cubicBezTo>
                    <a:cubicBezTo>
                      <a:pt x="439" y="1486"/>
                      <a:pt x="449" y="1371"/>
                      <a:pt x="506" y="1317"/>
                    </a:cubicBezTo>
                    <a:cubicBezTo>
                      <a:pt x="659" y="1122"/>
                      <a:pt x="858" y="969"/>
                      <a:pt x="1048" y="811"/>
                    </a:cubicBezTo>
                    <a:cubicBezTo>
                      <a:pt x="1456" y="515"/>
                      <a:pt x="2008" y="206"/>
                      <a:pt x="2523" y="202"/>
                    </a:cubicBezTo>
                    <a:cubicBezTo>
                      <a:pt x="2525" y="202"/>
                      <a:pt x="2527" y="202"/>
                      <a:pt x="2529" y="202"/>
                    </a:cubicBezTo>
                    <a:cubicBezTo>
                      <a:pt x="2833" y="202"/>
                      <a:pt x="3160" y="300"/>
                      <a:pt x="3346" y="556"/>
                    </a:cubicBezTo>
                    <a:cubicBezTo>
                      <a:pt x="3540" y="844"/>
                      <a:pt x="3455" y="1227"/>
                      <a:pt x="3292" y="1509"/>
                    </a:cubicBezTo>
                    <a:cubicBezTo>
                      <a:pt x="3177" y="1703"/>
                      <a:pt x="2981" y="1833"/>
                      <a:pt x="2780" y="1923"/>
                    </a:cubicBezTo>
                    <a:cubicBezTo>
                      <a:pt x="2450" y="2055"/>
                      <a:pt x="2104" y="2129"/>
                      <a:pt x="1753" y="2199"/>
                    </a:cubicBezTo>
                    <a:cubicBezTo>
                      <a:pt x="1369" y="2275"/>
                      <a:pt x="991" y="2324"/>
                      <a:pt x="602" y="2324"/>
                    </a:cubicBezTo>
                    <a:cubicBezTo>
                      <a:pt x="529" y="2324"/>
                      <a:pt x="454" y="2322"/>
                      <a:pt x="379" y="2318"/>
                    </a:cubicBezTo>
                    <a:cubicBezTo>
                      <a:pt x="369" y="2318"/>
                      <a:pt x="358" y="2318"/>
                      <a:pt x="347" y="2318"/>
                    </a:cubicBezTo>
                    <a:cubicBezTo>
                      <a:pt x="299" y="2318"/>
                      <a:pt x="250" y="2319"/>
                      <a:pt x="202" y="2328"/>
                    </a:cubicBezTo>
                    <a:cubicBezTo>
                      <a:pt x="81" y="2354"/>
                      <a:pt x="100" y="2537"/>
                      <a:pt x="216" y="2537"/>
                    </a:cubicBezTo>
                    <a:cubicBezTo>
                      <a:pt x="222" y="2537"/>
                      <a:pt x="229" y="2536"/>
                      <a:pt x="235" y="2535"/>
                    </a:cubicBezTo>
                    <a:cubicBezTo>
                      <a:pt x="283" y="2531"/>
                      <a:pt x="330" y="2530"/>
                      <a:pt x="377" y="2530"/>
                    </a:cubicBezTo>
                    <a:cubicBezTo>
                      <a:pt x="486" y="2530"/>
                      <a:pt x="593" y="2537"/>
                      <a:pt x="711" y="2537"/>
                    </a:cubicBezTo>
                    <a:cubicBezTo>
                      <a:pt x="1221" y="2534"/>
                      <a:pt x="1726" y="2433"/>
                      <a:pt x="2219" y="2312"/>
                    </a:cubicBezTo>
                    <a:cubicBezTo>
                      <a:pt x="2576" y="2211"/>
                      <a:pt x="2952" y="2109"/>
                      <a:pt x="3232" y="1853"/>
                    </a:cubicBezTo>
                    <a:cubicBezTo>
                      <a:pt x="3498" y="1610"/>
                      <a:pt x="3647" y="1232"/>
                      <a:pt x="3631" y="872"/>
                    </a:cubicBezTo>
                    <a:cubicBezTo>
                      <a:pt x="3611" y="281"/>
                      <a:pt x="3050" y="1"/>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146175" y="3519600"/>
                <a:ext cx="87800" cy="37725"/>
              </a:xfrm>
              <a:custGeom>
                <a:avLst/>
                <a:gdLst/>
                <a:ahLst/>
                <a:cxnLst/>
                <a:rect l="l" t="t" r="r" b="b"/>
                <a:pathLst>
                  <a:path w="3512" h="1509" extrusionOk="0">
                    <a:moveTo>
                      <a:pt x="3379" y="1"/>
                    </a:moveTo>
                    <a:cubicBezTo>
                      <a:pt x="3363" y="1"/>
                      <a:pt x="3345" y="6"/>
                      <a:pt x="3327" y="17"/>
                    </a:cubicBezTo>
                    <a:cubicBezTo>
                      <a:pt x="3073" y="130"/>
                      <a:pt x="2810" y="220"/>
                      <a:pt x="2558" y="335"/>
                    </a:cubicBezTo>
                    <a:cubicBezTo>
                      <a:pt x="2048" y="541"/>
                      <a:pt x="1512" y="732"/>
                      <a:pt x="1004" y="948"/>
                    </a:cubicBezTo>
                    <a:cubicBezTo>
                      <a:pt x="700" y="1060"/>
                      <a:pt x="408" y="1201"/>
                      <a:pt x="104" y="1313"/>
                    </a:cubicBezTo>
                    <a:cubicBezTo>
                      <a:pt x="0" y="1334"/>
                      <a:pt x="5" y="1499"/>
                      <a:pt x="113" y="1508"/>
                    </a:cubicBezTo>
                    <a:cubicBezTo>
                      <a:pt x="331" y="1467"/>
                      <a:pt x="529" y="1346"/>
                      <a:pt x="737" y="1270"/>
                    </a:cubicBezTo>
                    <a:cubicBezTo>
                      <a:pt x="964" y="1180"/>
                      <a:pt x="1190" y="1091"/>
                      <a:pt x="1413" y="996"/>
                    </a:cubicBezTo>
                    <a:cubicBezTo>
                      <a:pt x="1753" y="850"/>
                      <a:pt x="2101" y="729"/>
                      <a:pt x="2445" y="593"/>
                    </a:cubicBezTo>
                    <a:cubicBezTo>
                      <a:pt x="2734" y="472"/>
                      <a:pt x="3022" y="351"/>
                      <a:pt x="3315" y="237"/>
                    </a:cubicBezTo>
                    <a:cubicBezTo>
                      <a:pt x="3353" y="221"/>
                      <a:pt x="3391" y="206"/>
                      <a:pt x="3426" y="183"/>
                    </a:cubicBezTo>
                    <a:cubicBezTo>
                      <a:pt x="3511" y="125"/>
                      <a:pt x="3462" y="1"/>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8775758" y="4570422"/>
              <a:ext cx="351851" cy="571499"/>
              <a:chOff x="2229325" y="3357950"/>
              <a:chExt cx="152700" cy="248025"/>
            </a:xfrm>
          </p:grpSpPr>
          <p:sp>
            <p:nvSpPr>
              <p:cNvPr id="146" name="Google Shape;146;p6"/>
              <p:cNvSpPr/>
              <p:nvPr/>
            </p:nvSpPr>
            <p:spPr>
              <a:xfrm>
                <a:off x="2242950" y="3374075"/>
                <a:ext cx="116025" cy="231775"/>
              </a:xfrm>
              <a:custGeom>
                <a:avLst/>
                <a:gdLst/>
                <a:ahLst/>
                <a:cxnLst/>
                <a:rect l="l" t="t" r="r" b="b"/>
                <a:pathLst>
                  <a:path w="4641" h="9271" extrusionOk="0">
                    <a:moveTo>
                      <a:pt x="4526" y="0"/>
                    </a:moveTo>
                    <a:cubicBezTo>
                      <a:pt x="4502" y="0"/>
                      <a:pt x="4477" y="9"/>
                      <a:pt x="4457" y="26"/>
                    </a:cubicBezTo>
                    <a:cubicBezTo>
                      <a:pt x="4345" y="118"/>
                      <a:pt x="4238" y="215"/>
                      <a:pt x="4131" y="312"/>
                    </a:cubicBezTo>
                    <a:cubicBezTo>
                      <a:pt x="3910" y="511"/>
                      <a:pt x="3700" y="722"/>
                      <a:pt x="3502" y="945"/>
                    </a:cubicBezTo>
                    <a:cubicBezTo>
                      <a:pt x="3005" y="1510"/>
                      <a:pt x="2585" y="2138"/>
                      <a:pt x="2185" y="2774"/>
                    </a:cubicBezTo>
                    <a:cubicBezTo>
                      <a:pt x="1841" y="3334"/>
                      <a:pt x="1512" y="3907"/>
                      <a:pt x="1254" y="4512"/>
                    </a:cubicBezTo>
                    <a:cubicBezTo>
                      <a:pt x="796" y="5573"/>
                      <a:pt x="473" y="6690"/>
                      <a:pt x="233" y="7818"/>
                    </a:cubicBezTo>
                    <a:cubicBezTo>
                      <a:pt x="131" y="8299"/>
                      <a:pt x="69" y="8785"/>
                      <a:pt x="1" y="9271"/>
                    </a:cubicBezTo>
                    <a:cubicBezTo>
                      <a:pt x="65" y="9271"/>
                      <a:pt x="129" y="9269"/>
                      <a:pt x="193" y="9269"/>
                    </a:cubicBezTo>
                    <a:cubicBezTo>
                      <a:pt x="245" y="8869"/>
                      <a:pt x="301" y="8471"/>
                      <a:pt x="373" y="8072"/>
                    </a:cubicBezTo>
                    <a:cubicBezTo>
                      <a:pt x="531" y="7192"/>
                      <a:pt x="763" y="6325"/>
                      <a:pt x="1069" y="5485"/>
                    </a:cubicBezTo>
                    <a:cubicBezTo>
                      <a:pt x="1373" y="4663"/>
                      <a:pt x="1761" y="3876"/>
                      <a:pt x="2206" y="3122"/>
                    </a:cubicBezTo>
                    <a:cubicBezTo>
                      <a:pt x="2608" y="2437"/>
                      <a:pt x="3049" y="1771"/>
                      <a:pt x="3575" y="1174"/>
                    </a:cubicBezTo>
                    <a:cubicBezTo>
                      <a:pt x="3890" y="820"/>
                      <a:pt x="4220" y="504"/>
                      <a:pt x="4590" y="194"/>
                    </a:cubicBezTo>
                    <a:cubicBezTo>
                      <a:pt x="4635" y="156"/>
                      <a:pt x="4640" y="84"/>
                      <a:pt x="4605" y="39"/>
                    </a:cubicBezTo>
                    <a:lnTo>
                      <a:pt x="4604" y="39"/>
                    </a:lnTo>
                    <a:cubicBezTo>
                      <a:pt x="4584" y="13"/>
                      <a:pt x="4555" y="0"/>
                      <a:pt x="4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229325" y="3357950"/>
                <a:ext cx="152700" cy="248025"/>
              </a:xfrm>
              <a:custGeom>
                <a:avLst/>
                <a:gdLst/>
                <a:ahLst/>
                <a:cxnLst/>
                <a:rect l="l" t="t" r="r" b="b"/>
                <a:pathLst>
                  <a:path w="6108" h="9921" extrusionOk="0">
                    <a:moveTo>
                      <a:pt x="5401" y="1"/>
                    </a:moveTo>
                    <a:cubicBezTo>
                      <a:pt x="5161" y="1"/>
                      <a:pt x="4927" y="105"/>
                      <a:pt x="4716" y="213"/>
                    </a:cubicBezTo>
                    <a:cubicBezTo>
                      <a:pt x="4453" y="349"/>
                      <a:pt x="4231" y="548"/>
                      <a:pt x="4019" y="752"/>
                    </a:cubicBezTo>
                    <a:cubicBezTo>
                      <a:pt x="3614" y="1123"/>
                      <a:pt x="3310" y="1589"/>
                      <a:pt x="3082" y="2085"/>
                    </a:cubicBezTo>
                    <a:cubicBezTo>
                      <a:pt x="2990" y="1964"/>
                      <a:pt x="2901" y="1916"/>
                      <a:pt x="2817" y="1916"/>
                    </a:cubicBezTo>
                    <a:cubicBezTo>
                      <a:pt x="2644" y="1916"/>
                      <a:pt x="2494" y="2122"/>
                      <a:pt x="2388" y="2317"/>
                    </a:cubicBezTo>
                    <a:cubicBezTo>
                      <a:pt x="2237" y="2586"/>
                      <a:pt x="2122" y="2873"/>
                      <a:pt x="2014" y="3162"/>
                    </a:cubicBezTo>
                    <a:cubicBezTo>
                      <a:pt x="1850" y="3637"/>
                      <a:pt x="1680" y="4110"/>
                      <a:pt x="1539" y="4592"/>
                    </a:cubicBezTo>
                    <a:cubicBezTo>
                      <a:pt x="1430" y="4533"/>
                      <a:pt x="1333" y="4507"/>
                      <a:pt x="1249" y="4507"/>
                    </a:cubicBezTo>
                    <a:cubicBezTo>
                      <a:pt x="859" y="4507"/>
                      <a:pt x="722" y="5059"/>
                      <a:pt x="676" y="5447"/>
                    </a:cubicBezTo>
                    <a:cubicBezTo>
                      <a:pt x="595" y="6053"/>
                      <a:pt x="602" y="6668"/>
                      <a:pt x="652" y="7277"/>
                    </a:cubicBezTo>
                    <a:cubicBezTo>
                      <a:pt x="609" y="7263"/>
                      <a:pt x="571" y="7257"/>
                      <a:pt x="537" y="7257"/>
                    </a:cubicBezTo>
                    <a:cubicBezTo>
                      <a:pt x="380" y="7257"/>
                      <a:pt x="313" y="7393"/>
                      <a:pt x="263" y="7563"/>
                    </a:cubicBezTo>
                    <a:cubicBezTo>
                      <a:pt x="216" y="7713"/>
                      <a:pt x="183" y="7866"/>
                      <a:pt x="154" y="8019"/>
                    </a:cubicBezTo>
                    <a:cubicBezTo>
                      <a:pt x="47" y="8582"/>
                      <a:pt x="1" y="9158"/>
                      <a:pt x="12" y="9730"/>
                    </a:cubicBezTo>
                    <a:cubicBezTo>
                      <a:pt x="13" y="9793"/>
                      <a:pt x="16" y="9857"/>
                      <a:pt x="19" y="9920"/>
                    </a:cubicBezTo>
                    <a:cubicBezTo>
                      <a:pt x="84" y="9920"/>
                      <a:pt x="148" y="9919"/>
                      <a:pt x="212" y="9919"/>
                    </a:cubicBezTo>
                    <a:cubicBezTo>
                      <a:pt x="206" y="9818"/>
                      <a:pt x="202" y="9717"/>
                      <a:pt x="201" y="9616"/>
                    </a:cubicBezTo>
                    <a:cubicBezTo>
                      <a:pt x="195" y="8953"/>
                      <a:pt x="265" y="8286"/>
                      <a:pt x="432" y="7644"/>
                    </a:cubicBezTo>
                    <a:cubicBezTo>
                      <a:pt x="450" y="7579"/>
                      <a:pt x="472" y="7511"/>
                      <a:pt x="508" y="7455"/>
                    </a:cubicBezTo>
                    <a:cubicBezTo>
                      <a:pt x="519" y="7451"/>
                      <a:pt x="531" y="7449"/>
                      <a:pt x="543" y="7449"/>
                    </a:cubicBezTo>
                    <a:cubicBezTo>
                      <a:pt x="569" y="7449"/>
                      <a:pt x="595" y="7457"/>
                      <a:pt x="617" y="7470"/>
                    </a:cubicBezTo>
                    <a:cubicBezTo>
                      <a:pt x="644" y="7488"/>
                      <a:pt x="675" y="7510"/>
                      <a:pt x="708" y="7510"/>
                    </a:cubicBezTo>
                    <a:cubicBezTo>
                      <a:pt x="714" y="7510"/>
                      <a:pt x="720" y="7509"/>
                      <a:pt x="726" y="7508"/>
                    </a:cubicBezTo>
                    <a:cubicBezTo>
                      <a:pt x="880" y="7471"/>
                      <a:pt x="818" y="7277"/>
                      <a:pt x="817" y="7162"/>
                    </a:cubicBezTo>
                    <a:cubicBezTo>
                      <a:pt x="808" y="7037"/>
                      <a:pt x="801" y="6913"/>
                      <a:pt x="798" y="6788"/>
                    </a:cubicBezTo>
                    <a:cubicBezTo>
                      <a:pt x="794" y="6324"/>
                      <a:pt x="803" y="5101"/>
                      <a:pt x="1114" y="4776"/>
                    </a:cubicBezTo>
                    <a:cubicBezTo>
                      <a:pt x="1152" y="4739"/>
                      <a:pt x="1200" y="4724"/>
                      <a:pt x="1250" y="4724"/>
                    </a:cubicBezTo>
                    <a:cubicBezTo>
                      <a:pt x="1326" y="4724"/>
                      <a:pt x="1406" y="4758"/>
                      <a:pt x="1465" y="4799"/>
                    </a:cubicBezTo>
                    <a:cubicBezTo>
                      <a:pt x="1491" y="4838"/>
                      <a:pt x="1533" y="4862"/>
                      <a:pt x="1574" y="4862"/>
                    </a:cubicBezTo>
                    <a:cubicBezTo>
                      <a:pt x="1606" y="4862"/>
                      <a:pt x="1637" y="4848"/>
                      <a:pt x="1661" y="4816"/>
                    </a:cubicBezTo>
                    <a:cubicBezTo>
                      <a:pt x="1695" y="4775"/>
                      <a:pt x="1704" y="4717"/>
                      <a:pt x="1719" y="4665"/>
                    </a:cubicBezTo>
                    <a:cubicBezTo>
                      <a:pt x="1754" y="4536"/>
                      <a:pt x="1790" y="4406"/>
                      <a:pt x="1832" y="4279"/>
                    </a:cubicBezTo>
                    <a:cubicBezTo>
                      <a:pt x="2003" y="3786"/>
                      <a:pt x="2168" y="3289"/>
                      <a:pt x="2377" y="2812"/>
                    </a:cubicBezTo>
                    <a:cubicBezTo>
                      <a:pt x="2423" y="2719"/>
                      <a:pt x="2668" y="2138"/>
                      <a:pt x="2819" y="2138"/>
                    </a:cubicBezTo>
                    <a:cubicBezTo>
                      <a:pt x="2835" y="2138"/>
                      <a:pt x="2850" y="2145"/>
                      <a:pt x="2864" y="2159"/>
                    </a:cubicBezTo>
                    <a:cubicBezTo>
                      <a:pt x="2908" y="2200"/>
                      <a:pt x="2942" y="2249"/>
                      <a:pt x="2971" y="2300"/>
                    </a:cubicBezTo>
                    <a:cubicBezTo>
                      <a:pt x="2989" y="2353"/>
                      <a:pt x="3031" y="2398"/>
                      <a:pt x="3084" y="2398"/>
                    </a:cubicBezTo>
                    <a:cubicBezTo>
                      <a:pt x="3100" y="2398"/>
                      <a:pt x="3116" y="2393"/>
                      <a:pt x="3134" y="2384"/>
                    </a:cubicBezTo>
                    <a:cubicBezTo>
                      <a:pt x="3167" y="2368"/>
                      <a:pt x="3184" y="2334"/>
                      <a:pt x="3198" y="2301"/>
                    </a:cubicBezTo>
                    <a:cubicBezTo>
                      <a:pt x="3234" y="2212"/>
                      <a:pt x="3264" y="2121"/>
                      <a:pt x="3307" y="2035"/>
                    </a:cubicBezTo>
                    <a:cubicBezTo>
                      <a:pt x="3440" y="1752"/>
                      <a:pt x="3592" y="1474"/>
                      <a:pt x="3796" y="1235"/>
                    </a:cubicBezTo>
                    <a:cubicBezTo>
                      <a:pt x="4139" y="844"/>
                      <a:pt x="4526" y="468"/>
                      <a:pt x="5022" y="283"/>
                    </a:cubicBezTo>
                    <a:cubicBezTo>
                      <a:pt x="5134" y="237"/>
                      <a:pt x="5263" y="203"/>
                      <a:pt x="5389" y="203"/>
                    </a:cubicBezTo>
                    <a:cubicBezTo>
                      <a:pt x="5530" y="203"/>
                      <a:pt x="5666" y="247"/>
                      <a:pt x="5763" y="366"/>
                    </a:cubicBezTo>
                    <a:cubicBezTo>
                      <a:pt x="5905" y="621"/>
                      <a:pt x="5750" y="930"/>
                      <a:pt x="5622" y="1162"/>
                    </a:cubicBezTo>
                    <a:cubicBezTo>
                      <a:pt x="5469" y="1419"/>
                      <a:pt x="5251" y="1662"/>
                      <a:pt x="5039" y="1878"/>
                    </a:cubicBezTo>
                    <a:cubicBezTo>
                      <a:pt x="4704" y="2201"/>
                      <a:pt x="4375" y="2531"/>
                      <a:pt x="4015" y="2829"/>
                    </a:cubicBezTo>
                    <a:cubicBezTo>
                      <a:pt x="3929" y="2903"/>
                      <a:pt x="3839" y="2974"/>
                      <a:pt x="3755" y="3051"/>
                    </a:cubicBezTo>
                    <a:cubicBezTo>
                      <a:pt x="3712" y="3089"/>
                      <a:pt x="3667" y="3149"/>
                      <a:pt x="3702" y="3207"/>
                    </a:cubicBezTo>
                    <a:cubicBezTo>
                      <a:pt x="3718" y="3236"/>
                      <a:pt x="3745" y="3246"/>
                      <a:pt x="3773" y="3246"/>
                    </a:cubicBezTo>
                    <a:cubicBezTo>
                      <a:pt x="3799" y="3246"/>
                      <a:pt x="3826" y="3238"/>
                      <a:pt x="3848" y="3229"/>
                    </a:cubicBezTo>
                    <a:cubicBezTo>
                      <a:pt x="3914" y="3204"/>
                      <a:pt x="3982" y="3183"/>
                      <a:pt x="4050" y="3163"/>
                    </a:cubicBezTo>
                    <a:cubicBezTo>
                      <a:pt x="4195" y="3133"/>
                      <a:pt x="4351" y="3106"/>
                      <a:pt x="4503" y="3106"/>
                    </a:cubicBezTo>
                    <a:cubicBezTo>
                      <a:pt x="4604" y="3106"/>
                      <a:pt x="4704" y="3118"/>
                      <a:pt x="4798" y="3149"/>
                    </a:cubicBezTo>
                    <a:cubicBezTo>
                      <a:pt x="5115" y="3819"/>
                      <a:pt x="3385" y="4780"/>
                      <a:pt x="2932" y="5147"/>
                    </a:cubicBezTo>
                    <a:cubicBezTo>
                      <a:pt x="2775" y="5269"/>
                      <a:pt x="2603" y="5375"/>
                      <a:pt x="2457" y="5510"/>
                    </a:cubicBezTo>
                    <a:cubicBezTo>
                      <a:pt x="2395" y="5594"/>
                      <a:pt x="2453" y="5696"/>
                      <a:pt x="2547" y="5696"/>
                    </a:cubicBezTo>
                    <a:cubicBezTo>
                      <a:pt x="2557" y="5696"/>
                      <a:pt x="2568" y="5695"/>
                      <a:pt x="2579" y="5692"/>
                    </a:cubicBezTo>
                    <a:cubicBezTo>
                      <a:pt x="2678" y="5679"/>
                      <a:pt x="2906" y="5637"/>
                      <a:pt x="3102" y="5637"/>
                    </a:cubicBezTo>
                    <a:cubicBezTo>
                      <a:pt x="3255" y="5637"/>
                      <a:pt x="3388" y="5662"/>
                      <a:pt x="3425" y="5745"/>
                    </a:cubicBezTo>
                    <a:cubicBezTo>
                      <a:pt x="3430" y="6059"/>
                      <a:pt x="3068" y="6362"/>
                      <a:pt x="2852" y="6560"/>
                    </a:cubicBezTo>
                    <a:cubicBezTo>
                      <a:pt x="2492" y="6887"/>
                      <a:pt x="2115" y="7166"/>
                      <a:pt x="1730" y="7472"/>
                    </a:cubicBezTo>
                    <a:cubicBezTo>
                      <a:pt x="1652" y="7535"/>
                      <a:pt x="1576" y="7600"/>
                      <a:pt x="1499" y="7663"/>
                    </a:cubicBezTo>
                    <a:cubicBezTo>
                      <a:pt x="1453" y="7701"/>
                      <a:pt x="1393" y="7743"/>
                      <a:pt x="1402" y="7811"/>
                    </a:cubicBezTo>
                    <a:cubicBezTo>
                      <a:pt x="1405" y="7857"/>
                      <a:pt x="1440" y="7893"/>
                      <a:pt x="1485" y="7893"/>
                    </a:cubicBezTo>
                    <a:cubicBezTo>
                      <a:pt x="1490" y="7893"/>
                      <a:pt x="1494" y="7892"/>
                      <a:pt x="1499" y="7891"/>
                    </a:cubicBezTo>
                    <a:cubicBezTo>
                      <a:pt x="1605" y="7878"/>
                      <a:pt x="1898" y="7760"/>
                      <a:pt x="2073" y="7760"/>
                    </a:cubicBezTo>
                    <a:cubicBezTo>
                      <a:pt x="2126" y="7760"/>
                      <a:pt x="2168" y="7771"/>
                      <a:pt x="2191" y="7799"/>
                    </a:cubicBezTo>
                    <a:lnTo>
                      <a:pt x="2190" y="7799"/>
                    </a:lnTo>
                    <a:cubicBezTo>
                      <a:pt x="2190" y="7799"/>
                      <a:pt x="2190" y="7799"/>
                      <a:pt x="2190" y="7799"/>
                    </a:cubicBezTo>
                    <a:lnTo>
                      <a:pt x="2190" y="7799"/>
                    </a:lnTo>
                    <a:cubicBezTo>
                      <a:pt x="2191" y="7799"/>
                      <a:pt x="2192" y="7800"/>
                      <a:pt x="2192" y="7802"/>
                    </a:cubicBezTo>
                    <a:cubicBezTo>
                      <a:pt x="2191" y="7802"/>
                      <a:pt x="2191" y="7800"/>
                      <a:pt x="2190" y="7799"/>
                    </a:cubicBezTo>
                    <a:lnTo>
                      <a:pt x="2190" y="7799"/>
                    </a:lnTo>
                    <a:cubicBezTo>
                      <a:pt x="2270" y="8006"/>
                      <a:pt x="2089" y="8304"/>
                      <a:pt x="2017" y="8501"/>
                    </a:cubicBezTo>
                    <a:cubicBezTo>
                      <a:pt x="1830" y="8905"/>
                      <a:pt x="1641" y="9307"/>
                      <a:pt x="1491" y="9725"/>
                    </a:cubicBezTo>
                    <a:cubicBezTo>
                      <a:pt x="1468" y="9786"/>
                      <a:pt x="1446" y="9848"/>
                      <a:pt x="1424" y="9909"/>
                    </a:cubicBezTo>
                    <a:cubicBezTo>
                      <a:pt x="1492" y="9909"/>
                      <a:pt x="1561" y="9908"/>
                      <a:pt x="1629" y="9908"/>
                    </a:cubicBezTo>
                    <a:cubicBezTo>
                      <a:pt x="1711" y="9684"/>
                      <a:pt x="1800" y="9464"/>
                      <a:pt x="1892" y="9249"/>
                    </a:cubicBezTo>
                    <a:cubicBezTo>
                      <a:pt x="2059" y="8863"/>
                      <a:pt x="2274" y="8493"/>
                      <a:pt x="2382" y="8084"/>
                    </a:cubicBezTo>
                    <a:cubicBezTo>
                      <a:pt x="2459" y="7735"/>
                      <a:pt x="2332" y="7570"/>
                      <a:pt x="2082" y="7570"/>
                    </a:cubicBezTo>
                    <a:cubicBezTo>
                      <a:pt x="2006" y="7570"/>
                      <a:pt x="1918" y="7585"/>
                      <a:pt x="1822" y="7615"/>
                    </a:cubicBezTo>
                    <a:cubicBezTo>
                      <a:pt x="2117" y="7375"/>
                      <a:pt x="2433" y="7163"/>
                      <a:pt x="2721" y="6916"/>
                    </a:cubicBezTo>
                    <a:cubicBezTo>
                      <a:pt x="2973" y="6702"/>
                      <a:pt x="3244" y="6500"/>
                      <a:pt x="3440" y="6230"/>
                    </a:cubicBezTo>
                    <a:cubicBezTo>
                      <a:pt x="3819" y="5686"/>
                      <a:pt x="3589" y="5428"/>
                      <a:pt x="3097" y="5428"/>
                    </a:cubicBezTo>
                    <a:cubicBezTo>
                      <a:pt x="3021" y="5428"/>
                      <a:pt x="2938" y="5434"/>
                      <a:pt x="2851" y="5447"/>
                    </a:cubicBezTo>
                    <a:cubicBezTo>
                      <a:pt x="3431" y="5001"/>
                      <a:pt x="4092" y="4657"/>
                      <a:pt x="4608" y="4131"/>
                    </a:cubicBezTo>
                    <a:cubicBezTo>
                      <a:pt x="4819" y="3909"/>
                      <a:pt x="5026" y="3639"/>
                      <a:pt x="5028" y="3319"/>
                    </a:cubicBezTo>
                    <a:cubicBezTo>
                      <a:pt x="5029" y="3190"/>
                      <a:pt x="4991" y="3043"/>
                      <a:pt x="4872" y="2975"/>
                    </a:cubicBezTo>
                    <a:cubicBezTo>
                      <a:pt x="4764" y="2937"/>
                      <a:pt x="4650" y="2923"/>
                      <a:pt x="4534" y="2923"/>
                    </a:cubicBezTo>
                    <a:cubicBezTo>
                      <a:pt x="4397" y="2923"/>
                      <a:pt x="4257" y="2943"/>
                      <a:pt x="4125" y="2966"/>
                    </a:cubicBezTo>
                    <a:cubicBezTo>
                      <a:pt x="4434" y="2712"/>
                      <a:pt x="4727" y="2442"/>
                      <a:pt x="5016" y="2167"/>
                    </a:cubicBezTo>
                    <a:cubicBezTo>
                      <a:pt x="5362" y="1841"/>
                      <a:pt x="5708" y="1492"/>
                      <a:pt x="5906" y="1053"/>
                    </a:cubicBezTo>
                    <a:cubicBezTo>
                      <a:pt x="6108" y="613"/>
                      <a:pt x="6068" y="103"/>
                      <a:pt x="5510" y="8"/>
                    </a:cubicBezTo>
                    <a:cubicBezTo>
                      <a:pt x="5474" y="3"/>
                      <a:pt x="5437" y="1"/>
                      <a:pt x="5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6"/>
            <p:cNvGrpSpPr/>
            <p:nvPr/>
          </p:nvGrpSpPr>
          <p:grpSpPr>
            <a:xfrm>
              <a:off x="8893848" y="4857295"/>
              <a:ext cx="231514" cy="283589"/>
              <a:chOff x="2280575" y="3482450"/>
              <a:chExt cx="100475" cy="123075"/>
            </a:xfrm>
          </p:grpSpPr>
          <p:sp>
            <p:nvSpPr>
              <p:cNvPr id="149" name="Google Shape;149;p6"/>
              <p:cNvSpPr/>
              <p:nvPr/>
            </p:nvSpPr>
            <p:spPr>
              <a:xfrm>
                <a:off x="2280575" y="3537875"/>
                <a:ext cx="49875" cy="67650"/>
              </a:xfrm>
              <a:custGeom>
                <a:avLst/>
                <a:gdLst/>
                <a:ahLst/>
                <a:cxnLst/>
                <a:rect l="l" t="t" r="r" b="b"/>
                <a:pathLst>
                  <a:path w="1995" h="2706" extrusionOk="0">
                    <a:moveTo>
                      <a:pt x="1844" y="1"/>
                    </a:moveTo>
                    <a:cubicBezTo>
                      <a:pt x="1766" y="206"/>
                      <a:pt x="1680" y="409"/>
                      <a:pt x="1579" y="605"/>
                    </a:cubicBezTo>
                    <a:cubicBezTo>
                      <a:pt x="1308" y="1122"/>
                      <a:pt x="974" y="1605"/>
                      <a:pt x="618" y="2067"/>
                    </a:cubicBezTo>
                    <a:cubicBezTo>
                      <a:pt x="429" y="2299"/>
                      <a:pt x="228" y="2509"/>
                      <a:pt x="0" y="2706"/>
                    </a:cubicBezTo>
                    <a:cubicBezTo>
                      <a:pt x="99" y="2705"/>
                      <a:pt x="197" y="2704"/>
                      <a:pt x="296" y="2704"/>
                    </a:cubicBezTo>
                    <a:cubicBezTo>
                      <a:pt x="469" y="2539"/>
                      <a:pt x="629" y="2362"/>
                      <a:pt x="778" y="2175"/>
                    </a:cubicBezTo>
                    <a:cubicBezTo>
                      <a:pt x="1112" y="1738"/>
                      <a:pt x="1426" y="1281"/>
                      <a:pt x="1691" y="798"/>
                    </a:cubicBezTo>
                    <a:cubicBezTo>
                      <a:pt x="1808" y="575"/>
                      <a:pt x="1906" y="342"/>
                      <a:pt x="1994" y="105"/>
                    </a:cubicBezTo>
                    <a:cubicBezTo>
                      <a:pt x="1930" y="82"/>
                      <a:pt x="1881" y="47"/>
                      <a:pt x="1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294400" y="3540650"/>
                <a:ext cx="44775" cy="64775"/>
              </a:xfrm>
              <a:custGeom>
                <a:avLst/>
                <a:gdLst/>
                <a:ahLst/>
                <a:cxnLst/>
                <a:rect l="l" t="t" r="r" b="b"/>
                <a:pathLst>
                  <a:path w="1791" h="2591" extrusionOk="0">
                    <a:moveTo>
                      <a:pt x="1791" y="0"/>
                    </a:moveTo>
                    <a:cubicBezTo>
                      <a:pt x="1732" y="15"/>
                      <a:pt x="1671" y="22"/>
                      <a:pt x="1607" y="22"/>
                    </a:cubicBezTo>
                    <a:lnTo>
                      <a:pt x="1607" y="22"/>
                    </a:lnTo>
                    <a:cubicBezTo>
                      <a:pt x="1599" y="22"/>
                      <a:pt x="1592" y="22"/>
                      <a:pt x="1585" y="21"/>
                    </a:cubicBezTo>
                    <a:cubicBezTo>
                      <a:pt x="1343" y="622"/>
                      <a:pt x="1027" y="1196"/>
                      <a:pt x="664" y="1732"/>
                    </a:cubicBezTo>
                    <a:cubicBezTo>
                      <a:pt x="493" y="1983"/>
                      <a:pt x="313" y="2231"/>
                      <a:pt x="115" y="2464"/>
                    </a:cubicBezTo>
                    <a:cubicBezTo>
                      <a:pt x="78" y="2506"/>
                      <a:pt x="40" y="2549"/>
                      <a:pt x="0" y="2590"/>
                    </a:cubicBezTo>
                    <a:cubicBezTo>
                      <a:pt x="89" y="2589"/>
                      <a:pt x="177" y="2589"/>
                      <a:pt x="266" y="2588"/>
                    </a:cubicBezTo>
                    <a:cubicBezTo>
                      <a:pt x="449" y="2372"/>
                      <a:pt x="614" y="2142"/>
                      <a:pt x="776" y="1910"/>
                    </a:cubicBezTo>
                    <a:cubicBezTo>
                      <a:pt x="1185" y="1314"/>
                      <a:pt x="1532" y="675"/>
                      <a:pt x="1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2303550" y="3482450"/>
                <a:ext cx="62350" cy="63575"/>
              </a:xfrm>
              <a:custGeom>
                <a:avLst/>
                <a:gdLst/>
                <a:ahLst/>
                <a:cxnLst/>
                <a:rect l="l" t="t" r="r" b="b"/>
                <a:pathLst>
                  <a:path w="2494" h="2543" extrusionOk="0">
                    <a:moveTo>
                      <a:pt x="1901" y="206"/>
                    </a:moveTo>
                    <a:cubicBezTo>
                      <a:pt x="1948" y="206"/>
                      <a:pt x="1996" y="215"/>
                      <a:pt x="2045" y="234"/>
                    </a:cubicBezTo>
                    <a:cubicBezTo>
                      <a:pt x="2389" y="444"/>
                      <a:pt x="2279" y="1105"/>
                      <a:pt x="2177" y="1434"/>
                    </a:cubicBezTo>
                    <a:cubicBezTo>
                      <a:pt x="2052" y="1867"/>
                      <a:pt x="1748" y="2350"/>
                      <a:pt x="1244" y="2350"/>
                    </a:cubicBezTo>
                    <a:cubicBezTo>
                      <a:pt x="1243" y="2350"/>
                      <a:pt x="1241" y="2350"/>
                      <a:pt x="1240" y="2350"/>
                    </a:cubicBezTo>
                    <a:lnTo>
                      <a:pt x="1242" y="2350"/>
                    </a:lnTo>
                    <a:cubicBezTo>
                      <a:pt x="490" y="2336"/>
                      <a:pt x="951" y="1161"/>
                      <a:pt x="1174" y="793"/>
                    </a:cubicBezTo>
                    <a:cubicBezTo>
                      <a:pt x="1320" y="562"/>
                      <a:pt x="1598" y="206"/>
                      <a:pt x="1901" y="206"/>
                    </a:cubicBezTo>
                    <a:close/>
                    <a:moveTo>
                      <a:pt x="1892" y="0"/>
                    </a:moveTo>
                    <a:cubicBezTo>
                      <a:pt x="983" y="0"/>
                      <a:pt x="0" y="2495"/>
                      <a:pt x="1197" y="2541"/>
                    </a:cubicBezTo>
                    <a:cubicBezTo>
                      <a:pt x="1209" y="2542"/>
                      <a:pt x="1220" y="2542"/>
                      <a:pt x="1231" y="2542"/>
                    </a:cubicBezTo>
                    <a:cubicBezTo>
                      <a:pt x="1572" y="2542"/>
                      <a:pt x="1881" y="2339"/>
                      <a:pt x="2071" y="2063"/>
                    </a:cubicBezTo>
                    <a:cubicBezTo>
                      <a:pt x="2340" y="1649"/>
                      <a:pt x="2493" y="1141"/>
                      <a:pt x="2453" y="646"/>
                    </a:cubicBezTo>
                    <a:cubicBezTo>
                      <a:pt x="2434" y="417"/>
                      <a:pt x="2348" y="109"/>
                      <a:pt x="2098" y="46"/>
                    </a:cubicBezTo>
                    <a:cubicBezTo>
                      <a:pt x="2030" y="15"/>
                      <a:pt x="1961" y="0"/>
                      <a:pt x="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2318400" y="3561450"/>
                <a:ext cx="33250" cy="16625"/>
              </a:xfrm>
              <a:custGeom>
                <a:avLst/>
                <a:gdLst/>
                <a:ahLst/>
                <a:cxnLst/>
                <a:rect l="l" t="t" r="r" b="b"/>
                <a:pathLst>
                  <a:path w="1330" h="665" extrusionOk="0">
                    <a:moveTo>
                      <a:pt x="1230" y="0"/>
                    </a:moveTo>
                    <a:cubicBezTo>
                      <a:pt x="1179" y="0"/>
                      <a:pt x="1124" y="47"/>
                      <a:pt x="1077" y="74"/>
                    </a:cubicBezTo>
                    <a:cubicBezTo>
                      <a:pt x="1003" y="117"/>
                      <a:pt x="927" y="158"/>
                      <a:pt x="851" y="199"/>
                    </a:cubicBezTo>
                    <a:cubicBezTo>
                      <a:pt x="667" y="298"/>
                      <a:pt x="472" y="374"/>
                      <a:pt x="270" y="430"/>
                    </a:cubicBezTo>
                    <a:cubicBezTo>
                      <a:pt x="209" y="449"/>
                      <a:pt x="146" y="456"/>
                      <a:pt x="86" y="475"/>
                    </a:cubicBezTo>
                    <a:cubicBezTo>
                      <a:pt x="1" y="515"/>
                      <a:pt x="20" y="657"/>
                      <a:pt x="116" y="664"/>
                    </a:cubicBezTo>
                    <a:cubicBezTo>
                      <a:pt x="433" y="624"/>
                      <a:pt x="734" y="489"/>
                      <a:pt x="1013" y="339"/>
                    </a:cubicBezTo>
                    <a:cubicBezTo>
                      <a:pt x="1100" y="291"/>
                      <a:pt x="1189" y="244"/>
                      <a:pt x="1271" y="186"/>
                    </a:cubicBezTo>
                    <a:cubicBezTo>
                      <a:pt x="1316" y="156"/>
                      <a:pt x="1330" y="93"/>
                      <a:pt x="1302" y="45"/>
                    </a:cubicBezTo>
                    <a:cubicBezTo>
                      <a:pt x="1280" y="12"/>
                      <a:pt x="1255" y="0"/>
                      <a:pt x="1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309925" y="3566000"/>
                <a:ext cx="46200" cy="24750"/>
              </a:xfrm>
              <a:custGeom>
                <a:avLst/>
                <a:gdLst/>
                <a:ahLst/>
                <a:cxnLst/>
                <a:rect l="l" t="t" r="r" b="b"/>
                <a:pathLst>
                  <a:path w="1848" h="990" extrusionOk="0">
                    <a:moveTo>
                      <a:pt x="1692" y="0"/>
                    </a:moveTo>
                    <a:cubicBezTo>
                      <a:pt x="1626" y="0"/>
                      <a:pt x="1582" y="90"/>
                      <a:pt x="1534" y="133"/>
                    </a:cubicBezTo>
                    <a:cubicBezTo>
                      <a:pt x="1363" y="290"/>
                      <a:pt x="1176" y="437"/>
                      <a:pt x="964" y="535"/>
                    </a:cubicBezTo>
                    <a:cubicBezTo>
                      <a:pt x="759" y="617"/>
                      <a:pt x="547" y="682"/>
                      <a:pt x="336" y="746"/>
                    </a:cubicBezTo>
                    <a:cubicBezTo>
                      <a:pt x="234" y="784"/>
                      <a:pt x="1" y="761"/>
                      <a:pt x="55" y="933"/>
                    </a:cubicBezTo>
                    <a:cubicBezTo>
                      <a:pt x="70" y="969"/>
                      <a:pt x="106" y="989"/>
                      <a:pt x="142" y="989"/>
                    </a:cubicBezTo>
                    <a:cubicBezTo>
                      <a:pt x="152" y="989"/>
                      <a:pt x="162" y="988"/>
                      <a:pt x="171" y="985"/>
                    </a:cubicBezTo>
                    <a:cubicBezTo>
                      <a:pt x="232" y="976"/>
                      <a:pt x="293" y="964"/>
                      <a:pt x="355" y="950"/>
                    </a:cubicBezTo>
                    <a:cubicBezTo>
                      <a:pt x="597" y="882"/>
                      <a:pt x="841" y="805"/>
                      <a:pt x="1073" y="706"/>
                    </a:cubicBezTo>
                    <a:cubicBezTo>
                      <a:pt x="1288" y="599"/>
                      <a:pt x="1482" y="448"/>
                      <a:pt x="1657" y="285"/>
                    </a:cubicBezTo>
                    <a:cubicBezTo>
                      <a:pt x="1723" y="218"/>
                      <a:pt x="1847" y="107"/>
                      <a:pt x="1745" y="19"/>
                    </a:cubicBezTo>
                    <a:cubicBezTo>
                      <a:pt x="1725" y="6"/>
                      <a:pt x="1708"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344475" y="3537425"/>
                <a:ext cx="36575" cy="31700"/>
              </a:xfrm>
              <a:custGeom>
                <a:avLst/>
                <a:gdLst/>
                <a:ahLst/>
                <a:cxnLst/>
                <a:rect l="l" t="t" r="r" b="b"/>
                <a:pathLst>
                  <a:path w="1463" h="1268" extrusionOk="0">
                    <a:moveTo>
                      <a:pt x="911" y="198"/>
                    </a:moveTo>
                    <a:cubicBezTo>
                      <a:pt x="1130" y="198"/>
                      <a:pt x="1267" y="484"/>
                      <a:pt x="1186" y="687"/>
                    </a:cubicBezTo>
                    <a:cubicBezTo>
                      <a:pt x="1092" y="881"/>
                      <a:pt x="875" y="978"/>
                      <a:pt x="681" y="1043"/>
                    </a:cubicBezTo>
                    <a:cubicBezTo>
                      <a:pt x="621" y="1059"/>
                      <a:pt x="560" y="1073"/>
                      <a:pt x="498" y="1074"/>
                    </a:cubicBezTo>
                    <a:cubicBezTo>
                      <a:pt x="496" y="1074"/>
                      <a:pt x="494" y="1074"/>
                      <a:pt x="493" y="1074"/>
                    </a:cubicBezTo>
                    <a:cubicBezTo>
                      <a:pt x="476" y="1074"/>
                      <a:pt x="458" y="1072"/>
                      <a:pt x="441" y="1072"/>
                    </a:cubicBezTo>
                    <a:cubicBezTo>
                      <a:pt x="424" y="1072"/>
                      <a:pt x="407" y="1074"/>
                      <a:pt x="393" y="1085"/>
                    </a:cubicBezTo>
                    <a:cubicBezTo>
                      <a:pt x="78" y="933"/>
                      <a:pt x="573" y="243"/>
                      <a:pt x="815" y="216"/>
                    </a:cubicBezTo>
                    <a:cubicBezTo>
                      <a:pt x="848" y="204"/>
                      <a:pt x="880" y="198"/>
                      <a:pt x="911" y="198"/>
                    </a:cubicBezTo>
                    <a:close/>
                    <a:moveTo>
                      <a:pt x="920" y="0"/>
                    </a:moveTo>
                    <a:cubicBezTo>
                      <a:pt x="839" y="0"/>
                      <a:pt x="757" y="19"/>
                      <a:pt x="683" y="50"/>
                    </a:cubicBezTo>
                    <a:cubicBezTo>
                      <a:pt x="485" y="130"/>
                      <a:pt x="354" y="311"/>
                      <a:pt x="241" y="485"/>
                    </a:cubicBezTo>
                    <a:cubicBezTo>
                      <a:pt x="113" y="695"/>
                      <a:pt x="1" y="1029"/>
                      <a:pt x="226" y="1214"/>
                    </a:cubicBezTo>
                    <a:cubicBezTo>
                      <a:pt x="257" y="1240"/>
                      <a:pt x="298" y="1268"/>
                      <a:pt x="340" y="1268"/>
                    </a:cubicBezTo>
                    <a:cubicBezTo>
                      <a:pt x="357" y="1268"/>
                      <a:pt x="374" y="1263"/>
                      <a:pt x="390" y="1252"/>
                    </a:cubicBezTo>
                    <a:cubicBezTo>
                      <a:pt x="401" y="1259"/>
                      <a:pt x="415" y="1263"/>
                      <a:pt x="428" y="1266"/>
                    </a:cubicBezTo>
                    <a:cubicBezTo>
                      <a:pt x="446" y="1267"/>
                      <a:pt x="463" y="1268"/>
                      <a:pt x="481" y="1268"/>
                    </a:cubicBezTo>
                    <a:cubicBezTo>
                      <a:pt x="784" y="1268"/>
                      <a:pt x="1149" y="1092"/>
                      <a:pt x="1315" y="845"/>
                    </a:cubicBezTo>
                    <a:cubicBezTo>
                      <a:pt x="1462" y="623"/>
                      <a:pt x="1402" y="306"/>
                      <a:pt x="1220" y="120"/>
                    </a:cubicBezTo>
                    <a:cubicBezTo>
                      <a:pt x="1140" y="35"/>
                      <a:pt x="1031"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6"/>
            <p:cNvGrpSpPr/>
            <p:nvPr/>
          </p:nvGrpSpPr>
          <p:grpSpPr>
            <a:xfrm>
              <a:off x="85358" y="4468980"/>
              <a:ext cx="570117" cy="653644"/>
              <a:chOff x="1657425" y="3322975"/>
              <a:chExt cx="247425" cy="283675"/>
            </a:xfrm>
          </p:grpSpPr>
          <p:sp>
            <p:nvSpPr>
              <p:cNvPr id="156" name="Google Shape;156;p6"/>
              <p:cNvSpPr/>
              <p:nvPr/>
            </p:nvSpPr>
            <p:spPr>
              <a:xfrm>
                <a:off x="1727075" y="3407750"/>
                <a:ext cx="152000" cy="198900"/>
              </a:xfrm>
              <a:custGeom>
                <a:avLst/>
                <a:gdLst/>
                <a:ahLst/>
                <a:cxnLst/>
                <a:rect l="l" t="t" r="r" b="b"/>
                <a:pathLst>
                  <a:path w="6080" h="7956" extrusionOk="0">
                    <a:moveTo>
                      <a:pt x="149" y="0"/>
                    </a:moveTo>
                    <a:cubicBezTo>
                      <a:pt x="103" y="60"/>
                      <a:pt x="52" y="118"/>
                      <a:pt x="1" y="172"/>
                    </a:cubicBezTo>
                    <a:cubicBezTo>
                      <a:pt x="233" y="232"/>
                      <a:pt x="454" y="332"/>
                      <a:pt x="673" y="432"/>
                    </a:cubicBezTo>
                    <a:cubicBezTo>
                      <a:pt x="1059" y="608"/>
                      <a:pt x="1432" y="817"/>
                      <a:pt x="1766" y="1081"/>
                    </a:cubicBezTo>
                    <a:cubicBezTo>
                      <a:pt x="2185" y="1420"/>
                      <a:pt x="2598" y="1768"/>
                      <a:pt x="2989" y="2137"/>
                    </a:cubicBezTo>
                    <a:cubicBezTo>
                      <a:pt x="3501" y="2677"/>
                      <a:pt x="3975" y="3255"/>
                      <a:pt x="4402" y="3864"/>
                    </a:cubicBezTo>
                    <a:cubicBezTo>
                      <a:pt x="4636" y="4244"/>
                      <a:pt x="4860" y="4630"/>
                      <a:pt x="5050" y="5034"/>
                    </a:cubicBezTo>
                    <a:cubicBezTo>
                      <a:pt x="5195" y="5359"/>
                      <a:pt x="5316" y="5692"/>
                      <a:pt x="5429" y="6027"/>
                    </a:cubicBezTo>
                    <a:cubicBezTo>
                      <a:pt x="5644" y="6654"/>
                      <a:pt x="5767" y="7300"/>
                      <a:pt x="5869" y="7956"/>
                    </a:cubicBezTo>
                    <a:cubicBezTo>
                      <a:pt x="5939" y="7956"/>
                      <a:pt x="6010" y="7955"/>
                      <a:pt x="6080" y="7955"/>
                    </a:cubicBezTo>
                    <a:cubicBezTo>
                      <a:pt x="6012" y="7510"/>
                      <a:pt x="5932" y="7068"/>
                      <a:pt x="5814" y="6634"/>
                    </a:cubicBezTo>
                    <a:cubicBezTo>
                      <a:pt x="5635" y="6008"/>
                      <a:pt x="5425" y="5385"/>
                      <a:pt x="5159" y="4791"/>
                    </a:cubicBezTo>
                    <a:cubicBezTo>
                      <a:pt x="4966" y="4399"/>
                      <a:pt x="4752" y="4016"/>
                      <a:pt x="4505" y="3655"/>
                    </a:cubicBezTo>
                    <a:cubicBezTo>
                      <a:pt x="4346" y="3424"/>
                      <a:pt x="4159" y="3214"/>
                      <a:pt x="3982" y="2997"/>
                    </a:cubicBezTo>
                    <a:cubicBezTo>
                      <a:pt x="3731" y="2692"/>
                      <a:pt x="3459" y="2367"/>
                      <a:pt x="3177" y="2077"/>
                    </a:cubicBezTo>
                    <a:cubicBezTo>
                      <a:pt x="2887" y="1777"/>
                      <a:pt x="2566" y="1508"/>
                      <a:pt x="2253" y="1233"/>
                    </a:cubicBezTo>
                    <a:cubicBezTo>
                      <a:pt x="1920" y="933"/>
                      <a:pt x="1557" y="667"/>
                      <a:pt x="1162" y="452"/>
                    </a:cubicBezTo>
                    <a:cubicBezTo>
                      <a:pt x="1056" y="399"/>
                      <a:pt x="545" y="127"/>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1737425" y="3392850"/>
                <a:ext cx="161950" cy="213775"/>
              </a:xfrm>
              <a:custGeom>
                <a:avLst/>
                <a:gdLst/>
                <a:ahLst/>
                <a:cxnLst/>
                <a:rect l="l" t="t" r="r" b="b"/>
                <a:pathLst>
                  <a:path w="6478" h="8551" extrusionOk="0">
                    <a:moveTo>
                      <a:pt x="86" y="0"/>
                    </a:moveTo>
                    <a:cubicBezTo>
                      <a:pt x="63" y="59"/>
                      <a:pt x="34" y="122"/>
                      <a:pt x="0" y="187"/>
                    </a:cubicBezTo>
                    <a:cubicBezTo>
                      <a:pt x="108" y="212"/>
                      <a:pt x="214" y="247"/>
                      <a:pt x="319" y="279"/>
                    </a:cubicBezTo>
                    <a:cubicBezTo>
                      <a:pt x="818" y="429"/>
                      <a:pt x="1278" y="671"/>
                      <a:pt x="1720" y="945"/>
                    </a:cubicBezTo>
                    <a:cubicBezTo>
                      <a:pt x="2421" y="1351"/>
                      <a:pt x="3005" y="1916"/>
                      <a:pt x="3574" y="2486"/>
                    </a:cubicBezTo>
                    <a:cubicBezTo>
                      <a:pt x="4043" y="2929"/>
                      <a:pt x="4436" y="3440"/>
                      <a:pt x="4779" y="3984"/>
                    </a:cubicBezTo>
                    <a:cubicBezTo>
                      <a:pt x="5104" y="4520"/>
                      <a:pt x="5410" y="5073"/>
                      <a:pt x="5645" y="5655"/>
                    </a:cubicBezTo>
                    <a:cubicBezTo>
                      <a:pt x="5809" y="6130"/>
                      <a:pt x="5969" y="6608"/>
                      <a:pt x="6073" y="7101"/>
                    </a:cubicBezTo>
                    <a:cubicBezTo>
                      <a:pt x="6156" y="7581"/>
                      <a:pt x="6231" y="8064"/>
                      <a:pt x="6273" y="8550"/>
                    </a:cubicBezTo>
                    <a:cubicBezTo>
                      <a:pt x="6341" y="8550"/>
                      <a:pt x="6408" y="8550"/>
                      <a:pt x="6476" y="8551"/>
                    </a:cubicBezTo>
                    <a:lnTo>
                      <a:pt x="6477" y="8551"/>
                    </a:lnTo>
                    <a:cubicBezTo>
                      <a:pt x="6432" y="7952"/>
                      <a:pt x="6348" y="7355"/>
                      <a:pt x="6203" y="6774"/>
                    </a:cubicBezTo>
                    <a:cubicBezTo>
                      <a:pt x="6057" y="6285"/>
                      <a:pt x="5911" y="5792"/>
                      <a:pt x="5718" y="5319"/>
                    </a:cubicBezTo>
                    <a:cubicBezTo>
                      <a:pt x="5334" y="4467"/>
                      <a:pt x="4874" y="3640"/>
                      <a:pt x="4258" y="2934"/>
                    </a:cubicBezTo>
                    <a:cubicBezTo>
                      <a:pt x="3881" y="2509"/>
                      <a:pt x="3460" y="2128"/>
                      <a:pt x="3056" y="1731"/>
                    </a:cubicBezTo>
                    <a:cubicBezTo>
                      <a:pt x="2588" y="1274"/>
                      <a:pt x="2054" y="896"/>
                      <a:pt x="1485" y="578"/>
                    </a:cubicBezTo>
                    <a:cubicBezTo>
                      <a:pt x="1070" y="333"/>
                      <a:pt x="623" y="149"/>
                      <a:pt x="161" y="19"/>
                    </a:cubicBezTo>
                    <a:cubicBezTo>
                      <a:pt x="141" y="15"/>
                      <a:pt x="116" y="8"/>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1855625" y="3424400"/>
                <a:ext cx="49225" cy="86100"/>
              </a:xfrm>
              <a:custGeom>
                <a:avLst/>
                <a:gdLst/>
                <a:ahLst/>
                <a:cxnLst/>
                <a:rect l="l" t="t" r="r" b="b"/>
                <a:pathLst>
                  <a:path w="1969" h="3444" extrusionOk="0">
                    <a:moveTo>
                      <a:pt x="1159" y="1"/>
                    </a:moveTo>
                    <a:cubicBezTo>
                      <a:pt x="1072" y="1"/>
                      <a:pt x="985" y="20"/>
                      <a:pt x="903" y="61"/>
                    </a:cubicBezTo>
                    <a:cubicBezTo>
                      <a:pt x="553" y="222"/>
                      <a:pt x="376" y="589"/>
                      <a:pt x="237" y="928"/>
                    </a:cubicBezTo>
                    <a:cubicBezTo>
                      <a:pt x="63" y="1355"/>
                      <a:pt x="1" y="1819"/>
                      <a:pt x="28" y="2278"/>
                    </a:cubicBezTo>
                    <a:cubicBezTo>
                      <a:pt x="32" y="2348"/>
                      <a:pt x="33" y="2420"/>
                      <a:pt x="41" y="2490"/>
                    </a:cubicBezTo>
                    <a:cubicBezTo>
                      <a:pt x="47" y="2537"/>
                      <a:pt x="50" y="2600"/>
                      <a:pt x="98" y="2626"/>
                    </a:cubicBezTo>
                    <a:cubicBezTo>
                      <a:pt x="114" y="2636"/>
                      <a:pt x="131" y="2641"/>
                      <a:pt x="147" y="2641"/>
                    </a:cubicBezTo>
                    <a:cubicBezTo>
                      <a:pt x="213" y="2641"/>
                      <a:pt x="264" y="2565"/>
                      <a:pt x="234" y="2498"/>
                    </a:cubicBezTo>
                    <a:cubicBezTo>
                      <a:pt x="222" y="2377"/>
                      <a:pt x="220" y="2255"/>
                      <a:pt x="217" y="2134"/>
                    </a:cubicBezTo>
                    <a:cubicBezTo>
                      <a:pt x="195" y="1591"/>
                      <a:pt x="345" y="1050"/>
                      <a:pt x="619" y="582"/>
                    </a:cubicBezTo>
                    <a:cubicBezTo>
                      <a:pt x="752" y="366"/>
                      <a:pt x="955" y="202"/>
                      <a:pt x="1169" y="202"/>
                    </a:cubicBezTo>
                    <a:cubicBezTo>
                      <a:pt x="1286" y="202"/>
                      <a:pt x="1406" y="251"/>
                      <a:pt x="1519" y="367"/>
                    </a:cubicBezTo>
                    <a:cubicBezTo>
                      <a:pt x="1701" y="635"/>
                      <a:pt x="1741" y="978"/>
                      <a:pt x="1738" y="1296"/>
                    </a:cubicBezTo>
                    <a:cubicBezTo>
                      <a:pt x="1730" y="1645"/>
                      <a:pt x="1598" y="1970"/>
                      <a:pt x="1387" y="2247"/>
                    </a:cubicBezTo>
                    <a:cubicBezTo>
                      <a:pt x="1199" y="2488"/>
                      <a:pt x="1004" y="2737"/>
                      <a:pt x="781" y="2952"/>
                    </a:cubicBezTo>
                    <a:cubicBezTo>
                      <a:pt x="699" y="3038"/>
                      <a:pt x="619" y="3125"/>
                      <a:pt x="532" y="3207"/>
                    </a:cubicBezTo>
                    <a:cubicBezTo>
                      <a:pt x="500" y="3242"/>
                      <a:pt x="450" y="3260"/>
                      <a:pt x="439" y="3310"/>
                    </a:cubicBezTo>
                    <a:cubicBezTo>
                      <a:pt x="424" y="3364"/>
                      <a:pt x="454" y="3425"/>
                      <a:pt x="508" y="3441"/>
                    </a:cubicBezTo>
                    <a:lnTo>
                      <a:pt x="508" y="3440"/>
                    </a:lnTo>
                    <a:cubicBezTo>
                      <a:pt x="517" y="3443"/>
                      <a:pt x="525" y="3444"/>
                      <a:pt x="534" y="3444"/>
                    </a:cubicBezTo>
                    <a:cubicBezTo>
                      <a:pt x="581" y="3444"/>
                      <a:pt x="622" y="3404"/>
                      <a:pt x="657" y="3373"/>
                    </a:cubicBezTo>
                    <a:cubicBezTo>
                      <a:pt x="778" y="3260"/>
                      <a:pt x="886" y="3137"/>
                      <a:pt x="1000" y="3018"/>
                    </a:cubicBezTo>
                    <a:cubicBezTo>
                      <a:pt x="1160" y="2853"/>
                      <a:pt x="1295" y="2665"/>
                      <a:pt x="1439" y="2485"/>
                    </a:cubicBezTo>
                    <a:cubicBezTo>
                      <a:pt x="1619" y="2250"/>
                      <a:pt x="1785" y="1990"/>
                      <a:pt x="1855" y="1698"/>
                    </a:cubicBezTo>
                    <a:cubicBezTo>
                      <a:pt x="1968" y="1264"/>
                      <a:pt x="1934" y="322"/>
                      <a:pt x="1481" y="94"/>
                    </a:cubicBezTo>
                    <a:cubicBezTo>
                      <a:pt x="1382" y="33"/>
                      <a:pt x="1271"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1861400" y="3430900"/>
                <a:ext cx="33900" cy="69825"/>
              </a:xfrm>
              <a:custGeom>
                <a:avLst/>
                <a:gdLst/>
                <a:ahLst/>
                <a:cxnLst/>
                <a:rect l="l" t="t" r="r" b="b"/>
                <a:pathLst>
                  <a:path w="1356" h="2793" extrusionOk="0">
                    <a:moveTo>
                      <a:pt x="1337" y="135"/>
                    </a:moveTo>
                    <a:lnTo>
                      <a:pt x="1337" y="135"/>
                    </a:lnTo>
                    <a:cubicBezTo>
                      <a:pt x="1337" y="135"/>
                      <a:pt x="1336" y="135"/>
                      <a:pt x="1336" y="135"/>
                    </a:cubicBezTo>
                    <a:cubicBezTo>
                      <a:pt x="1336" y="135"/>
                      <a:pt x="1336" y="135"/>
                      <a:pt x="1336" y="135"/>
                    </a:cubicBezTo>
                    <a:lnTo>
                      <a:pt x="1336" y="135"/>
                    </a:lnTo>
                    <a:cubicBezTo>
                      <a:pt x="1336" y="135"/>
                      <a:pt x="1336" y="135"/>
                      <a:pt x="1336" y="136"/>
                    </a:cubicBezTo>
                    <a:cubicBezTo>
                      <a:pt x="1336" y="136"/>
                      <a:pt x="1336" y="135"/>
                      <a:pt x="1337" y="135"/>
                    </a:cubicBezTo>
                    <a:close/>
                    <a:moveTo>
                      <a:pt x="1251" y="1"/>
                    </a:moveTo>
                    <a:cubicBezTo>
                      <a:pt x="1216" y="1"/>
                      <a:pt x="1181" y="21"/>
                      <a:pt x="1166" y="54"/>
                    </a:cubicBezTo>
                    <a:cubicBezTo>
                      <a:pt x="1166" y="55"/>
                      <a:pt x="1166" y="56"/>
                      <a:pt x="1164" y="57"/>
                    </a:cubicBezTo>
                    <a:cubicBezTo>
                      <a:pt x="1156" y="76"/>
                      <a:pt x="1148" y="95"/>
                      <a:pt x="1139" y="114"/>
                    </a:cubicBezTo>
                    <a:cubicBezTo>
                      <a:pt x="1095" y="214"/>
                      <a:pt x="1050" y="314"/>
                      <a:pt x="1007" y="416"/>
                    </a:cubicBezTo>
                    <a:cubicBezTo>
                      <a:pt x="899" y="657"/>
                      <a:pt x="791" y="899"/>
                      <a:pt x="684" y="1140"/>
                    </a:cubicBezTo>
                    <a:cubicBezTo>
                      <a:pt x="572" y="1391"/>
                      <a:pt x="461" y="1642"/>
                      <a:pt x="349" y="1894"/>
                    </a:cubicBezTo>
                    <a:cubicBezTo>
                      <a:pt x="241" y="2139"/>
                      <a:pt x="132" y="2382"/>
                      <a:pt x="27" y="2629"/>
                    </a:cubicBezTo>
                    <a:cubicBezTo>
                      <a:pt x="22" y="2640"/>
                      <a:pt x="14" y="2657"/>
                      <a:pt x="11" y="2673"/>
                    </a:cubicBezTo>
                    <a:cubicBezTo>
                      <a:pt x="0" y="2719"/>
                      <a:pt x="23" y="2770"/>
                      <a:pt x="69" y="2787"/>
                    </a:cubicBezTo>
                    <a:cubicBezTo>
                      <a:pt x="80" y="2791"/>
                      <a:pt x="90" y="2793"/>
                      <a:pt x="101" y="2793"/>
                    </a:cubicBezTo>
                    <a:cubicBezTo>
                      <a:pt x="132" y="2793"/>
                      <a:pt x="159" y="2776"/>
                      <a:pt x="179" y="2750"/>
                    </a:cubicBezTo>
                    <a:cubicBezTo>
                      <a:pt x="188" y="2738"/>
                      <a:pt x="194" y="2721"/>
                      <a:pt x="200" y="2707"/>
                    </a:cubicBezTo>
                    <a:cubicBezTo>
                      <a:pt x="216" y="2673"/>
                      <a:pt x="232" y="2637"/>
                      <a:pt x="248" y="2601"/>
                    </a:cubicBezTo>
                    <a:cubicBezTo>
                      <a:pt x="276" y="2538"/>
                      <a:pt x="305" y="2476"/>
                      <a:pt x="332" y="2412"/>
                    </a:cubicBezTo>
                    <a:cubicBezTo>
                      <a:pt x="390" y="2282"/>
                      <a:pt x="449" y="2152"/>
                      <a:pt x="506" y="2020"/>
                    </a:cubicBezTo>
                    <a:cubicBezTo>
                      <a:pt x="619" y="1763"/>
                      <a:pt x="733" y="1506"/>
                      <a:pt x="846" y="1249"/>
                    </a:cubicBezTo>
                    <a:cubicBezTo>
                      <a:pt x="955" y="1001"/>
                      <a:pt x="1063" y="755"/>
                      <a:pt x="1173" y="507"/>
                    </a:cubicBezTo>
                    <a:cubicBezTo>
                      <a:pt x="1217" y="403"/>
                      <a:pt x="1264" y="299"/>
                      <a:pt x="1310" y="196"/>
                    </a:cubicBezTo>
                    <a:cubicBezTo>
                      <a:pt x="1317" y="179"/>
                      <a:pt x="1324" y="162"/>
                      <a:pt x="1332" y="146"/>
                    </a:cubicBezTo>
                    <a:cubicBezTo>
                      <a:pt x="1333" y="144"/>
                      <a:pt x="1334" y="143"/>
                      <a:pt x="1335" y="140"/>
                    </a:cubicBezTo>
                    <a:cubicBezTo>
                      <a:pt x="1335" y="139"/>
                      <a:pt x="1335" y="139"/>
                      <a:pt x="1335" y="139"/>
                    </a:cubicBezTo>
                    <a:cubicBezTo>
                      <a:pt x="1335" y="138"/>
                      <a:pt x="1335" y="138"/>
                      <a:pt x="1336" y="137"/>
                    </a:cubicBezTo>
                    <a:cubicBezTo>
                      <a:pt x="1336" y="136"/>
                      <a:pt x="1336" y="136"/>
                      <a:pt x="1336" y="135"/>
                    </a:cubicBezTo>
                    <a:cubicBezTo>
                      <a:pt x="1336" y="135"/>
                      <a:pt x="1336" y="135"/>
                      <a:pt x="1336" y="135"/>
                    </a:cubicBezTo>
                    <a:lnTo>
                      <a:pt x="1336" y="135"/>
                    </a:lnTo>
                    <a:cubicBezTo>
                      <a:pt x="1336" y="135"/>
                      <a:pt x="1336" y="135"/>
                      <a:pt x="1337" y="135"/>
                    </a:cubicBezTo>
                    <a:cubicBezTo>
                      <a:pt x="1356" y="85"/>
                      <a:pt x="1330" y="25"/>
                      <a:pt x="1282" y="7"/>
                    </a:cubicBezTo>
                    <a:cubicBezTo>
                      <a:pt x="1272" y="3"/>
                      <a:pt x="1261"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1701125" y="3368075"/>
                <a:ext cx="46600" cy="57100"/>
              </a:xfrm>
              <a:custGeom>
                <a:avLst/>
                <a:gdLst/>
                <a:ahLst/>
                <a:cxnLst/>
                <a:rect l="l" t="t" r="r" b="b"/>
                <a:pathLst>
                  <a:path w="1864" h="2284" extrusionOk="0">
                    <a:moveTo>
                      <a:pt x="1290" y="200"/>
                    </a:moveTo>
                    <a:cubicBezTo>
                      <a:pt x="1419" y="200"/>
                      <a:pt x="1553" y="247"/>
                      <a:pt x="1593" y="381"/>
                    </a:cubicBezTo>
                    <a:cubicBezTo>
                      <a:pt x="1629" y="559"/>
                      <a:pt x="1611" y="746"/>
                      <a:pt x="1563" y="918"/>
                    </a:cubicBezTo>
                    <a:cubicBezTo>
                      <a:pt x="1429" y="1331"/>
                      <a:pt x="959" y="2010"/>
                      <a:pt x="507" y="2087"/>
                    </a:cubicBezTo>
                    <a:lnTo>
                      <a:pt x="507" y="2086"/>
                    </a:lnTo>
                    <a:cubicBezTo>
                      <a:pt x="273" y="2076"/>
                      <a:pt x="216" y="1799"/>
                      <a:pt x="231" y="1608"/>
                    </a:cubicBezTo>
                    <a:cubicBezTo>
                      <a:pt x="244" y="1419"/>
                      <a:pt x="337" y="1246"/>
                      <a:pt x="413" y="1076"/>
                    </a:cubicBezTo>
                    <a:cubicBezTo>
                      <a:pt x="589" y="728"/>
                      <a:pt x="830" y="387"/>
                      <a:pt x="1187" y="210"/>
                    </a:cubicBezTo>
                    <a:cubicBezTo>
                      <a:pt x="1220" y="203"/>
                      <a:pt x="1255" y="200"/>
                      <a:pt x="1290" y="200"/>
                    </a:cubicBezTo>
                    <a:close/>
                    <a:moveTo>
                      <a:pt x="1213" y="0"/>
                    </a:moveTo>
                    <a:cubicBezTo>
                      <a:pt x="1101" y="0"/>
                      <a:pt x="979" y="98"/>
                      <a:pt x="892" y="155"/>
                    </a:cubicBezTo>
                    <a:cubicBezTo>
                      <a:pt x="624" y="355"/>
                      <a:pt x="422" y="630"/>
                      <a:pt x="271" y="927"/>
                    </a:cubicBezTo>
                    <a:cubicBezTo>
                      <a:pt x="183" y="1109"/>
                      <a:pt x="91" y="1293"/>
                      <a:pt x="52" y="1493"/>
                    </a:cubicBezTo>
                    <a:cubicBezTo>
                      <a:pt x="0" y="1790"/>
                      <a:pt x="82" y="2181"/>
                      <a:pt x="409" y="2275"/>
                    </a:cubicBezTo>
                    <a:cubicBezTo>
                      <a:pt x="437" y="2281"/>
                      <a:pt x="465" y="2283"/>
                      <a:pt x="494" y="2283"/>
                    </a:cubicBezTo>
                    <a:cubicBezTo>
                      <a:pt x="1004" y="2283"/>
                      <a:pt x="1570" y="1452"/>
                      <a:pt x="1708" y="1034"/>
                    </a:cubicBezTo>
                    <a:cubicBezTo>
                      <a:pt x="1846" y="610"/>
                      <a:pt x="1864" y="9"/>
                      <a:pt x="1275" y="9"/>
                    </a:cubicBezTo>
                    <a:cubicBezTo>
                      <a:pt x="1272" y="9"/>
                      <a:pt x="1270" y="9"/>
                      <a:pt x="1268" y="9"/>
                    </a:cubicBezTo>
                    <a:cubicBezTo>
                      <a:pt x="1250" y="3"/>
                      <a:pt x="1232" y="0"/>
                      <a:pt x="1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678950" y="3419050"/>
                <a:ext cx="42775" cy="55775"/>
              </a:xfrm>
              <a:custGeom>
                <a:avLst/>
                <a:gdLst/>
                <a:ahLst/>
                <a:cxnLst/>
                <a:rect l="l" t="t" r="r" b="b"/>
                <a:pathLst>
                  <a:path w="1711" h="2231" extrusionOk="0">
                    <a:moveTo>
                      <a:pt x="1106" y="0"/>
                    </a:moveTo>
                    <a:cubicBezTo>
                      <a:pt x="957" y="0"/>
                      <a:pt x="823" y="109"/>
                      <a:pt x="704" y="189"/>
                    </a:cubicBezTo>
                    <a:cubicBezTo>
                      <a:pt x="330" y="456"/>
                      <a:pt x="58" y="885"/>
                      <a:pt x="37" y="1350"/>
                    </a:cubicBezTo>
                    <a:cubicBezTo>
                      <a:pt x="1" y="1694"/>
                      <a:pt x="167" y="2083"/>
                      <a:pt x="515" y="2196"/>
                    </a:cubicBezTo>
                    <a:lnTo>
                      <a:pt x="516" y="2196"/>
                    </a:lnTo>
                    <a:cubicBezTo>
                      <a:pt x="587" y="2220"/>
                      <a:pt x="654" y="2231"/>
                      <a:pt x="719" y="2231"/>
                    </a:cubicBezTo>
                    <a:cubicBezTo>
                      <a:pt x="1064" y="2231"/>
                      <a:pt x="1315" y="1914"/>
                      <a:pt x="1432" y="1587"/>
                    </a:cubicBezTo>
                    <a:cubicBezTo>
                      <a:pt x="1543" y="1307"/>
                      <a:pt x="1663" y="1027"/>
                      <a:pt x="1688" y="724"/>
                    </a:cubicBezTo>
                    <a:cubicBezTo>
                      <a:pt x="1707" y="539"/>
                      <a:pt x="1710" y="351"/>
                      <a:pt x="1673" y="168"/>
                    </a:cubicBezTo>
                    <a:cubicBezTo>
                      <a:pt x="1669" y="124"/>
                      <a:pt x="1629" y="89"/>
                      <a:pt x="1585" y="89"/>
                    </a:cubicBezTo>
                    <a:cubicBezTo>
                      <a:pt x="1582" y="89"/>
                      <a:pt x="1578" y="89"/>
                      <a:pt x="1575" y="90"/>
                    </a:cubicBezTo>
                    <a:cubicBezTo>
                      <a:pt x="1505" y="101"/>
                      <a:pt x="1490" y="181"/>
                      <a:pt x="1511" y="238"/>
                    </a:cubicBezTo>
                    <a:cubicBezTo>
                      <a:pt x="1592" y="724"/>
                      <a:pt x="1411" y="1194"/>
                      <a:pt x="1212" y="1627"/>
                    </a:cubicBezTo>
                    <a:cubicBezTo>
                      <a:pt x="1117" y="1850"/>
                      <a:pt x="925" y="2030"/>
                      <a:pt x="708" y="2030"/>
                    </a:cubicBezTo>
                    <a:cubicBezTo>
                      <a:pt x="623" y="2030"/>
                      <a:pt x="535" y="2003"/>
                      <a:pt x="448" y="1941"/>
                    </a:cubicBezTo>
                    <a:cubicBezTo>
                      <a:pt x="43" y="1614"/>
                      <a:pt x="248" y="965"/>
                      <a:pt x="530" y="619"/>
                    </a:cubicBezTo>
                    <a:cubicBezTo>
                      <a:pt x="652" y="483"/>
                      <a:pt x="943" y="203"/>
                      <a:pt x="1130" y="203"/>
                    </a:cubicBezTo>
                    <a:cubicBezTo>
                      <a:pt x="1131" y="203"/>
                      <a:pt x="1133" y="203"/>
                      <a:pt x="1134" y="203"/>
                    </a:cubicBezTo>
                    <a:cubicBezTo>
                      <a:pt x="1134" y="203"/>
                      <a:pt x="1135" y="203"/>
                      <a:pt x="1136" y="203"/>
                    </a:cubicBezTo>
                    <a:cubicBezTo>
                      <a:pt x="1173" y="203"/>
                      <a:pt x="1207" y="177"/>
                      <a:pt x="1220" y="143"/>
                    </a:cubicBezTo>
                    <a:cubicBezTo>
                      <a:pt x="1244" y="85"/>
                      <a:pt x="1209" y="15"/>
                      <a:pt x="1148" y="3"/>
                    </a:cubicBezTo>
                    <a:cubicBezTo>
                      <a:pt x="1134" y="1"/>
                      <a:pt x="112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717300" y="3410000"/>
                <a:ext cx="40800" cy="49425"/>
              </a:xfrm>
              <a:custGeom>
                <a:avLst/>
                <a:gdLst/>
                <a:ahLst/>
                <a:cxnLst/>
                <a:rect l="l" t="t" r="r" b="b"/>
                <a:pathLst>
                  <a:path w="1632" h="1977" extrusionOk="0">
                    <a:moveTo>
                      <a:pt x="642" y="1"/>
                    </a:moveTo>
                    <a:cubicBezTo>
                      <a:pt x="606" y="1"/>
                      <a:pt x="572" y="26"/>
                      <a:pt x="559" y="60"/>
                    </a:cubicBezTo>
                    <a:cubicBezTo>
                      <a:pt x="516" y="177"/>
                      <a:pt x="669" y="206"/>
                      <a:pt x="737" y="265"/>
                    </a:cubicBezTo>
                    <a:cubicBezTo>
                      <a:pt x="934" y="416"/>
                      <a:pt x="1082" y="622"/>
                      <a:pt x="1205" y="836"/>
                    </a:cubicBezTo>
                    <a:cubicBezTo>
                      <a:pt x="1339" y="1043"/>
                      <a:pt x="1397" y="1299"/>
                      <a:pt x="1351" y="1542"/>
                    </a:cubicBezTo>
                    <a:cubicBezTo>
                      <a:pt x="1319" y="1711"/>
                      <a:pt x="1207" y="1774"/>
                      <a:pt x="1072" y="1774"/>
                    </a:cubicBezTo>
                    <a:cubicBezTo>
                      <a:pt x="865" y="1774"/>
                      <a:pt x="604" y="1626"/>
                      <a:pt x="499" y="1487"/>
                    </a:cubicBezTo>
                    <a:cubicBezTo>
                      <a:pt x="305" y="1228"/>
                      <a:pt x="176" y="893"/>
                      <a:pt x="208" y="566"/>
                    </a:cubicBezTo>
                    <a:cubicBezTo>
                      <a:pt x="227" y="494"/>
                      <a:pt x="172" y="440"/>
                      <a:pt x="115" y="440"/>
                    </a:cubicBezTo>
                    <a:cubicBezTo>
                      <a:pt x="86" y="440"/>
                      <a:pt x="57" y="455"/>
                      <a:pt x="37" y="489"/>
                    </a:cubicBezTo>
                    <a:cubicBezTo>
                      <a:pt x="17" y="527"/>
                      <a:pt x="15" y="573"/>
                      <a:pt x="14" y="614"/>
                    </a:cubicBezTo>
                    <a:cubicBezTo>
                      <a:pt x="1" y="1135"/>
                      <a:pt x="277" y="1758"/>
                      <a:pt x="803" y="1927"/>
                    </a:cubicBezTo>
                    <a:cubicBezTo>
                      <a:pt x="905" y="1961"/>
                      <a:pt x="995" y="1977"/>
                      <a:pt x="1075" y="1977"/>
                    </a:cubicBezTo>
                    <a:cubicBezTo>
                      <a:pt x="1508" y="1977"/>
                      <a:pt x="1632" y="1523"/>
                      <a:pt x="1513" y="1062"/>
                    </a:cubicBezTo>
                    <a:cubicBezTo>
                      <a:pt x="1389" y="667"/>
                      <a:pt x="1049" y="197"/>
                      <a:pt x="676" y="9"/>
                    </a:cubicBezTo>
                    <a:cubicBezTo>
                      <a:pt x="665" y="3"/>
                      <a:pt x="653"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739350" y="3361050"/>
                <a:ext cx="51875" cy="38575"/>
              </a:xfrm>
              <a:custGeom>
                <a:avLst/>
                <a:gdLst/>
                <a:ahLst/>
                <a:cxnLst/>
                <a:rect l="l" t="t" r="r" b="b"/>
                <a:pathLst>
                  <a:path w="2075" h="1543" extrusionOk="0">
                    <a:moveTo>
                      <a:pt x="1148" y="1"/>
                    </a:moveTo>
                    <a:cubicBezTo>
                      <a:pt x="1045" y="1"/>
                      <a:pt x="943" y="17"/>
                      <a:pt x="849" y="50"/>
                    </a:cubicBezTo>
                    <a:cubicBezTo>
                      <a:pt x="587" y="133"/>
                      <a:pt x="323" y="225"/>
                      <a:pt x="117" y="412"/>
                    </a:cubicBezTo>
                    <a:cubicBezTo>
                      <a:pt x="34" y="465"/>
                      <a:pt x="80" y="588"/>
                      <a:pt x="159" y="588"/>
                    </a:cubicBezTo>
                    <a:cubicBezTo>
                      <a:pt x="174" y="588"/>
                      <a:pt x="190" y="584"/>
                      <a:pt x="206" y="575"/>
                    </a:cubicBezTo>
                    <a:cubicBezTo>
                      <a:pt x="326" y="484"/>
                      <a:pt x="446" y="389"/>
                      <a:pt x="593" y="346"/>
                    </a:cubicBezTo>
                    <a:cubicBezTo>
                      <a:pt x="778" y="278"/>
                      <a:pt x="967" y="200"/>
                      <a:pt x="1166" y="200"/>
                    </a:cubicBezTo>
                    <a:cubicBezTo>
                      <a:pt x="1185" y="200"/>
                      <a:pt x="1204" y="201"/>
                      <a:pt x="1224" y="202"/>
                    </a:cubicBezTo>
                    <a:cubicBezTo>
                      <a:pt x="1548" y="221"/>
                      <a:pt x="1892" y="501"/>
                      <a:pt x="1776" y="851"/>
                    </a:cubicBezTo>
                    <a:cubicBezTo>
                      <a:pt x="1695" y="1060"/>
                      <a:pt x="1476" y="1178"/>
                      <a:pt x="1280" y="1258"/>
                    </a:cubicBezTo>
                    <a:cubicBezTo>
                      <a:pt x="1136" y="1315"/>
                      <a:pt x="987" y="1336"/>
                      <a:pt x="837" y="1336"/>
                    </a:cubicBezTo>
                    <a:cubicBezTo>
                      <a:pt x="599" y="1336"/>
                      <a:pt x="358" y="1285"/>
                      <a:pt x="126" y="1244"/>
                    </a:cubicBezTo>
                    <a:cubicBezTo>
                      <a:pt x="125" y="1244"/>
                      <a:pt x="124" y="1244"/>
                      <a:pt x="123" y="1244"/>
                    </a:cubicBezTo>
                    <a:cubicBezTo>
                      <a:pt x="18" y="1244"/>
                      <a:pt x="0" y="1413"/>
                      <a:pt x="102" y="1439"/>
                    </a:cubicBezTo>
                    <a:cubicBezTo>
                      <a:pt x="293" y="1487"/>
                      <a:pt x="489" y="1519"/>
                      <a:pt x="686" y="1534"/>
                    </a:cubicBezTo>
                    <a:cubicBezTo>
                      <a:pt x="734" y="1540"/>
                      <a:pt x="784" y="1543"/>
                      <a:pt x="835" y="1543"/>
                    </a:cubicBezTo>
                    <a:cubicBezTo>
                      <a:pt x="1373" y="1543"/>
                      <a:pt x="2074" y="1209"/>
                      <a:pt x="1976" y="602"/>
                    </a:cubicBezTo>
                    <a:cubicBezTo>
                      <a:pt x="1909" y="215"/>
                      <a:pt x="1523"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724800" y="3322975"/>
                <a:ext cx="45025" cy="51200"/>
              </a:xfrm>
              <a:custGeom>
                <a:avLst/>
                <a:gdLst/>
                <a:ahLst/>
                <a:cxnLst/>
                <a:rect l="l" t="t" r="r" b="b"/>
                <a:pathLst>
                  <a:path w="1801" h="2048" extrusionOk="0">
                    <a:moveTo>
                      <a:pt x="1095" y="1"/>
                    </a:moveTo>
                    <a:cubicBezTo>
                      <a:pt x="1001" y="1"/>
                      <a:pt x="895" y="24"/>
                      <a:pt x="780" y="77"/>
                    </a:cubicBezTo>
                    <a:cubicBezTo>
                      <a:pt x="591" y="173"/>
                      <a:pt x="389" y="274"/>
                      <a:pt x="267" y="453"/>
                    </a:cubicBezTo>
                    <a:cubicBezTo>
                      <a:pt x="22" y="899"/>
                      <a:pt x="1" y="1442"/>
                      <a:pt x="125" y="1928"/>
                    </a:cubicBezTo>
                    <a:cubicBezTo>
                      <a:pt x="139" y="1978"/>
                      <a:pt x="176" y="2000"/>
                      <a:pt x="213" y="2000"/>
                    </a:cubicBezTo>
                    <a:cubicBezTo>
                      <a:pt x="265" y="2000"/>
                      <a:pt x="318" y="1957"/>
                      <a:pt x="308" y="1888"/>
                    </a:cubicBezTo>
                    <a:cubicBezTo>
                      <a:pt x="290" y="1800"/>
                      <a:pt x="275" y="1713"/>
                      <a:pt x="263" y="1624"/>
                    </a:cubicBezTo>
                    <a:cubicBezTo>
                      <a:pt x="217" y="1328"/>
                      <a:pt x="248" y="1028"/>
                      <a:pt x="347" y="746"/>
                    </a:cubicBezTo>
                    <a:cubicBezTo>
                      <a:pt x="398" y="515"/>
                      <a:pt x="603" y="392"/>
                      <a:pt x="798" y="289"/>
                    </a:cubicBezTo>
                    <a:cubicBezTo>
                      <a:pt x="906" y="228"/>
                      <a:pt x="1003" y="201"/>
                      <a:pt x="1086" y="201"/>
                    </a:cubicBezTo>
                    <a:cubicBezTo>
                      <a:pt x="1333" y="201"/>
                      <a:pt x="1469" y="438"/>
                      <a:pt x="1462" y="762"/>
                    </a:cubicBezTo>
                    <a:cubicBezTo>
                      <a:pt x="1444" y="967"/>
                      <a:pt x="1336" y="1151"/>
                      <a:pt x="1229" y="1323"/>
                    </a:cubicBezTo>
                    <a:cubicBezTo>
                      <a:pt x="1116" y="1489"/>
                      <a:pt x="983" y="1676"/>
                      <a:pt x="832" y="1820"/>
                    </a:cubicBezTo>
                    <a:cubicBezTo>
                      <a:pt x="774" y="1869"/>
                      <a:pt x="682" y="1927"/>
                      <a:pt x="742" y="2012"/>
                    </a:cubicBezTo>
                    <a:cubicBezTo>
                      <a:pt x="758" y="2035"/>
                      <a:pt x="784" y="2048"/>
                      <a:pt x="810" y="2048"/>
                    </a:cubicBezTo>
                    <a:cubicBezTo>
                      <a:pt x="828" y="2048"/>
                      <a:pt x="847" y="2041"/>
                      <a:pt x="863" y="2029"/>
                    </a:cubicBezTo>
                    <a:cubicBezTo>
                      <a:pt x="1127" y="1805"/>
                      <a:pt x="1333" y="1518"/>
                      <a:pt x="1502" y="1218"/>
                    </a:cubicBezTo>
                    <a:cubicBezTo>
                      <a:pt x="1801" y="743"/>
                      <a:pt x="1623"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657425" y="3342025"/>
                <a:ext cx="71575" cy="83275"/>
              </a:xfrm>
              <a:custGeom>
                <a:avLst/>
                <a:gdLst/>
                <a:ahLst/>
                <a:cxnLst/>
                <a:rect l="l" t="t" r="r" b="b"/>
                <a:pathLst>
                  <a:path w="2863" h="3331" extrusionOk="0">
                    <a:moveTo>
                      <a:pt x="1549" y="1"/>
                    </a:moveTo>
                    <a:cubicBezTo>
                      <a:pt x="1287" y="1"/>
                      <a:pt x="1058" y="134"/>
                      <a:pt x="1062" y="471"/>
                    </a:cubicBezTo>
                    <a:cubicBezTo>
                      <a:pt x="1079" y="868"/>
                      <a:pt x="1271" y="1244"/>
                      <a:pt x="1554" y="1518"/>
                    </a:cubicBezTo>
                    <a:cubicBezTo>
                      <a:pt x="1388" y="1467"/>
                      <a:pt x="1215" y="1423"/>
                      <a:pt x="1040" y="1423"/>
                    </a:cubicBezTo>
                    <a:cubicBezTo>
                      <a:pt x="1014" y="1423"/>
                      <a:pt x="988" y="1424"/>
                      <a:pt x="962" y="1426"/>
                    </a:cubicBezTo>
                    <a:cubicBezTo>
                      <a:pt x="576" y="1463"/>
                      <a:pt x="186" y="1690"/>
                      <a:pt x="74" y="2078"/>
                    </a:cubicBezTo>
                    <a:cubicBezTo>
                      <a:pt x="1" y="2305"/>
                      <a:pt x="79" y="2556"/>
                      <a:pt x="202" y="2751"/>
                    </a:cubicBezTo>
                    <a:cubicBezTo>
                      <a:pt x="420" y="3096"/>
                      <a:pt x="850" y="3291"/>
                      <a:pt x="1247" y="3326"/>
                    </a:cubicBezTo>
                    <a:cubicBezTo>
                      <a:pt x="1281" y="3329"/>
                      <a:pt x="1316" y="3331"/>
                      <a:pt x="1350" y="3331"/>
                    </a:cubicBezTo>
                    <a:cubicBezTo>
                      <a:pt x="1534" y="3331"/>
                      <a:pt x="1717" y="3292"/>
                      <a:pt x="1893" y="3247"/>
                    </a:cubicBezTo>
                    <a:cubicBezTo>
                      <a:pt x="1946" y="3233"/>
                      <a:pt x="1973" y="3171"/>
                      <a:pt x="1960" y="3121"/>
                    </a:cubicBezTo>
                    <a:cubicBezTo>
                      <a:pt x="1945" y="3066"/>
                      <a:pt x="1909" y="3050"/>
                      <a:pt x="1866" y="3050"/>
                    </a:cubicBezTo>
                    <a:cubicBezTo>
                      <a:pt x="1824" y="3050"/>
                      <a:pt x="1774" y="3066"/>
                      <a:pt x="1734" y="3075"/>
                    </a:cubicBezTo>
                    <a:cubicBezTo>
                      <a:pt x="1617" y="3104"/>
                      <a:pt x="1496" y="3120"/>
                      <a:pt x="1374" y="3120"/>
                    </a:cubicBezTo>
                    <a:cubicBezTo>
                      <a:pt x="1177" y="3120"/>
                      <a:pt x="980" y="3079"/>
                      <a:pt x="803" y="2989"/>
                    </a:cubicBezTo>
                    <a:cubicBezTo>
                      <a:pt x="674" y="2911"/>
                      <a:pt x="535" y="2839"/>
                      <a:pt x="436" y="2722"/>
                    </a:cubicBezTo>
                    <a:cubicBezTo>
                      <a:pt x="248" y="2491"/>
                      <a:pt x="168" y="2203"/>
                      <a:pt x="353" y="1944"/>
                    </a:cubicBezTo>
                    <a:cubicBezTo>
                      <a:pt x="500" y="1735"/>
                      <a:pt x="765" y="1633"/>
                      <a:pt x="1011" y="1609"/>
                    </a:cubicBezTo>
                    <a:cubicBezTo>
                      <a:pt x="1020" y="1609"/>
                      <a:pt x="1028" y="1609"/>
                      <a:pt x="1036" y="1609"/>
                    </a:cubicBezTo>
                    <a:cubicBezTo>
                      <a:pt x="1403" y="1609"/>
                      <a:pt x="1739" y="1786"/>
                      <a:pt x="2070" y="1925"/>
                    </a:cubicBezTo>
                    <a:cubicBezTo>
                      <a:pt x="2072" y="1925"/>
                      <a:pt x="2075" y="1925"/>
                      <a:pt x="2078" y="1925"/>
                    </a:cubicBezTo>
                    <a:cubicBezTo>
                      <a:pt x="2199" y="1925"/>
                      <a:pt x="2203" y="1773"/>
                      <a:pt x="2102" y="1725"/>
                    </a:cubicBezTo>
                    <a:cubicBezTo>
                      <a:pt x="1763" y="1479"/>
                      <a:pt x="1425" y="1182"/>
                      <a:pt x="1305" y="767"/>
                    </a:cubicBezTo>
                    <a:cubicBezTo>
                      <a:pt x="1270" y="625"/>
                      <a:pt x="1217" y="469"/>
                      <a:pt x="1279" y="326"/>
                    </a:cubicBezTo>
                    <a:cubicBezTo>
                      <a:pt x="1326" y="230"/>
                      <a:pt x="1428" y="203"/>
                      <a:pt x="1531" y="203"/>
                    </a:cubicBezTo>
                    <a:cubicBezTo>
                      <a:pt x="1582" y="203"/>
                      <a:pt x="1635" y="210"/>
                      <a:pt x="1680" y="219"/>
                    </a:cubicBezTo>
                    <a:cubicBezTo>
                      <a:pt x="2049" y="309"/>
                      <a:pt x="2343" y="588"/>
                      <a:pt x="2555" y="892"/>
                    </a:cubicBezTo>
                    <a:cubicBezTo>
                      <a:pt x="2610" y="977"/>
                      <a:pt x="2662" y="1069"/>
                      <a:pt x="2676" y="1172"/>
                    </a:cubicBezTo>
                    <a:cubicBezTo>
                      <a:pt x="2689" y="1220"/>
                      <a:pt x="2728" y="1244"/>
                      <a:pt x="2766" y="1244"/>
                    </a:cubicBezTo>
                    <a:cubicBezTo>
                      <a:pt x="2809" y="1244"/>
                      <a:pt x="2852" y="1215"/>
                      <a:pt x="2859" y="1159"/>
                    </a:cubicBezTo>
                    <a:cubicBezTo>
                      <a:pt x="2863" y="1075"/>
                      <a:pt x="2829" y="993"/>
                      <a:pt x="2796" y="918"/>
                    </a:cubicBezTo>
                    <a:cubicBezTo>
                      <a:pt x="2604" y="563"/>
                      <a:pt x="2299" y="257"/>
                      <a:pt x="1931" y="87"/>
                    </a:cubicBezTo>
                    <a:cubicBezTo>
                      <a:pt x="1811" y="32"/>
                      <a:pt x="1677" y="1"/>
                      <a:pt x="1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808600" y="3375050"/>
                <a:ext cx="50375" cy="79050"/>
              </a:xfrm>
              <a:custGeom>
                <a:avLst/>
                <a:gdLst/>
                <a:ahLst/>
                <a:cxnLst/>
                <a:rect l="l" t="t" r="r" b="b"/>
                <a:pathLst>
                  <a:path w="2015" h="3162" extrusionOk="0">
                    <a:moveTo>
                      <a:pt x="1108" y="1"/>
                    </a:moveTo>
                    <a:cubicBezTo>
                      <a:pt x="1019" y="1"/>
                      <a:pt x="931" y="17"/>
                      <a:pt x="854" y="49"/>
                    </a:cubicBezTo>
                    <a:cubicBezTo>
                      <a:pt x="321" y="296"/>
                      <a:pt x="115" y="902"/>
                      <a:pt x="50" y="1448"/>
                    </a:cubicBezTo>
                    <a:cubicBezTo>
                      <a:pt x="20" y="1676"/>
                      <a:pt x="1" y="1906"/>
                      <a:pt x="17" y="2137"/>
                    </a:cubicBezTo>
                    <a:cubicBezTo>
                      <a:pt x="21" y="2205"/>
                      <a:pt x="25" y="2273"/>
                      <a:pt x="35" y="2340"/>
                    </a:cubicBezTo>
                    <a:cubicBezTo>
                      <a:pt x="43" y="2389"/>
                      <a:pt x="47" y="2450"/>
                      <a:pt x="82" y="2488"/>
                    </a:cubicBezTo>
                    <a:cubicBezTo>
                      <a:pt x="100" y="2509"/>
                      <a:pt x="123" y="2517"/>
                      <a:pt x="146" y="2517"/>
                    </a:cubicBezTo>
                    <a:cubicBezTo>
                      <a:pt x="196" y="2517"/>
                      <a:pt x="246" y="2475"/>
                      <a:pt x="244" y="2418"/>
                    </a:cubicBezTo>
                    <a:cubicBezTo>
                      <a:pt x="216" y="2281"/>
                      <a:pt x="206" y="2158"/>
                      <a:pt x="203" y="2016"/>
                    </a:cubicBezTo>
                    <a:cubicBezTo>
                      <a:pt x="207" y="1588"/>
                      <a:pt x="261" y="1143"/>
                      <a:pt x="433" y="747"/>
                    </a:cubicBezTo>
                    <a:cubicBezTo>
                      <a:pt x="558" y="499"/>
                      <a:pt x="804" y="201"/>
                      <a:pt x="1105" y="201"/>
                    </a:cubicBezTo>
                    <a:cubicBezTo>
                      <a:pt x="1113" y="201"/>
                      <a:pt x="1122" y="201"/>
                      <a:pt x="1131" y="201"/>
                    </a:cubicBezTo>
                    <a:cubicBezTo>
                      <a:pt x="1469" y="221"/>
                      <a:pt x="1606" y="434"/>
                      <a:pt x="1709" y="728"/>
                    </a:cubicBezTo>
                    <a:cubicBezTo>
                      <a:pt x="1848" y="1127"/>
                      <a:pt x="1702" y="1548"/>
                      <a:pt x="1538" y="1916"/>
                    </a:cubicBezTo>
                    <a:cubicBezTo>
                      <a:pt x="1415" y="2168"/>
                      <a:pt x="1236" y="2389"/>
                      <a:pt x="1066" y="2611"/>
                    </a:cubicBezTo>
                    <a:cubicBezTo>
                      <a:pt x="963" y="2737"/>
                      <a:pt x="862" y="2865"/>
                      <a:pt x="765" y="2996"/>
                    </a:cubicBezTo>
                    <a:cubicBezTo>
                      <a:pt x="731" y="3038"/>
                      <a:pt x="741" y="3106"/>
                      <a:pt x="782" y="3140"/>
                    </a:cubicBezTo>
                    <a:cubicBezTo>
                      <a:pt x="803" y="3155"/>
                      <a:pt x="822" y="3161"/>
                      <a:pt x="840" y="3161"/>
                    </a:cubicBezTo>
                    <a:cubicBezTo>
                      <a:pt x="911" y="3161"/>
                      <a:pt x="959" y="3060"/>
                      <a:pt x="1003" y="3006"/>
                    </a:cubicBezTo>
                    <a:cubicBezTo>
                      <a:pt x="1116" y="2853"/>
                      <a:pt x="1240" y="2706"/>
                      <a:pt x="1350" y="2552"/>
                    </a:cubicBezTo>
                    <a:cubicBezTo>
                      <a:pt x="1573" y="2258"/>
                      <a:pt x="1753" y="1934"/>
                      <a:pt x="1852" y="1578"/>
                    </a:cubicBezTo>
                    <a:cubicBezTo>
                      <a:pt x="2014" y="1118"/>
                      <a:pt x="1951" y="566"/>
                      <a:pt x="1617" y="197"/>
                    </a:cubicBezTo>
                    <a:cubicBezTo>
                      <a:pt x="1492" y="70"/>
                      <a:pt x="12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1818250" y="3378600"/>
                <a:ext cx="25975" cy="67325"/>
              </a:xfrm>
              <a:custGeom>
                <a:avLst/>
                <a:gdLst/>
                <a:ahLst/>
                <a:cxnLst/>
                <a:rect l="l" t="t" r="r" b="b"/>
                <a:pathLst>
                  <a:path w="1039" h="2693" extrusionOk="0">
                    <a:moveTo>
                      <a:pt x="929" y="1"/>
                    </a:moveTo>
                    <a:cubicBezTo>
                      <a:pt x="917" y="1"/>
                      <a:pt x="904" y="4"/>
                      <a:pt x="893" y="9"/>
                    </a:cubicBezTo>
                    <a:cubicBezTo>
                      <a:pt x="869" y="19"/>
                      <a:pt x="854" y="39"/>
                      <a:pt x="842" y="62"/>
                    </a:cubicBezTo>
                    <a:cubicBezTo>
                      <a:pt x="842" y="62"/>
                      <a:pt x="842" y="63"/>
                      <a:pt x="842" y="63"/>
                    </a:cubicBezTo>
                    <a:cubicBezTo>
                      <a:pt x="841" y="65"/>
                      <a:pt x="840" y="70"/>
                      <a:pt x="839" y="73"/>
                    </a:cubicBezTo>
                    <a:cubicBezTo>
                      <a:pt x="839" y="73"/>
                      <a:pt x="839" y="73"/>
                      <a:pt x="839" y="74"/>
                    </a:cubicBezTo>
                    <a:cubicBezTo>
                      <a:pt x="838" y="76"/>
                      <a:pt x="838" y="77"/>
                      <a:pt x="838" y="78"/>
                    </a:cubicBezTo>
                    <a:cubicBezTo>
                      <a:pt x="719" y="435"/>
                      <a:pt x="599" y="791"/>
                      <a:pt x="479" y="1149"/>
                    </a:cubicBezTo>
                    <a:cubicBezTo>
                      <a:pt x="387" y="1425"/>
                      <a:pt x="295" y="1702"/>
                      <a:pt x="202" y="1979"/>
                    </a:cubicBezTo>
                    <a:cubicBezTo>
                      <a:pt x="157" y="2116"/>
                      <a:pt x="112" y="2252"/>
                      <a:pt x="66" y="2389"/>
                    </a:cubicBezTo>
                    <a:cubicBezTo>
                      <a:pt x="48" y="2446"/>
                      <a:pt x="29" y="2502"/>
                      <a:pt x="12" y="2558"/>
                    </a:cubicBezTo>
                    <a:cubicBezTo>
                      <a:pt x="1" y="2595"/>
                      <a:pt x="8" y="2636"/>
                      <a:pt x="34" y="2665"/>
                    </a:cubicBezTo>
                    <a:lnTo>
                      <a:pt x="34" y="2663"/>
                    </a:lnTo>
                    <a:cubicBezTo>
                      <a:pt x="51" y="2683"/>
                      <a:pt x="76" y="2692"/>
                      <a:pt x="101" y="2692"/>
                    </a:cubicBezTo>
                    <a:cubicBezTo>
                      <a:pt x="109" y="2692"/>
                      <a:pt x="117" y="2691"/>
                      <a:pt x="125" y="2690"/>
                    </a:cubicBezTo>
                    <a:cubicBezTo>
                      <a:pt x="145" y="2684"/>
                      <a:pt x="163" y="2670"/>
                      <a:pt x="175" y="2654"/>
                    </a:cubicBezTo>
                    <a:cubicBezTo>
                      <a:pt x="186" y="2639"/>
                      <a:pt x="191" y="2621"/>
                      <a:pt x="198" y="2603"/>
                    </a:cubicBezTo>
                    <a:cubicBezTo>
                      <a:pt x="220" y="2541"/>
                      <a:pt x="239" y="2479"/>
                      <a:pt x="261" y="2417"/>
                    </a:cubicBezTo>
                    <a:cubicBezTo>
                      <a:pt x="307" y="2278"/>
                      <a:pt x="353" y="2140"/>
                      <a:pt x="399" y="2002"/>
                    </a:cubicBezTo>
                    <a:cubicBezTo>
                      <a:pt x="493" y="1720"/>
                      <a:pt x="586" y="1438"/>
                      <a:pt x="678" y="1157"/>
                    </a:cubicBezTo>
                    <a:cubicBezTo>
                      <a:pt x="790" y="818"/>
                      <a:pt x="906" y="479"/>
                      <a:pt x="1015" y="139"/>
                    </a:cubicBezTo>
                    <a:lnTo>
                      <a:pt x="1016" y="139"/>
                    </a:lnTo>
                    <a:cubicBezTo>
                      <a:pt x="1038" y="92"/>
                      <a:pt x="1012" y="29"/>
                      <a:pt x="965" y="9"/>
                    </a:cubicBezTo>
                    <a:cubicBezTo>
                      <a:pt x="954" y="4"/>
                      <a:pt x="942"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1751425" y="3479400"/>
                <a:ext cx="96475" cy="77125"/>
              </a:xfrm>
              <a:custGeom>
                <a:avLst/>
                <a:gdLst/>
                <a:ahLst/>
                <a:cxnLst/>
                <a:rect l="l" t="t" r="r" b="b"/>
                <a:pathLst>
                  <a:path w="3859" h="3085" extrusionOk="0">
                    <a:moveTo>
                      <a:pt x="2607" y="0"/>
                    </a:moveTo>
                    <a:cubicBezTo>
                      <a:pt x="2542" y="0"/>
                      <a:pt x="2484" y="4"/>
                      <a:pt x="2450" y="7"/>
                    </a:cubicBezTo>
                    <a:cubicBezTo>
                      <a:pt x="2086" y="41"/>
                      <a:pt x="1727" y="136"/>
                      <a:pt x="1399" y="297"/>
                    </a:cubicBezTo>
                    <a:cubicBezTo>
                      <a:pt x="1098" y="430"/>
                      <a:pt x="827" y="624"/>
                      <a:pt x="629" y="889"/>
                    </a:cubicBezTo>
                    <a:cubicBezTo>
                      <a:pt x="450" y="1123"/>
                      <a:pt x="285" y="1378"/>
                      <a:pt x="215" y="1666"/>
                    </a:cubicBezTo>
                    <a:cubicBezTo>
                      <a:pt x="1" y="2495"/>
                      <a:pt x="654" y="3072"/>
                      <a:pt x="1446" y="3084"/>
                    </a:cubicBezTo>
                    <a:cubicBezTo>
                      <a:pt x="1460" y="3085"/>
                      <a:pt x="1474" y="3085"/>
                      <a:pt x="1488" y="3085"/>
                    </a:cubicBezTo>
                    <a:cubicBezTo>
                      <a:pt x="2172" y="3085"/>
                      <a:pt x="2999" y="2627"/>
                      <a:pt x="3440" y="2127"/>
                    </a:cubicBezTo>
                    <a:cubicBezTo>
                      <a:pt x="3589" y="1965"/>
                      <a:pt x="3702" y="1775"/>
                      <a:pt x="3826" y="1594"/>
                    </a:cubicBezTo>
                    <a:cubicBezTo>
                      <a:pt x="3859" y="1549"/>
                      <a:pt x="3849" y="1481"/>
                      <a:pt x="3804" y="1447"/>
                    </a:cubicBezTo>
                    <a:cubicBezTo>
                      <a:pt x="3787" y="1435"/>
                      <a:pt x="3768" y="1429"/>
                      <a:pt x="3749" y="1429"/>
                    </a:cubicBezTo>
                    <a:cubicBezTo>
                      <a:pt x="3716" y="1429"/>
                      <a:pt x="3685" y="1446"/>
                      <a:pt x="3665" y="1474"/>
                    </a:cubicBezTo>
                    <a:cubicBezTo>
                      <a:pt x="3579" y="1593"/>
                      <a:pt x="3502" y="1717"/>
                      <a:pt x="3416" y="1836"/>
                    </a:cubicBezTo>
                    <a:cubicBezTo>
                      <a:pt x="3228" y="2079"/>
                      <a:pt x="2999" y="2288"/>
                      <a:pt x="2736" y="2446"/>
                    </a:cubicBezTo>
                    <a:cubicBezTo>
                      <a:pt x="2352" y="2680"/>
                      <a:pt x="1923" y="2893"/>
                      <a:pt x="1467" y="2893"/>
                    </a:cubicBezTo>
                    <a:cubicBezTo>
                      <a:pt x="1398" y="2893"/>
                      <a:pt x="1329" y="2888"/>
                      <a:pt x="1259" y="2878"/>
                    </a:cubicBezTo>
                    <a:cubicBezTo>
                      <a:pt x="714" y="2814"/>
                      <a:pt x="266" y="2400"/>
                      <a:pt x="371" y="1822"/>
                    </a:cubicBezTo>
                    <a:cubicBezTo>
                      <a:pt x="447" y="1406"/>
                      <a:pt x="748" y="982"/>
                      <a:pt x="1071" y="712"/>
                    </a:cubicBezTo>
                    <a:cubicBezTo>
                      <a:pt x="1518" y="402"/>
                      <a:pt x="2056" y="221"/>
                      <a:pt x="2601" y="204"/>
                    </a:cubicBezTo>
                    <a:cubicBezTo>
                      <a:pt x="2678" y="204"/>
                      <a:pt x="2756" y="213"/>
                      <a:pt x="2829" y="235"/>
                    </a:cubicBezTo>
                    <a:cubicBezTo>
                      <a:pt x="2841" y="240"/>
                      <a:pt x="2852" y="242"/>
                      <a:pt x="2864" y="242"/>
                    </a:cubicBezTo>
                    <a:cubicBezTo>
                      <a:pt x="2904" y="242"/>
                      <a:pt x="2941" y="215"/>
                      <a:pt x="2955" y="176"/>
                    </a:cubicBezTo>
                    <a:cubicBezTo>
                      <a:pt x="2998" y="27"/>
                      <a:pt x="2778" y="0"/>
                      <a:pt x="2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1760100" y="3498525"/>
                <a:ext cx="82175" cy="45150"/>
              </a:xfrm>
              <a:custGeom>
                <a:avLst/>
                <a:gdLst/>
                <a:ahLst/>
                <a:cxnLst/>
                <a:rect l="l" t="t" r="r" b="b"/>
                <a:pathLst>
                  <a:path w="3287" h="1806" extrusionOk="0">
                    <a:moveTo>
                      <a:pt x="3156" y="0"/>
                    </a:moveTo>
                    <a:cubicBezTo>
                      <a:pt x="3142" y="0"/>
                      <a:pt x="3128" y="3"/>
                      <a:pt x="3113" y="10"/>
                    </a:cubicBezTo>
                    <a:cubicBezTo>
                      <a:pt x="2876" y="128"/>
                      <a:pt x="2649" y="263"/>
                      <a:pt x="2413" y="379"/>
                    </a:cubicBezTo>
                    <a:cubicBezTo>
                      <a:pt x="2127" y="515"/>
                      <a:pt x="1848" y="664"/>
                      <a:pt x="1564" y="801"/>
                    </a:cubicBezTo>
                    <a:cubicBezTo>
                      <a:pt x="1269" y="937"/>
                      <a:pt x="972" y="1074"/>
                      <a:pt x="686" y="1231"/>
                    </a:cubicBezTo>
                    <a:cubicBezTo>
                      <a:pt x="510" y="1324"/>
                      <a:pt x="337" y="1426"/>
                      <a:pt x="169" y="1534"/>
                    </a:cubicBezTo>
                    <a:cubicBezTo>
                      <a:pt x="110" y="1576"/>
                      <a:pt x="27" y="1609"/>
                      <a:pt x="9" y="1685"/>
                    </a:cubicBezTo>
                    <a:cubicBezTo>
                      <a:pt x="1" y="1732"/>
                      <a:pt x="19" y="1782"/>
                      <a:pt x="66" y="1800"/>
                    </a:cubicBezTo>
                    <a:cubicBezTo>
                      <a:pt x="76" y="1804"/>
                      <a:pt x="86" y="1806"/>
                      <a:pt x="96" y="1806"/>
                    </a:cubicBezTo>
                    <a:cubicBezTo>
                      <a:pt x="125" y="1806"/>
                      <a:pt x="154" y="1790"/>
                      <a:pt x="173" y="1767"/>
                    </a:cubicBezTo>
                    <a:cubicBezTo>
                      <a:pt x="327" y="1664"/>
                      <a:pt x="487" y="1569"/>
                      <a:pt x="650" y="1479"/>
                    </a:cubicBezTo>
                    <a:cubicBezTo>
                      <a:pt x="961" y="1305"/>
                      <a:pt x="1281" y="1147"/>
                      <a:pt x="1606" y="998"/>
                    </a:cubicBezTo>
                    <a:cubicBezTo>
                      <a:pt x="2139" y="735"/>
                      <a:pt x="2669" y="471"/>
                      <a:pt x="3191" y="189"/>
                    </a:cubicBezTo>
                    <a:cubicBezTo>
                      <a:pt x="3286" y="140"/>
                      <a:pt x="3245" y="0"/>
                      <a:pt x="3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0"/>
        <p:cNvGrpSpPr/>
        <p:nvPr/>
      </p:nvGrpSpPr>
      <p:grpSpPr>
        <a:xfrm>
          <a:off x="0" y="0"/>
          <a:ext cx="0" cy="0"/>
          <a:chOff x="0" y="0"/>
          <a:chExt cx="0" cy="0"/>
        </a:xfrm>
      </p:grpSpPr>
      <p:sp>
        <p:nvSpPr>
          <p:cNvPr id="171" name="Google Shape;171;p7"/>
          <p:cNvSpPr>
            <a:spLocks noGrp="1"/>
          </p:cNvSpPr>
          <p:nvPr>
            <p:ph type="pic" idx="2"/>
          </p:nvPr>
        </p:nvSpPr>
        <p:spPr>
          <a:xfrm>
            <a:off x="5428254" y="1284875"/>
            <a:ext cx="3011700" cy="3167100"/>
          </a:xfrm>
          <a:prstGeom prst="rect">
            <a:avLst/>
          </a:prstGeom>
          <a:noFill/>
          <a:ln w="9525" cap="flat" cmpd="sng">
            <a:solidFill>
              <a:schemeClr val="dk1"/>
            </a:solidFill>
            <a:prstDash val="solid"/>
            <a:round/>
            <a:headEnd type="none" w="sm" len="sm"/>
            <a:tailEnd type="none" w="sm" len="sm"/>
          </a:ln>
        </p:spPr>
      </p:sp>
      <p:sp>
        <p:nvSpPr>
          <p:cNvPr id="172" name="Google Shape;172;p7"/>
          <p:cNvSpPr txBox="1">
            <a:spLocks noGrp="1"/>
          </p:cNvSpPr>
          <p:nvPr>
            <p:ph type="title"/>
          </p:nvPr>
        </p:nvSpPr>
        <p:spPr>
          <a:xfrm>
            <a:off x="716550" y="539500"/>
            <a:ext cx="7714200" cy="61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3" name="Google Shape;173;p7"/>
          <p:cNvSpPr txBox="1">
            <a:spLocks noGrp="1"/>
          </p:cNvSpPr>
          <p:nvPr>
            <p:ph type="subTitle" idx="1"/>
          </p:nvPr>
        </p:nvSpPr>
        <p:spPr>
          <a:xfrm>
            <a:off x="720000" y="1284700"/>
            <a:ext cx="4209600" cy="316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174" name="Google Shape;174;p7"/>
          <p:cNvGrpSpPr/>
          <p:nvPr/>
        </p:nvGrpSpPr>
        <p:grpSpPr>
          <a:xfrm>
            <a:off x="-568039" y="-165496"/>
            <a:ext cx="9629116" cy="5157658"/>
            <a:chOff x="-568039" y="-165496"/>
            <a:chExt cx="9629116" cy="5157658"/>
          </a:xfrm>
        </p:grpSpPr>
        <p:sp>
          <p:nvSpPr>
            <p:cNvPr id="175" name="Google Shape;175;p7"/>
            <p:cNvSpPr/>
            <p:nvPr/>
          </p:nvSpPr>
          <p:spPr>
            <a:xfrm flipH="1">
              <a:off x="8883203" y="4150284"/>
              <a:ext cx="177874" cy="206220"/>
            </a:xfrm>
            <a:custGeom>
              <a:avLst/>
              <a:gdLst/>
              <a:ahLst/>
              <a:cxnLst/>
              <a:rect l="l" t="t" r="r" b="b"/>
              <a:pathLst>
                <a:path w="2579" h="2990" extrusionOk="0">
                  <a:moveTo>
                    <a:pt x="433" y="0"/>
                  </a:moveTo>
                  <a:cubicBezTo>
                    <a:pt x="427" y="0"/>
                    <a:pt x="421" y="1"/>
                    <a:pt x="415" y="2"/>
                  </a:cubicBezTo>
                  <a:cubicBezTo>
                    <a:pt x="344" y="51"/>
                    <a:pt x="402" y="129"/>
                    <a:pt x="446" y="173"/>
                  </a:cubicBezTo>
                  <a:cubicBezTo>
                    <a:pt x="701" y="527"/>
                    <a:pt x="897" y="912"/>
                    <a:pt x="1080" y="1306"/>
                  </a:cubicBezTo>
                  <a:cubicBezTo>
                    <a:pt x="825" y="1389"/>
                    <a:pt x="573" y="1478"/>
                    <a:pt x="325" y="1582"/>
                  </a:cubicBezTo>
                  <a:cubicBezTo>
                    <a:pt x="227" y="1615"/>
                    <a:pt x="123" y="1637"/>
                    <a:pt x="30" y="1679"/>
                  </a:cubicBezTo>
                  <a:cubicBezTo>
                    <a:pt x="0" y="1704"/>
                    <a:pt x="6" y="1757"/>
                    <a:pt x="42" y="1773"/>
                  </a:cubicBezTo>
                  <a:cubicBezTo>
                    <a:pt x="49" y="1776"/>
                    <a:pt x="57" y="1777"/>
                    <a:pt x="64" y="1777"/>
                  </a:cubicBezTo>
                  <a:cubicBezTo>
                    <a:pt x="92" y="1777"/>
                    <a:pt x="120" y="1759"/>
                    <a:pt x="146" y="1752"/>
                  </a:cubicBezTo>
                  <a:cubicBezTo>
                    <a:pt x="216" y="1728"/>
                    <a:pt x="284" y="1701"/>
                    <a:pt x="352" y="1675"/>
                  </a:cubicBezTo>
                  <a:cubicBezTo>
                    <a:pt x="596" y="1605"/>
                    <a:pt x="839" y="1528"/>
                    <a:pt x="1081" y="1451"/>
                  </a:cubicBezTo>
                  <a:lnTo>
                    <a:pt x="1081" y="1451"/>
                  </a:lnTo>
                  <a:cubicBezTo>
                    <a:pt x="987" y="1734"/>
                    <a:pt x="900" y="2021"/>
                    <a:pt x="812" y="2305"/>
                  </a:cubicBezTo>
                  <a:cubicBezTo>
                    <a:pt x="755" y="2492"/>
                    <a:pt x="699" y="2678"/>
                    <a:pt x="650" y="2867"/>
                  </a:cubicBezTo>
                  <a:cubicBezTo>
                    <a:pt x="638" y="2915"/>
                    <a:pt x="664" y="2970"/>
                    <a:pt x="714" y="2985"/>
                  </a:cubicBezTo>
                  <a:cubicBezTo>
                    <a:pt x="722" y="2988"/>
                    <a:pt x="730" y="2989"/>
                    <a:pt x="737" y="2989"/>
                  </a:cubicBezTo>
                  <a:cubicBezTo>
                    <a:pt x="778" y="2989"/>
                    <a:pt x="816" y="2959"/>
                    <a:pt x="825" y="2917"/>
                  </a:cubicBezTo>
                  <a:cubicBezTo>
                    <a:pt x="870" y="2745"/>
                    <a:pt x="920" y="2573"/>
                    <a:pt x="971" y="2401"/>
                  </a:cubicBezTo>
                  <a:cubicBezTo>
                    <a:pt x="1024" y="2219"/>
                    <a:pt x="1079" y="2037"/>
                    <a:pt x="1133" y="1856"/>
                  </a:cubicBezTo>
                  <a:cubicBezTo>
                    <a:pt x="1161" y="1769"/>
                    <a:pt x="1187" y="1684"/>
                    <a:pt x="1214" y="1598"/>
                  </a:cubicBezTo>
                  <a:cubicBezTo>
                    <a:pt x="1356" y="1909"/>
                    <a:pt x="1495" y="2220"/>
                    <a:pt x="1654" y="2521"/>
                  </a:cubicBezTo>
                  <a:cubicBezTo>
                    <a:pt x="1671" y="2555"/>
                    <a:pt x="1708" y="2574"/>
                    <a:pt x="1744" y="2574"/>
                  </a:cubicBezTo>
                  <a:cubicBezTo>
                    <a:pt x="1762" y="2574"/>
                    <a:pt x="1779" y="2570"/>
                    <a:pt x="1795" y="2560"/>
                  </a:cubicBezTo>
                  <a:cubicBezTo>
                    <a:pt x="1957" y="2452"/>
                    <a:pt x="1578" y="1979"/>
                    <a:pt x="1533" y="1814"/>
                  </a:cubicBezTo>
                  <a:cubicBezTo>
                    <a:pt x="1459" y="1668"/>
                    <a:pt x="1386" y="1522"/>
                    <a:pt x="1311" y="1376"/>
                  </a:cubicBezTo>
                  <a:cubicBezTo>
                    <a:pt x="1356" y="1361"/>
                    <a:pt x="1402" y="1348"/>
                    <a:pt x="1447" y="1333"/>
                  </a:cubicBezTo>
                  <a:cubicBezTo>
                    <a:pt x="1799" y="1216"/>
                    <a:pt x="2160" y="1127"/>
                    <a:pt x="2503" y="984"/>
                  </a:cubicBezTo>
                  <a:cubicBezTo>
                    <a:pt x="2578" y="950"/>
                    <a:pt x="2546" y="839"/>
                    <a:pt x="2476" y="839"/>
                  </a:cubicBezTo>
                  <a:cubicBezTo>
                    <a:pt x="2467" y="839"/>
                    <a:pt x="2457" y="841"/>
                    <a:pt x="2447" y="845"/>
                  </a:cubicBezTo>
                  <a:cubicBezTo>
                    <a:pt x="2242" y="930"/>
                    <a:pt x="2030" y="998"/>
                    <a:pt x="1819" y="1069"/>
                  </a:cubicBezTo>
                  <a:cubicBezTo>
                    <a:pt x="1655" y="1122"/>
                    <a:pt x="1492" y="1175"/>
                    <a:pt x="1327" y="1226"/>
                  </a:cubicBezTo>
                  <a:cubicBezTo>
                    <a:pt x="1404" y="972"/>
                    <a:pt x="1482" y="717"/>
                    <a:pt x="1569" y="466"/>
                  </a:cubicBezTo>
                  <a:cubicBezTo>
                    <a:pt x="1592" y="401"/>
                    <a:pt x="1612" y="337"/>
                    <a:pt x="1631" y="272"/>
                  </a:cubicBezTo>
                  <a:cubicBezTo>
                    <a:pt x="1647" y="234"/>
                    <a:pt x="1648" y="183"/>
                    <a:pt x="1606" y="164"/>
                  </a:cubicBezTo>
                  <a:cubicBezTo>
                    <a:pt x="1599" y="161"/>
                    <a:pt x="1591" y="159"/>
                    <a:pt x="1583" y="159"/>
                  </a:cubicBezTo>
                  <a:cubicBezTo>
                    <a:pt x="1564" y="159"/>
                    <a:pt x="1545" y="168"/>
                    <a:pt x="1534" y="183"/>
                  </a:cubicBezTo>
                  <a:cubicBezTo>
                    <a:pt x="1472" y="333"/>
                    <a:pt x="1442" y="496"/>
                    <a:pt x="1383" y="648"/>
                  </a:cubicBezTo>
                  <a:cubicBezTo>
                    <a:pt x="1328" y="801"/>
                    <a:pt x="1262" y="950"/>
                    <a:pt x="1205" y="1103"/>
                  </a:cubicBezTo>
                  <a:cubicBezTo>
                    <a:pt x="1199" y="1117"/>
                    <a:pt x="1194" y="1132"/>
                    <a:pt x="1190" y="1146"/>
                  </a:cubicBezTo>
                  <a:cubicBezTo>
                    <a:pt x="1082" y="948"/>
                    <a:pt x="973" y="750"/>
                    <a:pt x="858" y="557"/>
                  </a:cubicBezTo>
                  <a:cubicBezTo>
                    <a:pt x="763" y="437"/>
                    <a:pt x="595"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flipH="1">
              <a:off x="8559832" y="248293"/>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flipH="1">
              <a:off x="8883199" y="2707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flipH="1">
              <a:off x="157374" y="4603990"/>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flipH="1">
              <a:off x="8798799" y="3862940"/>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8715587" y="4710357"/>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642111" y="45089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219857" y="48018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8789478" y="57409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451788" y="45177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568039" y="-165496"/>
              <a:ext cx="1134486" cy="533588"/>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88" name="Google Shape;188;p8"/>
          <p:cNvGrpSpPr/>
          <p:nvPr/>
        </p:nvGrpSpPr>
        <p:grpSpPr>
          <a:xfrm>
            <a:off x="-7679" y="135661"/>
            <a:ext cx="9082681" cy="5005270"/>
            <a:chOff x="-7679" y="135661"/>
            <a:chExt cx="9082681" cy="5005270"/>
          </a:xfrm>
        </p:grpSpPr>
        <p:sp>
          <p:nvSpPr>
            <p:cNvPr id="189" name="Google Shape;189;p8"/>
            <p:cNvSpPr/>
            <p:nvPr/>
          </p:nvSpPr>
          <p:spPr>
            <a:xfrm flipH="1">
              <a:off x="521619" y="3364605"/>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flipH="1">
              <a:off x="231074" y="34355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flipH="1">
              <a:off x="8879874" y="42292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flipH="1">
              <a:off x="582519" y="390214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flipH="1">
              <a:off x="8913299" y="39761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8733429" y="4579875"/>
              <a:ext cx="254209" cy="561056"/>
            </a:xfrm>
            <a:custGeom>
              <a:avLst/>
              <a:gdLst/>
              <a:ahLst/>
              <a:cxnLst/>
              <a:rect l="l" t="t" r="r" b="b"/>
              <a:pathLst>
                <a:path w="5409" h="11938" extrusionOk="0">
                  <a:moveTo>
                    <a:pt x="4400" y="1"/>
                  </a:moveTo>
                  <a:cubicBezTo>
                    <a:pt x="4356" y="1"/>
                    <a:pt x="4312" y="7"/>
                    <a:pt x="4268" y="19"/>
                  </a:cubicBezTo>
                  <a:cubicBezTo>
                    <a:pt x="3917" y="114"/>
                    <a:pt x="3661" y="567"/>
                    <a:pt x="3539" y="829"/>
                  </a:cubicBezTo>
                  <a:cubicBezTo>
                    <a:pt x="3469" y="981"/>
                    <a:pt x="3416" y="1137"/>
                    <a:pt x="3371" y="1288"/>
                  </a:cubicBezTo>
                  <a:cubicBezTo>
                    <a:pt x="3287" y="972"/>
                    <a:pt x="3130" y="608"/>
                    <a:pt x="2880" y="478"/>
                  </a:cubicBezTo>
                  <a:cubicBezTo>
                    <a:pt x="2817" y="445"/>
                    <a:pt x="2752" y="429"/>
                    <a:pt x="2684" y="429"/>
                  </a:cubicBezTo>
                  <a:cubicBezTo>
                    <a:pt x="2604" y="429"/>
                    <a:pt x="2520" y="451"/>
                    <a:pt x="2431" y="498"/>
                  </a:cubicBezTo>
                  <a:cubicBezTo>
                    <a:pt x="2116" y="739"/>
                    <a:pt x="2030" y="1414"/>
                    <a:pt x="2027" y="1877"/>
                  </a:cubicBezTo>
                  <a:cubicBezTo>
                    <a:pt x="1838" y="1664"/>
                    <a:pt x="1558" y="1459"/>
                    <a:pt x="1239" y="1413"/>
                  </a:cubicBezTo>
                  <a:cubicBezTo>
                    <a:pt x="1198" y="1406"/>
                    <a:pt x="1157" y="1403"/>
                    <a:pt x="1116" y="1403"/>
                  </a:cubicBezTo>
                  <a:cubicBezTo>
                    <a:pt x="932" y="1403"/>
                    <a:pt x="760" y="1467"/>
                    <a:pt x="613" y="1590"/>
                  </a:cubicBezTo>
                  <a:cubicBezTo>
                    <a:pt x="320" y="1850"/>
                    <a:pt x="125" y="2183"/>
                    <a:pt x="63" y="2529"/>
                  </a:cubicBezTo>
                  <a:cubicBezTo>
                    <a:pt x="0" y="2920"/>
                    <a:pt x="34" y="3342"/>
                    <a:pt x="171" y="3902"/>
                  </a:cubicBezTo>
                  <a:cubicBezTo>
                    <a:pt x="400" y="4797"/>
                    <a:pt x="1016" y="5293"/>
                    <a:pt x="1863" y="5293"/>
                  </a:cubicBezTo>
                  <a:cubicBezTo>
                    <a:pt x="1995" y="5293"/>
                    <a:pt x="2132" y="5281"/>
                    <a:pt x="2274" y="5257"/>
                  </a:cubicBezTo>
                  <a:cubicBezTo>
                    <a:pt x="2289" y="5543"/>
                    <a:pt x="2302" y="5827"/>
                    <a:pt x="2313" y="6113"/>
                  </a:cubicBezTo>
                  <a:cubicBezTo>
                    <a:pt x="2334" y="6627"/>
                    <a:pt x="2357" y="7158"/>
                    <a:pt x="2400" y="7683"/>
                  </a:cubicBezTo>
                  <a:cubicBezTo>
                    <a:pt x="2435" y="8463"/>
                    <a:pt x="2457" y="9256"/>
                    <a:pt x="2477" y="10023"/>
                  </a:cubicBezTo>
                  <a:cubicBezTo>
                    <a:pt x="2493" y="10637"/>
                    <a:pt x="2511" y="11251"/>
                    <a:pt x="2534" y="11866"/>
                  </a:cubicBezTo>
                  <a:lnTo>
                    <a:pt x="2536" y="11937"/>
                  </a:lnTo>
                  <a:lnTo>
                    <a:pt x="2818" y="11937"/>
                  </a:lnTo>
                  <a:lnTo>
                    <a:pt x="2804" y="11620"/>
                  </a:lnTo>
                  <a:cubicBezTo>
                    <a:pt x="2796" y="11434"/>
                    <a:pt x="2788" y="11248"/>
                    <a:pt x="2781" y="11061"/>
                  </a:cubicBezTo>
                  <a:cubicBezTo>
                    <a:pt x="2763" y="10553"/>
                    <a:pt x="2750" y="10034"/>
                    <a:pt x="2738" y="9533"/>
                  </a:cubicBezTo>
                  <a:cubicBezTo>
                    <a:pt x="2727" y="9039"/>
                    <a:pt x="2715" y="8546"/>
                    <a:pt x="2697" y="8049"/>
                  </a:cubicBezTo>
                  <a:cubicBezTo>
                    <a:pt x="2632" y="7010"/>
                    <a:pt x="2588" y="6165"/>
                    <a:pt x="2559" y="5384"/>
                  </a:cubicBezTo>
                  <a:cubicBezTo>
                    <a:pt x="2555" y="5348"/>
                    <a:pt x="2555" y="5311"/>
                    <a:pt x="2554" y="5274"/>
                  </a:cubicBezTo>
                  <a:cubicBezTo>
                    <a:pt x="2554" y="5197"/>
                    <a:pt x="2552" y="5109"/>
                    <a:pt x="2505" y="5017"/>
                  </a:cubicBezTo>
                  <a:cubicBezTo>
                    <a:pt x="2469" y="4971"/>
                    <a:pt x="2420" y="4961"/>
                    <a:pt x="2379" y="4961"/>
                  </a:cubicBezTo>
                  <a:cubicBezTo>
                    <a:pt x="2354" y="4961"/>
                    <a:pt x="2332" y="4964"/>
                    <a:pt x="2318" y="4967"/>
                  </a:cubicBezTo>
                  <a:cubicBezTo>
                    <a:pt x="2138" y="5000"/>
                    <a:pt x="1986" y="5015"/>
                    <a:pt x="1847" y="5015"/>
                  </a:cubicBezTo>
                  <a:cubicBezTo>
                    <a:pt x="1813" y="5015"/>
                    <a:pt x="1780" y="5014"/>
                    <a:pt x="1747" y="5012"/>
                  </a:cubicBezTo>
                  <a:cubicBezTo>
                    <a:pt x="424" y="4939"/>
                    <a:pt x="304" y="3413"/>
                    <a:pt x="313" y="2761"/>
                  </a:cubicBezTo>
                  <a:cubicBezTo>
                    <a:pt x="333" y="2376"/>
                    <a:pt x="533" y="2002"/>
                    <a:pt x="847" y="1764"/>
                  </a:cubicBezTo>
                  <a:cubicBezTo>
                    <a:pt x="929" y="1707"/>
                    <a:pt x="1023" y="1683"/>
                    <a:pt x="1119" y="1683"/>
                  </a:cubicBezTo>
                  <a:cubicBezTo>
                    <a:pt x="1275" y="1683"/>
                    <a:pt x="1438" y="1746"/>
                    <a:pt x="1563" y="1834"/>
                  </a:cubicBezTo>
                  <a:cubicBezTo>
                    <a:pt x="1749" y="1962"/>
                    <a:pt x="1910" y="2148"/>
                    <a:pt x="2072" y="2416"/>
                  </a:cubicBezTo>
                  <a:cubicBezTo>
                    <a:pt x="2082" y="2464"/>
                    <a:pt x="2109" y="2518"/>
                    <a:pt x="2157" y="2544"/>
                  </a:cubicBezTo>
                  <a:cubicBezTo>
                    <a:pt x="2176" y="2555"/>
                    <a:pt x="2197" y="2560"/>
                    <a:pt x="2218" y="2560"/>
                  </a:cubicBezTo>
                  <a:cubicBezTo>
                    <a:pt x="2237" y="2560"/>
                    <a:pt x="2256" y="2556"/>
                    <a:pt x="2273" y="2548"/>
                  </a:cubicBezTo>
                  <a:cubicBezTo>
                    <a:pt x="2312" y="2532"/>
                    <a:pt x="2340" y="2502"/>
                    <a:pt x="2353" y="2464"/>
                  </a:cubicBezTo>
                  <a:cubicBezTo>
                    <a:pt x="2368" y="2420"/>
                    <a:pt x="2361" y="2365"/>
                    <a:pt x="2335" y="2317"/>
                  </a:cubicBezTo>
                  <a:cubicBezTo>
                    <a:pt x="2298" y="2112"/>
                    <a:pt x="2301" y="1897"/>
                    <a:pt x="2309" y="1696"/>
                  </a:cubicBezTo>
                  <a:cubicBezTo>
                    <a:pt x="2336" y="1264"/>
                    <a:pt x="2457" y="771"/>
                    <a:pt x="2625" y="707"/>
                  </a:cubicBezTo>
                  <a:cubicBezTo>
                    <a:pt x="2637" y="703"/>
                    <a:pt x="2649" y="701"/>
                    <a:pt x="2661" y="701"/>
                  </a:cubicBezTo>
                  <a:cubicBezTo>
                    <a:pt x="2715" y="701"/>
                    <a:pt x="2778" y="738"/>
                    <a:pt x="2848" y="809"/>
                  </a:cubicBezTo>
                  <a:cubicBezTo>
                    <a:pt x="3039" y="1032"/>
                    <a:pt x="3104" y="1333"/>
                    <a:pt x="3167" y="1676"/>
                  </a:cubicBezTo>
                  <a:cubicBezTo>
                    <a:pt x="3183" y="1765"/>
                    <a:pt x="3197" y="1854"/>
                    <a:pt x="3208" y="1944"/>
                  </a:cubicBezTo>
                  <a:cubicBezTo>
                    <a:pt x="3218" y="2005"/>
                    <a:pt x="3266" y="2054"/>
                    <a:pt x="3335" y="2062"/>
                  </a:cubicBezTo>
                  <a:lnTo>
                    <a:pt x="3341" y="2062"/>
                  </a:lnTo>
                  <a:cubicBezTo>
                    <a:pt x="3473" y="2062"/>
                    <a:pt x="3497" y="1927"/>
                    <a:pt x="3509" y="1861"/>
                  </a:cubicBezTo>
                  <a:cubicBezTo>
                    <a:pt x="3512" y="1840"/>
                    <a:pt x="3517" y="1819"/>
                    <a:pt x="3524" y="1797"/>
                  </a:cubicBezTo>
                  <a:lnTo>
                    <a:pt x="3539" y="1736"/>
                  </a:lnTo>
                  <a:cubicBezTo>
                    <a:pt x="3557" y="1664"/>
                    <a:pt x="3574" y="1594"/>
                    <a:pt x="3594" y="1522"/>
                  </a:cubicBezTo>
                  <a:cubicBezTo>
                    <a:pt x="3716" y="1049"/>
                    <a:pt x="3871" y="723"/>
                    <a:pt x="4095" y="465"/>
                  </a:cubicBezTo>
                  <a:cubicBezTo>
                    <a:pt x="4199" y="341"/>
                    <a:pt x="4300" y="279"/>
                    <a:pt x="4395" y="279"/>
                  </a:cubicBezTo>
                  <a:cubicBezTo>
                    <a:pt x="4410" y="279"/>
                    <a:pt x="4426" y="280"/>
                    <a:pt x="4440" y="283"/>
                  </a:cubicBezTo>
                  <a:cubicBezTo>
                    <a:pt x="4643" y="327"/>
                    <a:pt x="4817" y="648"/>
                    <a:pt x="4894" y="931"/>
                  </a:cubicBezTo>
                  <a:cubicBezTo>
                    <a:pt x="4998" y="1267"/>
                    <a:pt x="5056" y="1644"/>
                    <a:pt x="5074" y="2116"/>
                  </a:cubicBezTo>
                  <a:cubicBezTo>
                    <a:pt x="5096" y="2565"/>
                    <a:pt x="4999" y="3025"/>
                    <a:pt x="4795" y="3444"/>
                  </a:cubicBezTo>
                  <a:cubicBezTo>
                    <a:pt x="4542" y="3983"/>
                    <a:pt x="4227" y="4312"/>
                    <a:pt x="3830" y="4450"/>
                  </a:cubicBezTo>
                  <a:cubicBezTo>
                    <a:pt x="3616" y="4536"/>
                    <a:pt x="3392" y="4595"/>
                    <a:pt x="3157" y="4625"/>
                  </a:cubicBezTo>
                  <a:cubicBezTo>
                    <a:pt x="3137" y="4630"/>
                    <a:pt x="3116" y="4631"/>
                    <a:pt x="3095" y="4632"/>
                  </a:cubicBezTo>
                  <a:cubicBezTo>
                    <a:pt x="3052" y="4637"/>
                    <a:pt x="3005" y="4640"/>
                    <a:pt x="2948" y="4662"/>
                  </a:cubicBezTo>
                  <a:cubicBezTo>
                    <a:pt x="2764" y="4762"/>
                    <a:pt x="2767" y="5005"/>
                    <a:pt x="2769" y="5183"/>
                  </a:cubicBezTo>
                  <a:cubicBezTo>
                    <a:pt x="2771" y="5227"/>
                    <a:pt x="2771" y="5267"/>
                    <a:pt x="2768" y="5309"/>
                  </a:cubicBezTo>
                  <a:cubicBezTo>
                    <a:pt x="2781" y="5957"/>
                    <a:pt x="2846" y="6610"/>
                    <a:pt x="2908" y="7243"/>
                  </a:cubicBezTo>
                  <a:cubicBezTo>
                    <a:pt x="2931" y="7471"/>
                    <a:pt x="2953" y="7699"/>
                    <a:pt x="2974" y="7928"/>
                  </a:cubicBezTo>
                  <a:cubicBezTo>
                    <a:pt x="3011" y="8321"/>
                    <a:pt x="3030" y="8721"/>
                    <a:pt x="3049" y="9109"/>
                  </a:cubicBezTo>
                  <a:cubicBezTo>
                    <a:pt x="3062" y="9377"/>
                    <a:pt x="3075" y="9647"/>
                    <a:pt x="3094" y="9918"/>
                  </a:cubicBezTo>
                  <a:cubicBezTo>
                    <a:pt x="3115" y="10214"/>
                    <a:pt x="3141" y="10512"/>
                    <a:pt x="3168" y="10809"/>
                  </a:cubicBezTo>
                  <a:cubicBezTo>
                    <a:pt x="3200" y="11156"/>
                    <a:pt x="3233" y="11515"/>
                    <a:pt x="3254" y="11867"/>
                  </a:cubicBezTo>
                  <a:lnTo>
                    <a:pt x="3258" y="11937"/>
                  </a:lnTo>
                  <a:lnTo>
                    <a:pt x="3533" y="11937"/>
                  </a:lnTo>
                  <a:lnTo>
                    <a:pt x="3528" y="11859"/>
                  </a:lnTo>
                  <a:cubicBezTo>
                    <a:pt x="3504" y="11420"/>
                    <a:pt x="3475" y="11054"/>
                    <a:pt x="3438" y="10708"/>
                  </a:cubicBezTo>
                  <a:cubicBezTo>
                    <a:pt x="3384" y="10197"/>
                    <a:pt x="3357" y="9679"/>
                    <a:pt x="3332" y="9176"/>
                  </a:cubicBezTo>
                  <a:cubicBezTo>
                    <a:pt x="3310" y="8754"/>
                    <a:pt x="3288" y="8316"/>
                    <a:pt x="3249" y="7884"/>
                  </a:cubicBezTo>
                  <a:cubicBezTo>
                    <a:pt x="3230" y="7676"/>
                    <a:pt x="3209" y="7468"/>
                    <a:pt x="3189" y="7260"/>
                  </a:cubicBezTo>
                  <a:cubicBezTo>
                    <a:pt x="3126" y="6632"/>
                    <a:pt x="3063" y="5982"/>
                    <a:pt x="3047" y="5346"/>
                  </a:cubicBezTo>
                  <a:cubicBezTo>
                    <a:pt x="3049" y="5300"/>
                    <a:pt x="3048" y="5251"/>
                    <a:pt x="3047" y="5202"/>
                  </a:cubicBezTo>
                  <a:cubicBezTo>
                    <a:pt x="3044" y="5098"/>
                    <a:pt x="3042" y="4999"/>
                    <a:pt x="3075" y="4917"/>
                  </a:cubicBezTo>
                  <a:cubicBezTo>
                    <a:pt x="3122" y="4906"/>
                    <a:pt x="3170" y="4901"/>
                    <a:pt x="3222" y="4895"/>
                  </a:cubicBezTo>
                  <a:cubicBezTo>
                    <a:pt x="3287" y="4889"/>
                    <a:pt x="3355" y="4880"/>
                    <a:pt x="3415" y="4863"/>
                  </a:cubicBezTo>
                  <a:cubicBezTo>
                    <a:pt x="4227" y="4699"/>
                    <a:pt x="4683" y="4335"/>
                    <a:pt x="5042" y="3571"/>
                  </a:cubicBezTo>
                  <a:cubicBezTo>
                    <a:pt x="5309" y="3047"/>
                    <a:pt x="5408" y="2408"/>
                    <a:pt x="5327" y="1723"/>
                  </a:cubicBezTo>
                  <a:lnTo>
                    <a:pt x="5323" y="1687"/>
                  </a:lnTo>
                  <a:cubicBezTo>
                    <a:pt x="5252" y="1151"/>
                    <a:pt x="5164" y="483"/>
                    <a:pt x="4715" y="108"/>
                  </a:cubicBezTo>
                  <a:cubicBezTo>
                    <a:pt x="4613" y="37"/>
                    <a:pt x="4507" y="1"/>
                    <a:pt x="4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8"/>
            <p:cNvGrpSpPr/>
            <p:nvPr/>
          </p:nvGrpSpPr>
          <p:grpSpPr>
            <a:xfrm>
              <a:off x="704341" y="4750959"/>
              <a:ext cx="339980" cy="388998"/>
              <a:chOff x="704341" y="4750959"/>
              <a:chExt cx="339980" cy="388998"/>
            </a:xfrm>
          </p:grpSpPr>
          <p:sp>
            <p:nvSpPr>
              <p:cNvPr id="196" name="Google Shape;196;p8"/>
              <p:cNvSpPr/>
              <p:nvPr/>
            </p:nvSpPr>
            <p:spPr>
              <a:xfrm flipH="1">
                <a:off x="704341" y="4750959"/>
                <a:ext cx="339980" cy="388998"/>
              </a:xfrm>
              <a:custGeom>
                <a:avLst/>
                <a:gdLst/>
                <a:ahLst/>
                <a:cxnLst/>
                <a:rect l="l" t="t" r="r" b="b"/>
                <a:pathLst>
                  <a:path w="7234" h="8277" extrusionOk="0">
                    <a:moveTo>
                      <a:pt x="4404" y="129"/>
                    </a:moveTo>
                    <a:cubicBezTo>
                      <a:pt x="4480" y="129"/>
                      <a:pt x="4555" y="142"/>
                      <a:pt x="4627" y="172"/>
                    </a:cubicBezTo>
                    <a:cubicBezTo>
                      <a:pt x="4851" y="284"/>
                      <a:pt x="5147" y="432"/>
                      <a:pt x="5205" y="702"/>
                    </a:cubicBezTo>
                    <a:cubicBezTo>
                      <a:pt x="5224" y="966"/>
                      <a:pt x="5072" y="1210"/>
                      <a:pt x="4959" y="1440"/>
                    </a:cubicBezTo>
                    <a:cubicBezTo>
                      <a:pt x="4923" y="1524"/>
                      <a:pt x="4826" y="1610"/>
                      <a:pt x="4866" y="1707"/>
                    </a:cubicBezTo>
                    <a:cubicBezTo>
                      <a:pt x="4886" y="1737"/>
                      <a:pt x="4914" y="1748"/>
                      <a:pt x="4945" y="1748"/>
                    </a:cubicBezTo>
                    <a:cubicBezTo>
                      <a:pt x="5019" y="1748"/>
                      <a:pt x="5115" y="1684"/>
                      <a:pt x="5179" y="1672"/>
                    </a:cubicBezTo>
                    <a:cubicBezTo>
                      <a:pt x="5531" y="1558"/>
                      <a:pt x="5889" y="1435"/>
                      <a:pt x="6262" y="1435"/>
                    </a:cubicBezTo>
                    <a:cubicBezTo>
                      <a:pt x="6309" y="1435"/>
                      <a:pt x="6356" y="1437"/>
                      <a:pt x="6403" y="1441"/>
                    </a:cubicBezTo>
                    <a:cubicBezTo>
                      <a:pt x="6842" y="1481"/>
                      <a:pt x="7045" y="1822"/>
                      <a:pt x="6743" y="2183"/>
                    </a:cubicBezTo>
                    <a:cubicBezTo>
                      <a:pt x="6536" y="2461"/>
                      <a:pt x="6223" y="2652"/>
                      <a:pt x="5889" y="2752"/>
                    </a:cubicBezTo>
                    <a:cubicBezTo>
                      <a:pt x="5778" y="2781"/>
                      <a:pt x="5661" y="2809"/>
                      <a:pt x="5545" y="2809"/>
                    </a:cubicBezTo>
                    <a:cubicBezTo>
                      <a:pt x="5507" y="2809"/>
                      <a:pt x="5468" y="2806"/>
                      <a:pt x="5430" y="2799"/>
                    </a:cubicBezTo>
                    <a:cubicBezTo>
                      <a:pt x="5429" y="2799"/>
                      <a:pt x="5428" y="2799"/>
                      <a:pt x="5428" y="2799"/>
                    </a:cubicBezTo>
                    <a:cubicBezTo>
                      <a:pt x="5347" y="2799"/>
                      <a:pt x="5342" y="2920"/>
                      <a:pt x="5424" y="2927"/>
                    </a:cubicBezTo>
                    <a:cubicBezTo>
                      <a:pt x="5765" y="3123"/>
                      <a:pt x="6094" y="3446"/>
                      <a:pt x="6135" y="3859"/>
                    </a:cubicBezTo>
                    <a:cubicBezTo>
                      <a:pt x="6149" y="4074"/>
                      <a:pt x="5954" y="4219"/>
                      <a:pt x="5766" y="4272"/>
                    </a:cubicBezTo>
                    <a:cubicBezTo>
                      <a:pt x="5685" y="4294"/>
                      <a:pt x="5603" y="4303"/>
                      <a:pt x="5522" y="4303"/>
                    </a:cubicBezTo>
                    <a:cubicBezTo>
                      <a:pt x="5201" y="4303"/>
                      <a:pt x="4882" y="4152"/>
                      <a:pt x="4650" y="3934"/>
                    </a:cubicBezTo>
                    <a:cubicBezTo>
                      <a:pt x="4499" y="3792"/>
                      <a:pt x="4387" y="3599"/>
                      <a:pt x="4339" y="3397"/>
                    </a:cubicBezTo>
                    <a:cubicBezTo>
                      <a:pt x="4327" y="3374"/>
                      <a:pt x="4306" y="3364"/>
                      <a:pt x="4284" y="3364"/>
                    </a:cubicBezTo>
                    <a:cubicBezTo>
                      <a:pt x="4247" y="3364"/>
                      <a:pt x="4209" y="3395"/>
                      <a:pt x="4220" y="3441"/>
                    </a:cubicBezTo>
                    <a:cubicBezTo>
                      <a:pt x="4251" y="3552"/>
                      <a:pt x="4235" y="3659"/>
                      <a:pt x="4234" y="3779"/>
                    </a:cubicBezTo>
                    <a:cubicBezTo>
                      <a:pt x="4223" y="4001"/>
                      <a:pt x="4213" y="4227"/>
                      <a:pt x="4104" y="4428"/>
                    </a:cubicBezTo>
                    <a:cubicBezTo>
                      <a:pt x="3954" y="4679"/>
                      <a:pt x="3675" y="4849"/>
                      <a:pt x="3380" y="4856"/>
                    </a:cubicBezTo>
                    <a:cubicBezTo>
                      <a:pt x="3377" y="4856"/>
                      <a:pt x="3374" y="4856"/>
                      <a:pt x="3371" y="4856"/>
                    </a:cubicBezTo>
                    <a:cubicBezTo>
                      <a:pt x="2884" y="4856"/>
                      <a:pt x="2659" y="4494"/>
                      <a:pt x="2724" y="4035"/>
                    </a:cubicBezTo>
                    <a:cubicBezTo>
                      <a:pt x="2747" y="3858"/>
                      <a:pt x="2797" y="3681"/>
                      <a:pt x="2854" y="3511"/>
                    </a:cubicBezTo>
                    <a:cubicBezTo>
                      <a:pt x="2865" y="3446"/>
                      <a:pt x="2940" y="3372"/>
                      <a:pt x="2894" y="3309"/>
                    </a:cubicBezTo>
                    <a:cubicBezTo>
                      <a:pt x="2879" y="3294"/>
                      <a:pt x="2864" y="3288"/>
                      <a:pt x="2850" y="3288"/>
                    </a:cubicBezTo>
                    <a:cubicBezTo>
                      <a:pt x="2808" y="3288"/>
                      <a:pt x="2770" y="3340"/>
                      <a:pt x="2737" y="3367"/>
                    </a:cubicBezTo>
                    <a:cubicBezTo>
                      <a:pt x="2509" y="3540"/>
                      <a:pt x="2288" y="3705"/>
                      <a:pt x="2023" y="3827"/>
                    </a:cubicBezTo>
                    <a:cubicBezTo>
                      <a:pt x="1842" y="3908"/>
                      <a:pt x="1638" y="3960"/>
                      <a:pt x="1435" y="3960"/>
                    </a:cubicBezTo>
                    <a:cubicBezTo>
                      <a:pt x="1348" y="3960"/>
                      <a:pt x="1262" y="3951"/>
                      <a:pt x="1177" y="3930"/>
                    </a:cubicBezTo>
                    <a:cubicBezTo>
                      <a:pt x="835" y="3842"/>
                      <a:pt x="479" y="3589"/>
                      <a:pt x="415" y="3217"/>
                    </a:cubicBezTo>
                    <a:cubicBezTo>
                      <a:pt x="377" y="2822"/>
                      <a:pt x="659" y="2391"/>
                      <a:pt x="992" y="2190"/>
                    </a:cubicBezTo>
                    <a:lnTo>
                      <a:pt x="991" y="2190"/>
                    </a:lnTo>
                    <a:cubicBezTo>
                      <a:pt x="1173" y="2078"/>
                      <a:pt x="1377" y="2041"/>
                      <a:pt x="1585" y="2041"/>
                    </a:cubicBezTo>
                    <a:cubicBezTo>
                      <a:pt x="1814" y="2041"/>
                      <a:pt x="2048" y="2086"/>
                      <a:pt x="2267" y="2128"/>
                    </a:cubicBezTo>
                    <a:cubicBezTo>
                      <a:pt x="2290" y="2138"/>
                      <a:pt x="2321" y="2148"/>
                      <a:pt x="2349" y="2148"/>
                    </a:cubicBezTo>
                    <a:cubicBezTo>
                      <a:pt x="2380" y="2148"/>
                      <a:pt x="2407" y="2135"/>
                      <a:pt x="2415" y="2097"/>
                    </a:cubicBezTo>
                    <a:cubicBezTo>
                      <a:pt x="2426" y="2032"/>
                      <a:pt x="2356" y="2017"/>
                      <a:pt x="2307" y="2007"/>
                    </a:cubicBezTo>
                    <a:cubicBezTo>
                      <a:pt x="2217" y="1973"/>
                      <a:pt x="2127" y="1932"/>
                      <a:pt x="2039" y="1892"/>
                    </a:cubicBezTo>
                    <a:cubicBezTo>
                      <a:pt x="1599" y="1718"/>
                      <a:pt x="1020" y="1300"/>
                      <a:pt x="1240" y="760"/>
                    </a:cubicBezTo>
                    <a:cubicBezTo>
                      <a:pt x="1336" y="532"/>
                      <a:pt x="1526" y="333"/>
                      <a:pt x="1768" y="263"/>
                    </a:cubicBezTo>
                    <a:cubicBezTo>
                      <a:pt x="1854" y="240"/>
                      <a:pt x="1941" y="229"/>
                      <a:pt x="2028" y="229"/>
                    </a:cubicBezTo>
                    <a:cubicBezTo>
                      <a:pt x="2375" y="229"/>
                      <a:pt x="2719" y="400"/>
                      <a:pt x="2969" y="634"/>
                    </a:cubicBezTo>
                    <a:cubicBezTo>
                      <a:pt x="3127" y="780"/>
                      <a:pt x="3237" y="982"/>
                      <a:pt x="3337" y="1173"/>
                    </a:cubicBezTo>
                    <a:cubicBezTo>
                      <a:pt x="3333" y="1195"/>
                      <a:pt x="3327" y="1217"/>
                      <a:pt x="3322" y="1240"/>
                    </a:cubicBezTo>
                    <a:cubicBezTo>
                      <a:pt x="3312" y="1284"/>
                      <a:pt x="3350" y="1315"/>
                      <a:pt x="3387" y="1315"/>
                    </a:cubicBezTo>
                    <a:cubicBezTo>
                      <a:pt x="3409" y="1315"/>
                      <a:pt x="3429" y="1305"/>
                      <a:pt x="3440" y="1282"/>
                    </a:cubicBezTo>
                    <a:cubicBezTo>
                      <a:pt x="3515" y="1277"/>
                      <a:pt x="3513" y="1197"/>
                      <a:pt x="3474" y="1152"/>
                    </a:cubicBezTo>
                    <a:cubicBezTo>
                      <a:pt x="3542" y="883"/>
                      <a:pt x="3631" y="588"/>
                      <a:pt x="3833" y="382"/>
                    </a:cubicBezTo>
                    <a:cubicBezTo>
                      <a:pt x="3979" y="234"/>
                      <a:pt x="4193" y="129"/>
                      <a:pt x="4404" y="129"/>
                    </a:cubicBezTo>
                    <a:close/>
                    <a:moveTo>
                      <a:pt x="4380" y="0"/>
                    </a:moveTo>
                    <a:cubicBezTo>
                      <a:pt x="4282" y="0"/>
                      <a:pt x="4183" y="20"/>
                      <a:pt x="4087" y="66"/>
                    </a:cubicBezTo>
                    <a:cubicBezTo>
                      <a:pt x="3694" y="209"/>
                      <a:pt x="3483" y="605"/>
                      <a:pt x="3385" y="989"/>
                    </a:cubicBezTo>
                    <a:cubicBezTo>
                      <a:pt x="3139" y="489"/>
                      <a:pt x="2595" y="102"/>
                      <a:pt x="2032" y="102"/>
                    </a:cubicBezTo>
                    <a:cubicBezTo>
                      <a:pt x="1941" y="102"/>
                      <a:pt x="1850" y="112"/>
                      <a:pt x="1759" y="134"/>
                    </a:cubicBezTo>
                    <a:cubicBezTo>
                      <a:pt x="1481" y="204"/>
                      <a:pt x="1255" y="419"/>
                      <a:pt x="1138" y="676"/>
                    </a:cubicBezTo>
                    <a:cubicBezTo>
                      <a:pt x="875" y="1203"/>
                      <a:pt x="1351" y="1720"/>
                      <a:pt x="1812" y="1927"/>
                    </a:cubicBezTo>
                    <a:cubicBezTo>
                      <a:pt x="1736" y="1915"/>
                      <a:pt x="1661" y="1910"/>
                      <a:pt x="1587" y="1910"/>
                    </a:cubicBezTo>
                    <a:cubicBezTo>
                      <a:pt x="1080" y="1910"/>
                      <a:pt x="625" y="2179"/>
                      <a:pt x="407" y="2664"/>
                    </a:cubicBezTo>
                    <a:cubicBezTo>
                      <a:pt x="0" y="3382"/>
                      <a:pt x="655" y="4046"/>
                      <a:pt x="1375" y="4087"/>
                    </a:cubicBezTo>
                    <a:cubicBezTo>
                      <a:pt x="1398" y="4088"/>
                      <a:pt x="1421" y="4088"/>
                      <a:pt x="1443" y="4088"/>
                    </a:cubicBezTo>
                    <a:cubicBezTo>
                      <a:pt x="1915" y="4088"/>
                      <a:pt x="2338" y="3829"/>
                      <a:pt x="2705" y="3552"/>
                    </a:cubicBezTo>
                    <a:lnTo>
                      <a:pt x="2705" y="3552"/>
                    </a:lnTo>
                    <a:cubicBezTo>
                      <a:pt x="2508" y="4118"/>
                      <a:pt x="2496" y="4864"/>
                      <a:pt x="3236" y="4975"/>
                    </a:cubicBezTo>
                    <a:cubicBezTo>
                      <a:pt x="3275" y="4980"/>
                      <a:pt x="3315" y="4982"/>
                      <a:pt x="3356" y="4982"/>
                    </a:cubicBezTo>
                    <a:cubicBezTo>
                      <a:pt x="3237" y="6073"/>
                      <a:pt x="3236" y="7177"/>
                      <a:pt x="3216" y="8275"/>
                    </a:cubicBezTo>
                    <a:lnTo>
                      <a:pt x="3343" y="8275"/>
                    </a:lnTo>
                    <a:cubicBezTo>
                      <a:pt x="3356" y="7491"/>
                      <a:pt x="3364" y="6706"/>
                      <a:pt x="3411" y="5923"/>
                    </a:cubicBezTo>
                    <a:cubicBezTo>
                      <a:pt x="3430" y="5627"/>
                      <a:pt x="3438" y="5329"/>
                      <a:pt x="3471" y="5035"/>
                    </a:cubicBezTo>
                    <a:cubicBezTo>
                      <a:pt x="3486" y="5013"/>
                      <a:pt x="3489" y="4992"/>
                      <a:pt x="3482" y="4973"/>
                    </a:cubicBezTo>
                    <a:cubicBezTo>
                      <a:pt x="3568" y="4962"/>
                      <a:pt x="3652" y="4939"/>
                      <a:pt x="3731" y="4905"/>
                    </a:cubicBezTo>
                    <a:lnTo>
                      <a:pt x="3731" y="4905"/>
                    </a:lnTo>
                    <a:cubicBezTo>
                      <a:pt x="3720" y="4928"/>
                      <a:pt x="3717" y="4955"/>
                      <a:pt x="3716" y="4980"/>
                    </a:cubicBezTo>
                    <a:cubicBezTo>
                      <a:pt x="3710" y="5508"/>
                      <a:pt x="3709" y="6035"/>
                      <a:pt x="3701" y="6561"/>
                    </a:cubicBezTo>
                    <a:cubicBezTo>
                      <a:pt x="3691" y="7133"/>
                      <a:pt x="3690" y="7704"/>
                      <a:pt x="3703" y="8276"/>
                    </a:cubicBezTo>
                    <a:lnTo>
                      <a:pt x="3833" y="8276"/>
                    </a:lnTo>
                    <a:cubicBezTo>
                      <a:pt x="3806" y="7165"/>
                      <a:pt x="3841" y="6052"/>
                      <a:pt x="3847" y="4941"/>
                    </a:cubicBezTo>
                    <a:lnTo>
                      <a:pt x="3847" y="4941"/>
                    </a:lnTo>
                    <a:cubicBezTo>
                      <a:pt x="3846" y="4943"/>
                      <a:pt x="3846" y="4945"/>
                      <a:pt x="3846" y="4947"/>
                    </a:cubicBezTo>
                    <a:cubicBezTo>
                      <a:pt x="3846" y="4947"/>
                      <a:pt x="3846" y="4948"/>
                      <a:pt x="3844" y="4948"/>
                    </a:cubicBezTo>
                    <a:cubicBezTo>
                      <a:pt x="3855" y="4913"/>
                      <a:pt x="3829" y="4886"/>
                      <a:pt x="3798" y="4876"/>
                    </a:cubicBezTo>
                    <a:cubicBezTo>
                      <a:pt x="3968" y="4791"/>
                      <a:pt x="4116" y="4658"/>
                      <a:pt x="4213" y="4495"/>
                    </a:cubicBezTo>
                    <a:cubicBezTo>
                      <a:pt x="4336" y="4279"/>
                      <a:pt x="4351" y="4022"/>
                      <a:pt x="4361" y="3779"/>
                    </a:cubicBezTo>
                    <a:cubicBezTo>
                      <a:pt x="4612" y="4176"/>
                      <a:pt x="5077" y="4432"/>
                      <a:pt x="5547" y="4432"/>
                    </a:cubicBezTo>
                    <a:cubicBezTo>
                      <a:pt x="5549" y="4432"/>
                      <a:pt x="5551" y="4432"/>
                      <a:pt x="5553" y="4432"/>
                    </a:cubicBezTo>
                    <a:cubicBezTo>
                      <a:pt x="5557" y="4432"/>
                      <a:pt x="5560" y="4432"/>
                      <a:pt x="5563" y="4432"/>
                    </a:cubicBezTo>
                    <a:cubicBezTo>
                      <a:pt x="5937" y="4432"/>
                      <a:pt x="6361" y="4154"/>
                      <a:pt x="6247" y="3734"/>
                    </a:cubicBezTo>
                    <a:cubicBezTo>
                      <a:pt x="6168" y="3402"/>
                      <a:pt x="5936" y="3123"/>
                      <a:pt x="5661" y="2929"/>
                    </a:cubicBezTo>
                    <a:cubicBezTo>
                      <a:pt x="6154" y="2861"/>
                      <a:pt x="6633" y="2596"/>
                      <a:pt x="6906" y="2172"/>
                    </a:cubicBezTo>
                    <a:cubicBezTo>
                      <a:pt x="7234" y="1669"/>
                      <a:pt x="6789" y="1304"/>
                      <a:pt x="6299" y="1304"/>
                    </a:cubicBezTo>
                    <a:cubicBezTo>
                      <a:pt x="6273" y="1304"/>
                      <a:pt x="6247" y="1305"/>
                      <a:pt x="6221" y="1307"/>
                    </a:cubicBezTo>
                    <a:cubicBezTo>
                      <a:pt x="5806" y="1324"/>
                      <a:pt x="5407" y="1456"/>
                      <a:pt x="5019" y="1593"/>
                    </a:cubicBezTo>
                    <a:cubicBezTo>
                      <a:pt x="5264" y="1131"/>
                      <a:pt x="5581" y="630"/>
                      <a:pt x="5023" y="255"/>
                    </a:cubicBezTo>
                    <a:cubicBezTo>
                      <a:pt x="4840" y="110"/>
                      <a:pt x="4611" y="0"/>
                      <a:pt x="4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flipH="1">
                <a:off x="815443" y="4838328"/>
                <a:ext cx="89671" cy="48595"/>
              </a:xfrm>
              <a:custGeom>
                <a:avLst/>
                <a:gdLst/>
                <a:ahLst/>
                <a:cxnLst/>
                <a:rect l="l" t="t" r="r" b="b"/>
                <a:pathLst>
                  <a:path w="1908" h="1034" extrusionOk="0">
                    <a:moveTo>
                      <a:pt x="601" y="128"/>
                    </a:moveTo>
                    <a:cubicBezTo>
                      <a:pt x="605" y="128"/>
                      <a:pt x="609" y="128"/>
                      <a:pt x="612" y="128"/>
                    </a:cubicBezTo>
                    <a:cubicBezTo>
                      <a:pt x="814" y="136"/>
                      <a:pt x="1017" y="169"/>
                      <a:pt x="1205" y="254"/>
                    </a:cubicBezTo>
                    <a:cubicBezTo>
                      <a:pt x="1603" y="483"/>
                      <a:pt x="1881" y="905"/>
                      <a:pt x="1284" y="905"/>
                    </a:cubicBezTo>
                    <a:cubicBezTo>
                      <a:pt x="1250" y="905"/>
                      <a:pt x="1213" y="904"/>
                      <a:pt x="1173" y="901"/>
                    </a:cubicBezTo>
                    <a:cubicBezTo>
                      <a:pt x="894" y="875"/>
                      <a:pt x="609" y="846"/>
                      <a:pt x="353" y="722"/>
                    </a:cubicBezTo>
                    <a:cubicBezTo>
                      <a:pt x="43" y="539"/>
                      <a:pt x="306" y="128"/>
                      <a:pt x="601" y="128"/>
                    </a:cubicBezTo>
                    <a:close/>
                    <a:moveTo>
                      <a:pt x="638" y="0"/>
                    </a:moveTo>
                    <a:cubicBezTo>
                      <a:pt x="517" y="0"/>
                      <a:pt x="397" y="27"/>
                      <a:pt x="300" y="106"/>
                    </a:cubicBezTo>
                    <a:cubicBezTo>
                      <a:pt x="68" y="267"/>
                      <a:pt x="0" y="594"/>
                      <a:pt x="225" y="790"/>
                    </a:cubicBezTo>
                    <a:cubicBezTo>
                      <a:pt x="513" y="978"/>
                      <a:pt x="878" y="1001"/>
                      <a:pt x="1213" y="1031"/>
                    </a:cubicBezTo>
                    <a:cubicBezTo>
                      <a:pt x="1238" y="1033"/>
                      <a:pt x="1262" y="1033"/>
                      <a:pt x="1286" y="1033"/>
                    </a:cubicBezTo>
                    <a:cubicBezTo>
                      <a:pt x="1855" y="1033"/>
                      <a:pt x="1908" y="627"/>
                      <a:pt x="1461" y="275"/>
                    </a:cubicBezTo>
                    <a:cubicBezTo>
                      <a:pt x="1283" y="110"/>
                      <a:pt x="1044" y="50"/>
                      <a:pt x="810" y="16"/>
                    </a:cubicBezTo>
                    <a:cubicBezTo>
                      <a:pt x="754" y="6"/>
                      <a:pt x="695" y="0"/>
                      <a:pt x="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8"/>
            <p:cNvSpPr/>
            <p:nvPr/>
          </p:nvSpPr>
          <p:spPr>
            <a:xfrm>
              <a:off x="8853694" y="8285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648666" y="4852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9035413" y="6325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66247" y="3702833"/>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8777964" y="135661"/>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8"/>
            <p:cNvGrpSpPr/>
            <p:nvPr/>
          </p:nvGrpSpPr>
          <p:grpSpPr>
            <a:xfrm flipH="1">
              <a:off x="-7679" y="4232640"/>
              <a:ext cx="639448" cy="907287"/>
              <a:chOff x="1496475" y="1739775"/>
              <a:chExt cx="340150" cy="482625"/>
            </a:xfrm>
          </p:grpSpPr>
          <p:sp>
            <p:nvSpPr>
              <p:cNvPr id="204" name="Google Shape;204;p8"/>
              <p:cNvSpPr/>
              <p:nvPr/>
            </p:nvSpPr>
            <p:spPr>
              <a:xfrm>
                <a:off x="1496475" y="1946350"/>
                <a:ext cx="177525" cy="276050"/>
              </a:xfrm>
              <a:custGeom>
                <a:avLst/>
                <a:gdLst/>
                <a:ahLst/>
                <a:cxnLst/>
                <a:rect l="l" t="t" r="r" b="b"/>
                <a:pathLst>
                  <a:path w="7101" h="11042" extrusionOk="0">
                    <a:moveTo>
                      <a:pt x="1545" y="1"/>
                    </a:moveTo>
                    <a:cubicBezTo>
                      <a:pt x="1411" y="1"/>
                      <a:pt x="1277" y="24"/>
                      <a:pt x="1145" y="79"/>
                    </a:cubicBezTo>
                    <a:cubicBezTo>
                      <a:pt x="490" y="395"/>
                      <a:pt x="256" y="1192"/>
                      <a:pt x="223" y="1868"/>
                    </a:cubicBezTo>
                    <a:cubicBezTo>
                      <a:pt x="168" y="3088"/>
                      <a:pt x="556" y="4270"/>
                      <a:pt x="1057" y="5366"/>
                    </a:cubicBezTo>
                    <a:cubicBezTo>
                      <a:pt x="1305" y="5922"/>
                      <a:pt x="1575" y="6469"/>
                      <a:pt x="1868" y="7004"/>
                    </a:cubicBezTo>
                    <a:cubicBezTo>
                      <a:pt x="2591" y="8377"/>
                      <a:pt x="3558" y="9597"/>
                      <a:pt x="4502" y="10821"/>
                    </a:cubicBezTo>
                    <a:cubicBezTo>
                      <a:pt x="4559" y="10895"/>
                      <a:pt x="4618" y="10968"/>
                      <a:pt x="4677" y="11042"/>
                    </a:cubicBezTo>
                    <a:lnTo>
                      <a:pt x="4843" y="11042"/>
                    </a:lnTo>
                    <a:cubicBezTo>
                      <a:pt x="4588" y="10725"/>
                      <a:pt x="4336" y="10404"/>
                      <a:pt x="4091" y="10079"/>
                    </a:cubicBezTo>
                    <a:cubicBezTo>
                      <a:pt x="3614" y="9462"/>
                      <a:pt x="3153" y="8834"/>
                      <a:pt x="2716" y="8188"/>
                    </a:cubicBezTo>
                    <a:cubicBezTo>
                      <a:pt x="2014" y="7083"/>
                      <a:pt x="1406" y="5922"/>
                      <a:pt x="917" y="4703"/>
                    </a:cubicBezTo>
                    <a:cubicBezTo>
                      <a:pt x="440" y="3561"/>
                      <a:pt x="1" y="1719"/>
                      <a:pt x="724" y="613"/>
                    </a:cubicBezTo>
                    <a:cubicBezTo>
                      <a:pt x="953" y="264"/>
                      <a:pt x="1240" y="132"/>
                      <a:pt x="1544" y="132"/>
                    </a:cubicBezTo>
                    <a:cubicBezTo>
                      <a:pt x="2009" y="132"/>
                      <a:pt x="2512" y="442"/>
                      <a:pt x="2901" y="756"/>
                    </a:cubicBezTo>
                    <a:cubicBezTo>
                      <a:pt x="3359" y="1193"/>
                      <a:pt x="3633" y="1779"/>
                      <a:pt x="3888" y="2350"/>
                    </a:cubicBezTo>
                    <a:cubicBezTo>
                      <a:pt x="4081" y="2813"/>
                      <a:pt x="4242" y="3289"/>
                      <a:pt x="4411" y="3761"/>
                    </a:cubicBezTo>
                    <a:cubicBezTo>
                      <a:pt x="4663" y="4451"/>
                      <a:pt x="4920" y="5139"/>
                      <a:pt x="5163" y="5833"/>
                    </a:cubicBezTo>
                    <a:cubicBezTo>
                      <a:pt x="5581" y="6956"/>
                      <a:pt x="5928" y="8106"/>
                      <a:pt x="6308" y="9245"/>
                    </a:cubicBezTo>
                    <a:cubicBezTo>
                      <a:pt x="6495" y="9855"/>
                      <a:pt x="6730" y="10448"/>
                      <a:pt x="6967" y="11042"/>
                    </a:cubicBezTo>
                    <a:lnTo>
                      <a:pt x="7100" y="11042"/>
                    </a:lnTo>
                    <a:cubicBezTo>
                      <a:pt x="6968" y="10707"/>
                      <a:pt x="6836" y="10372"/>
                      <a:pt x="6711" y="10035"/>
                    </a:cubicBezTo>
                    <a:cubicBezTo>
                      <a:pt x="6271" y="8788"/>
                      <a:pt x="5903" y="7515"/>
                      <a:pt x="5456" y="6271"/>
                    </a:cubicBezTo>
                    <a:cubicBezTo>
                      <a:pt x="5143" y="5383"/>
                      <a:pt x="4817" y="4501"/>
                      <a:pt x="4495" y="3617"/>
                    </a:cubicBezTo>
                    <a:cubicBezTo>
                      <a:pt x="4122" y="2600"/>
                      <a:pt x="3698" y="1188"/>
                      <a:pt x="2809" y="519"/>
                    </a:cubicBezTo>
                    <a:cubicBezTo>
                      <a:pt x="2445" y="272"/>
                      <a:pt x="1997" y="1"/>
                      <a:pt x="1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709625" y="1936700"/>
                <a:ext cx="127000" cy="285700"/>
              </a:xfrm>
              <a:custGeom>
                <a:avLst/>
                <a:gdLst/>
                <a:ahLst/>
                <a:cxnLst/>
                <a:rect l="l" t="t" r="r" b="b"/>
                <a:pathLst>
                  <a:path w="5080" h="11428" extrusionOk="0">
                    <a:moveTo>
                      <a:pt x="3604" y="0"/>
                    </a:moveTo>
                    <a:cubicBezTo>
                      <a:pt x="3215" y="0"/>
                      <a:pt x="2734" y="256"/>
                      <a:pt x="2146" y="885"/>
                    </a:cubicBezTo>
                    <a:cubicBezTo>
                      <a:pt x="1645" y="1411"/>
                      <a:pt x="1486" y="2136"/>
                      <a:pt x="1323" y="2821"/>
                    </a:cubicBezTo>
                    <a:cubicBezTo>
                      <a:pt x="1135" y="3683"/>
                      <a:pt x="978" y="4552"/>
                      <a:pt x="837" y="5422"/>
                    </a:cubicBezTo>
                    <a:cubicBezTo>
                      <a:pt x="638" y="6700"/>
                      <a:pt x="415" y="7974"/>
                      <a:pt x="239" y="9255"/>
                    </a:cubicBezTo>
                    <a:cubicBezTo>
                      <a:pt x="144" y="9977"/>
                      <a:pt x="83" y="10704"/>
                      <a:pt x="1" y="11428"/>
                    </a:cubicBezTo>
                    <a:lnTo>
                      <a:pt x="129" y="11428"/>
                    </a:lnTo>
                    <a:cubicBezTo>
                      <a:pt x="184" y="10913"/>
                      <a:pt x="234" y="10398"/>
                      <a:pt x="294" y="9884"/>
                    </a:cubicBezTo>
                    <a:cubicBezTo>
                      <a:pt x="407" y="8827"/>
                      <a:pt x="592" y="7781"/>
                      <a:pt x="757" y="6732"/>
                    </a:cubicBezTo>
                    <a:cubicBezTo>
                      <a:pt x="878" y="5969"/>
                      <a:pt x="996" y="5206"/>
                      <a:pt x="1132" y="4446"/>
                    </a:cubicBezTo>
                    <a:cubicBezTo>
                      <a:pt x="1255" y="3770"/>
                      <a:pt x="1381" y="3094"/>
                      <a:pt x="1550" y="2429"/>
                    </a:cubicBezTo>
                    <a:cubicBezTo>
                      <a:pt x="1726" y="1692"/>
                      <a:pt x="1970" y="1165"/>
                      <a:pt x="2554" y="658"/>
                    </a:cubicBezTo>
                    <a:cubicBezTo>
                      <a:pt x="2834" y="429"/>
                      <a:pt x="3227" y="126"/>
                      <a:pt x="3614" y="126"/>
                    </a:cubicBezTo>
                    <a:cubicBezTo>
                      <a:pt x="3715" y="126"/>
                      <a:pt x="3815" y="146"/>
                      <a:pt x="3913" y="194"/>
                    </a:cubicBezTo>
                    <a:cubicBezTo>
                      <a:pt x="4475" y="517"/>
                      <a:pt x="4644" y="1251"/>
                      <a:pt x="4781" y="1842"/>
                    </a:cubicBezTo>
                    <a:cubicBezTo>
                      <a:pt x="4960" y="2782"/>
                      <a:pt x="4971" y="3753"/>
                      <a:pt x="4832" y="4699"/>
                    </a:cubicBezTo>
                    <a:cubicBezTo>
                      <a:pt x="4753" y="5267"/>
                      <a:pt x="4643" y="5833"/>
                      <a:pt x="4480" y="6384"/>
                    </a:cubicBezTo>
                    <a:cubicBezTo>
                      <a:pt x="4276" y="7049"/>
                      <a:pt x="4000" y="7689"/>
                      <a:pt x="3690" y="8311"/>
                    </a:cubicBezTo>
                    <a:cubicBezTo>
                      <a:pt x="3451" y="8751"/>
                      <a:pt x="3167" y="9167"/>
                      <a:pt x="2908" y="9595"/>
                    </a:cubicBezTo>
                    <a:cubicBezTo>
                      <a:pt x="2557" y="10176"/>
                      <a:pt x="2227" y="10771"/>
                      <a:pt x="1897" y="11364"/>
                    </a:cubicBezTo>
                    <a:cubicBezTo>
                      <a:pt x="1885" y="11385"/>
                      <a:pt x="1875" y="11406"/>
                      <a:pt x="1863" y="11428"/>
                    </a:cubicBezTo>
                    <a:lnTo>
                      <a:pt x="2012" y="11428"/>
                    </a:lnTo>
                    <a:cubicBezTo>
                      <a:pt x="2234" y="11023"/>
                      <a:pt x="2457" y="10617"/>
                      <a:pt x="2690" y="10218"/>
                    </a:cubicBezTo>
                    <a:cubicBezTo>
                      <a:pt x="3016" y="9630"/>
                      <a:pt x="3403" y="9077"/>
                      <a:pt x="3734" y="8492"/>
                    </a:cubicBezTo>
                    <a:cubicBezTo>
                      <a:pt x="3977" y="8054"/>
                      <a:pt x="4173" y="7588"/>
                      <a:pt x="4359" y="7123"/>
                    </a:cubicBezTo>
                    <a:cubicBezTo>
                      <a:pt x="4631" y="6439"/>
                      <a:pt x="4800" y="5720"/>
                      <a:pt x="4918" y="4995"/>
                    </a:cubicBezTo>
                    <a:cubicBezTo>
                      <a:pt x="5024" y="4337"/>
                      <a:pt x="5079" y="3672"/>
                      <a:pt x="5045" y="3007"/>
                    </a:cubicBezTo>
                    <a:cubicBezTo>
                      <a:pt x="4983" y="1613"/>
                      <a:pt x="4582" y="0"/>
                      <a:pt x="36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596175" y="1739775"/>
                <a:ext cx="155100" cy="482625"/>
              </a:xfrm>
              <a:custGeom>
                <a:avLst/>
                <a:gdLst/>
                <a:ahLst/>
                <a:cxnLst/>
                <a:rect l="l" t="t" r="r" b="b"/>
                <a:pathLst>
                  <a:path w="6204" h="19305" extrusionOk="0">
                    <a:moveTo>
                      <a:pt x="2918" y="130"/>
                    </a:moveTo>
                    <a:cubicBezTo>
                      <a:pt x="2955" y="130"/>
                      <a:pt x="2991" y="132"/>
                      <a:pt x="3027" y="135"/>
                    </a:cubicBezTo>
                    <a:cubicBezTo>
                      <a:pt x="3167" y="169"/>
                      <a:pt x="3296" y="262"/>
                      <a:pt x="3393" y="367"/>
                    </a:cubicBezTo>
                    <a:cubicBezTo>
                      <a:pt x="3704" y="771"/>
                      <a:pt x="3772" y="1306"/>
                      <a:pt x="3886" y="1792"/>
                    </a:cubicBezTo>
                    <a:cubicBezTo>
                      <a:pt x="3908" y="1899"/>
                      <a:pt x="3928" y="2011"/>
                      <a:pt x="3944" y="2119"/>
                    </a:cubicBezTo>
                    <a:cubicBezTo>
                      <a:pt x="3949" y="2150"/>
                      <a:pt x="3975" y="2175"/>
                      <a:pt x="4007" y="2175"/>
                    </a:cubicBezTo>
                    <a:cubicBezTo>
                      <a:pt x="4104" y="2172"/>
                      <a:pt x="4082" y="1973"/>
                      <a:pt x="4104" y="1901"/>
                    </a:cubicBezTo>
                    <a:cubicBezTo>
                      <a:pt x="4170" y="1519"/>
                      <a:pt x="4226" y="1138"/>
                      <a:pt x="4338" y="765"/>
                    </a:cubicBezTo>
                    <a:cubicBezTo>
                      <a:pt x="4419" y="446"/>
                      <a:pt x="4564" y="208"/>
                      <a:pt x="4811" y="208"/>
                    </a:cubicBezTo>
                    <a:cubicBezTo>
                      <a:pt x="4906" y="208"/>
                      <a:pt x="5016" y="244"/>
                      <a:pt x="5144" y="324"/>
                    </a:cubicBezTo>
                    <a:cubicBezTo>
                      <a:pt x="5732" y="755"/>
                      <a:pt x="5917" y="1742"/>
                      <a:pt x="5990" y="2431"/>
                    </a:cubicBezTo>
                    <a:cubicBezTo>
                      <a:pt x="6106" y="3431"/>
                      <a:pt x="5946" y="4500"/>
                      <a:pt x="5350" y="5333"/>
                    </a:cubicBezTo>
                    <a:cubicBezTo>
                      <a:pt x="5325" y="5341"/>
                      <a:pt x="5305" y="5364"/>
                      <a:pt x="5304" y="5392"/>
                    </a:cubicBezTo>
                    <a:cubicBezTo>
                      <a:pt x="5285" y="5424"/>
                      <a:pt x="5256" y="5453"/>
                      <a:pt x="5228" y="5479"/>
                    </a:cubicBezTo>
                    <a:cubicBezTo>
                      <a:pt x="4848" y="5787"/>
                      <a:pt x="4365" y="5925"/>
                      <a:pt x="3879" y="5965"/>
                    </a:cubicBezTo>
                    <a:cubicBezTo>
                      <a:pt x="3815" y="5970"/>
                      <a:pt x="3751" y="5972"/>
                      <a:pt x="3686" y="5972"/>
                    </a:cubicBezTo>
                    <a:cubicBezTo>
                      <a:pt x="3124" y="5972"/>
                      <a:pt x="2570" y="5788"/>
                      <a:pt x="2069" y="5534"/>
                    </a:cubicBezTo>
                    <a:cubicBezTo>
                      <a:pt x="1247" y="5140"/>
                      <a:pt x="629" y="4549"/>
                      <a:pt x="335" y="3670"/>
                    </a:cubicBezTo>
                    <a:cubicBezTo>
                      <a:pt x="139" y="3125"/>
                      <a:pt x="144" y="2513"/>
                      <a:pt x="289" y="1953"/>
                    </a:cubicBezTo>
                    <a:cubicBezTo>
                      <a:pt x="370" y="1608"/>
                      <a:pt x="468" y="1262"/>
                      <a:pt x="700" y="983"/>
                    </a:cubicBezTo>
                    <a:cubicBezTo>
                      <a:pt x="759" y="905"/>
                      <a:pt x="838" y="876"/>
                      <a:pt x="921" y="876"/>
                    </a:cubicBezTo>
                    <a:cubicBezTo>
                      <a:pt x="1016" y="876"/>
                      <a:pt x="1116" y="913"/>
                      <a:pt x="1199" y="961"/>
                    </a:cubicBezTo>
                    <a:cubicBezTo>
                      <a:pt x="1682" y="1221"/>
                      <a:pt x="1812" y="1814"/>
                      <a:pt x="1975" y="2297"/>
                    </a:cubicBezTo>
                    <a:cubicBezTo>
                      <a:pt x="2020" y="2429"/>
                      <a:pt x="2042" y="2570"/>
                      <a:pt x="2104" y="2694"/>
                    </a:cubicBezTo>
                    <a:cubicBezTo>
                      <a:pt x="2115" y="2715"/>
                      <a:pt x="2137" y="2726"/>
                      <a:pt x="2159" y="2726"/>
                    </a:cubicBezTo>
                    <a:cubicBezTo>
                      <a:pt x="2183" y="2726"/>
                      <a:pt x="2208" y="2713"/>
                      <a:pt x="2218" y="2687"/>
                    </a:cubicBezTo>
                    <a:cubicBezTo>
                      <a:pt x="2224" y="2670"/>
                      <a:pt x="2231" y="2653"/>
                      <a:pt x="2235" y="2634"/>
                    </a:cubicBezTo>
                    <a:cubicBezTo>
                      <a:pt x="2268" y="2180"/>
                      <a:pt x="2241" y="1722"/>
                      <a:pt x="2263" y="1267"/>
                    </a:cubicBezTo>
                    <a:cubicBezTo>
                      <a:pt x="2294" y="944"/>
                      <a:pt x="2253" y="571"/>
                      <a:pt x="2468" y="302"/>
                    </a:cubicBezTo>
                    <a:cubicBezTo>
                      <a:pt x="2579" y="171"/>
                      <a:pt x="2751" y="130"/>
                      <a:pt x="2918" y="130"/>
                    </a:cubicBezTo>
                    <a:close/>
                    <a:moveTo>
                      <a:pt x="2902" y="1"/>
                    </a:moveTo>
                    <a:cubicBezTo>
                      <a:pt x="2688" y="1"/>
                      <a:pt x="2470" y="79"/>
                      <a:pt x="2342" y="253"/>
                    </a:cubicBezTo>
                    <a:cubicBezTo>
                      <a:pt x="2170" y="482"/>
                      <a:pt x="2169" y="782"/>
                      <a:pt x="2146" y="1055"/>
                    </a:cubicBezTo>
                    <a:cubicBezTo>
                      <a:pt x="2119" y="1483"/>
                      <a:pt x="2126" y="1913"/>
                      <a:pt x="2122" y="2341"/>
                    </a:cubicBezTo>
                    <a:cubicBezTo>
                      <a:pt x="1939" y="1788"/>
                      <a:pt x="1788" y="1093"/>
                      <a:pt x="1211" y="825"/>
                    </a:cubicBezTo>
                    <a:cubicBezTo>
                      <a:pt x="1120" y="779"/>
                      <a:pt x="1019" y="745"/>
                      <a:pt x="918" y="745"/>
                    </a:cubicBezTo>
                    <a:cubicBezTo>
                      <a:pt x="881" y="745"/>
                      <a:pt x="843" y="750"/>
                      <a:pt x="806" y="760"/>
                    </a:cubicBezTo>
                    <a:cubicBezTo>
                      <a:pt x="243" y="978"/>
                      <a:pt x="0" y="2465"/>
                      <a:pt x="64" y="3011"/>
                    </a:cubicBezTo>
                    <a:cubicBezTo>
                      <a:pt x="139" y="3800"/>
                      <a:pt x="525" y="4567"/>
                      <a:pt x="1129" y="5084"/>
                    </a:cubicBezTo>
                    <a:lnTo>
                      <a:pt x="1130" y="5084"/>
                    </a:lnTo>
                    <a:cubicBezTo>
                      <a:pt x="1754" y="5581"/>
                      <a:pt x="2507" y="5953"/>
                      <a:pt x="3301" y="6074"/>
                    </a:cubicBezTo>
                    <a:cubicBezTo>
                      <a:pt x="3339" y="6079"/>
                      <a:pt x="3378" y="6080"/>
                      <a:pt x="3416" y="6084"/>
                    </a:cubicBezTo>
                    <a:cubicBezTo>
                      <a:pt x="3408" y="8279"/>
                      <a:pt x="3487" y="10472"/>
                      <a:pt x="3525" y="12666"/>
                    </a:cubicBezTo>
                    <a:cubicBezTo>
                      <a:pt x="3543" y="13835"/>
                      <a:pt x="3539" y="15003"/>
                      <a:pt x="3576" y="16172"/>
                    </a:cubicBezTo>
                    <a:cubicBezTo>
                      <a:pt x="3603" y="17119"/>
                      <a:pt x="3676" y="18065"/>
                      <a:pt x="3730" y="19010"/>
                    </a:cubicBezTo>
                    <a:cubicBezTo>
                      <a:pt x="3735" y="19109"/>
                      <a:pt x="3740" y="19207"/>
                      <a:pt x="3744" y="19305"/>
                    </a:cubicBezTo>
                    <a:lnTo>
                      <a:pt x="3875" y="19305"/>
                    </a:lnTo>
                    <a:cubicBezTo>
                      <a:pt x="3846" y="18708"/>
                      <a:pt x="3796" y="18111"/>
                      <a:pt x="3766" y="17515"/>
                    </a:cubicBezTo>
                    <a:cubicBezTo>
                      <a:pt x="3693" y="16349"/>
                      <a:pt x="3675" y="15181"/>
                      <a:pt x="3668" y="14014"/>
                    </a:cubicBezTo>
                    <a:cubicBezTo>
                      <a:pt x="3651" y="11374"/>
                      <a:pt x="3534" y="8735"/>
                      <a:pt x="3543" y="6095"/>
                    </a:cubicBezTo>
                    <a:lnTo>
                      <a:pt x="3543" y="6095"/>
                    </a:lnTo>
                    <a:cubicBezTo>
                      <a:pt x="3587" y="6097"/>
                      <a:pt x="3632" y="6098"/>
                      <a:pt x="3676" y="6098"/>
                    </a:cubicBezTo>
                    <a:cubicBezTo>
                      <a:pt x="3808" y="6098"/>
                      <a:pt x="3940" y="6089"/>
                      <a:pt x="4071" y="6072"/>
                    </a:cubicBezTo>
                    <a:cubicBezTo>
                      <a:pt x="4076" y="6211"/>
                      <a:pt x="4081" y="6350"/>
                      <a:pt x="4084" y="6489"/>
                    </a:cubicBezTo>
                    <a:cubicBezTo>
                      <a:pt x="4116" y="7767"/>
                      <a:pt x="4092" y="9046"/>
                      <a:pt x="4122" y="10324"/>
                    </a:cubicBezTo>
                    <a:cubicBezTo>
                      <a:pt x="4155" y="11460"/>
                      <a:pt x="4179" y="12597"/>
                      <a:pt x="4199" y="13733"/>
                    </a:cubicBezTo>
                    <a:cubicBezTo>
                      <a:pt x="4268" y="15416"/>
                      <a:pt x="4340" y="17098"/>
                      <a:pt x="4295" y="18782"/>
                    </a:cubicBezTo>
                    <a:cubicBezTo>
                      <a:pt x="4295" y="18955"/>
                      <a:pt x="4293" y="19130"/>
                      <a:pt x="4290" y="19305"/>
                    </a:cubicBezTo>
                    <a:lnTo>
                      <a:pt x="4419" y="19305"/>
                    </a:lnTo>
                    <a:cubicBezTo>
                      <a:pt x="4419" y="18641"/>
                      <a:pt x="4447" y="17976"/>
                      <a:pt x="4436" y="17312"/>
                    </a:cubicBezTo>
                    <a:cubicBezTo>
                      <a:pt x="4435" y="15813"/>
                      <a:pt x="4325" y="14318"/>
                      <a:pt x="4311" y="12821"/>
                    </a:cubicBezTo>
                    <a:cubicBezTo>
                      <a:pt x="4295" y="11703"/>
                      <a:pt x="4245" y="10585"/>
                      <a:pt x="4236" y="9466"/>
                    </a:cubicBezTo>
                    <a:cubicBezTo>
                      <a:pt x="4229" y="8329"/>
                      <a:pt x="4236" y="7191"/>
                      <a:pt x="4197" y="6055"/>
                    </a:cubicBezTo>
                    <a:cubicBezTo>
                      <a:pt x="4516" y="5999"/>
                      <a:pt x="4823" y="5892"/>
                      <a:pt x="5100" y="5727"/>
                    </a:cubicBezTo>
                    <a:cubicBezTo>
                      <a:pt x="5333" y="5690"/>
                      <a:pt x="5653" y="5113"/>
                      <a:pt x="5756" y="4897"/>
                    </a:cubicBezTo>
                    <a:cubicBezTo>
                      <a:pt x="6091" y="4191"/>
                      <a:pt x="6204" y="3399"/>
                      <a:pt x="6133" y="2624"/>
                    </a:cubicBezTo>
                    <a:cubicBezTo>
                      <a:pt x="6101" y="2170"/>
                      <a:pt x="6038" y="1715"/>
                      <a:pt x="5891" y="1283"/>
                    </a:cubicBezTo>
                    <a:cubicBezTo>
                      <a:pt x="5766" y="916"/>
                      <a:pt x="5604" y="536"/>
                      <a:pt x="5300" y="281"/>
                    </a:cubicBezTo>
                    <a:cubicBezTo>
                      <a:pt x="5167" y="166"/>
                      <a:pt x="4985" y="82"/>
                      <a:pt x="4807" y="82"/>
                    </a:cubicBezTo>
                    <a:cubicBezTo>
                      <a:pt x="4710" y="82"/>
                      <a:pt x="4614" y="108"/>
                      <a:pt x="4528" y="167"/>
                    </a:cubicBezTo>
                    <a:cubicBezTo>
                      <a:pt x="4168" y="451"/>
                      <a:pt x="4106" y="1258"/>
                      <a:pt x="4009" y="1695"/>
                    </a:cubicBezTo>
                    <a:cubicBezTo>
                      <a:pt x="3996" y="1694"/>
                      <a:pt x="3987" y="1650"/>
                      <a:pt x="3980" y="1618"/>
                    </a:cubicBezTo>
                    <a:cubicBezTo>
                      <a:pt x="3882" y="1187"/>
                      <a:pt x="3797" y="732"/>
                      <a:pt x="3550" y="358"/>
                    </a:cubicBezTo>
                    <a:cubicBezTo>
                      <a:pt x="3440" y="208"/>
                      <a:pt x="3286" y="88"/>
                      <a:pt x="3110" y="26"/>
                    </a:cubicBezTo>
                    <a:cubicBezTo>
                      <a:pt x="3044" y="9"/>
                      <a:pt x="2973" y="1"/>
                      <a:pt x="29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529875" y="1993000"/>
                <a:ext cx="117600" cy="229400"/>
              </a:xfrm>
              <a:custGeom>
                <a:avLst/>
                <a:gdLst/>
                <a:ahLst/>
                <a:cxnLst/>
                <a:rect l="l" t="t" r="r" b="b"/>
                <a:pathLst>
                  <a:path w="4704" h="9176" extrusionOk="0">
                    <a:moveTo>
                      <a:pt x="1980" y="4269"/>
                    </a:moveTo>
                    <a:lnTo>
                      <a:pt x="1980" y="4269"/>
                    </a:lnTo>
                    <a:cubicBezTo>
                      <a:pt x="1981" y="4271"/>
                      <a:pt x="1982" y="4273"/>
                      <a:pt x="1983" y="4275"/>
                    </a:cubicBezTo>
                    <a:cubicBezTo>
                      <a:pt x="1982" y="4273"/>
                      <a:pt x="1981" y="4271"/>
                      <a:pt x="1980" y="4269"/>
                    </a:cubicBezTo>
                    <a:close/>
                    <a:moveTo>
                      <a:pt x="2429" y="4880"/>
                    </a:moveTo>
                    <a:cubicBezTo>
                      <a:pt x="2430" y="4880"/>
                      <a:pt x="2430" y="4881"/>
                      <a:pt x="2430" y="4881"/>
                    </a:cubicBezTo>
                    <a:lnTo>
                      <a:pt x="2430" y="4881"/>
                    </a:lnTo>
                    <a:cubicBezTo>
                      <a:pt x="2431" y="4883"/>
                      <a:pt x="2432" y="4885"/>
                      <a:pt x="2433" y="4887"/>
                    </a:cubicBezTo>
                    <a:cubicBezTo>
                      <a:pt x="2432" y="4885"/>
                      <a:pt x="2431" y="4882"/>
                      <a:pt x="2429" y="4880"/>
                    </a:cubicBezTo>
                    <a:close/>
                    <a:moveTo>
                      <a:pt x="78" y="0"/>
                    </a:moveTo>
                    <a:cubicBezTo>
                      <a:pt x="39" y="0"/>
                      <a:pt x="0" y="33"/>
                      <a:pt x="14" y="81"/>
                    </a:cubicBezTo>
                    <a:cubicBezTo>
                      <a:pt x="569" y="1520"/>
                      <a:pt x="1299" y="2876"/>
                      <a:pt x="1977" y="4262"/>
                    </a:cubicBezTo>
                    <a:cubicBezTo>
                      <a:pt x="1977" y="4263"/>
                      <a:pt x="1978" y="4263"/>
                      <a:pt x="1978" y="4265"/>
                    </a:cubicBezTo>
                    <a:lnTo>
                      <a:pt x="1978" y="4265"/>
                    </a:lnTo>
                    <a:cubicBezTo>
                      <a:pt x="1978" y="4265"/>
                      <a:pt x="1978" y="4263"/>
                      <a:pt x="1977" y="4263"/>
                    </a:cubicBezTo>
                    <a:cubicBezTo>
                      <a:pt x="1978" y="4265"/>
                      <a:pt x="1979" y="4267"/>
                      <a:pt x="1980" y="4269"/>
                    </a:cubicBezTo>
                    <a:lnTo>
                      <a:pt x="1980" y="4269"/>
                    </a:lnTo>
                    <a:cubicBezTo>
                      <a:pt x="1980" y="4268"/>
                      <a:pt x="1980" y="4267"/>
                      <a:pt x="1979" y="4266"/>
                    </a:cubicBezTo>
                    <a:lnTo>
                      <a:pt x="1979" y="4266"/>
                    </a:lnTo>
                    <a:cubicBezTo>
                      <a:pt x="2089" y="4486"/>
                      <a:pt x="2202" y="4711"/>
                      <a:pt x="2315" y="4938"/>
                    </a:cubicBezTo>
                    <a:lnTo>
                      <a:pt x="2315" y="4938"/>
                    </a:lnTo>
                    <a:cubicBezTo>
                      <a:pt x="2315" y="4938"/>
                      <a:pt x="2315" y="4938"/>
                      <a:pt x="2316" y="4939"/>
                    </a:cubicBezTo>
                    <a:lnTo>
                      <a:pt x="2316" y="4939"/>
                    </a:lnTo>
                    <a:cubicBezTo>
                      <a:pt x="2315" y="4938"/>
                      <a:pt x="2315" y="4938"/>
                      <a:pt x="2315" y="4938"/>
                    </a:cubicBezTo>
                    <a:lnTo>
                      <a:pt x="2315" y="4938"/>
                    </a:lnTo>
                    <a:cubicBezTo>
                      <a:pt x="2315" y="4938"/>
                      <a:pt x="2315" y="4938"/>
                      <a:pt x="2316" y="4939"/>
                    </a:cubicBezTo>
                    <a:lnTo>
                      <a:pt x="2316" y="4939"/>
                    </a:lnTo>
                    <a:cubicBezTo>
                      <a:pt x="2316" y="4939"/>
                      <a:pt x="2316" y="4939"/>
                      <a:pt x="2316" y="4939"/>
                    </a:cubicBezTo>
                    <a:lnTo>
                      <a:pt x="2316" y="4939"/>
                    </a:lnTo>
                    <a:cubicBezTo>
                      <a:pt x="2831" y="6017"/>
                      <a:pt x="3422" y="7056"/>
                      <a:pt x="3983" y="8111"/>
                    </a:cubicBezTo>
                    <a:cubicBezTo>
                      <a:pt x="4173" y="8466"/>
                      <a:pt x="4363" y="8822"/>
                      <a:pt x="4557" y="9176"/>
                    </a:cubicBezTo>
                    <a:lnTo>
                      <a:pt x="4703" y="9176"/>
                    </a:lnTo>
                    <a:cubicBezTo>
                      <a:pt x="4396" y="8619"/>
                      <a:pt x="4099" y="8057"/>
                      <a:pt x="3799" y="7496"/>
                    </a:cubicBezTo>
                    <a:cubicBezTo>
                      <a:pt x="3323" y="6633"/>
                      <a:pt x="2857" y="5769"/>
                      <a:pt x="2430" y="4881"/>
                    </a:cubicBezTo>
                    <a:lnTo>
                      <a:pt x="2430" y="4881"/>
                    </a:lnTo>
                    <a:cubicBezTo>
                      <a:pt x="1969" y="3964"/>
                      <a:pt x="1510" y="3043"/>
                      <a:pt x="1058" y="2118"/>
                    </a:cubicBezTo>
                    <a:cubicBezTo>
                      <a:pt x="737" y="1434"/>
                      <a:pt x="399" y="756"/>
                      <a:pt x="136" y="46"/>
                    </a:cubicBezTo>
                    <a:cubicBezTo>
                      <a:pt x="127" y="14"/>
                      <a:pt x="102"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1725625" y="1963075"/>
                <a:ext cx="84975" cy="259325"/>
              </a:xfrm>
              <a:custGeom>
                <a:avLst/>
                <a:gdLst/>
                <a:ahLst/>
                <a:cxnLst/>
                <a:rect l="l" t="t" r="r" b="b"/>
                <a:pathLst>
                  <a:path w="3399" h="10373" extrusionOk="0">
                    <a:moveTo>
                      <a:pt x="1624" y="6187"/>
                    </a:moveTo>
                    <a:lnTo>
                      <a:pt x="1624" y="6187"/>
                    </a:lnTo>
                    <a:cubicBezTo>
                      <a:pt x="1624" y="6188"/>
                      <a:pt x="1623" y="6189"/>
                      <a:pt x="1623" y="6189"/>
                    </a:cubicBezTo>
                    <a:lnTo>
                      <a:pt x="1623" y="6189"/>
                    </a:lnTo>
                    <a:cubicBezTo>
                      <a:pt x="1623" y="6189"/>
                      <a:pt x="1624" y="6189"/>
                      <a:pt x="1624" y="6188"/>
                    </a:cubicBezTo>
                    <a:lnTo>
                      <a:pt x="1624" y="6187"/>
                    </a:lnTo>
                    <a:close/>
                    <a:moveTo>
                      <a:pt x="1623" y="6189"/>
                    </a:moveTo>
                    <a:cubicBezTo>
                      <a:pt x="1623" y="6190"/>
                      <a:pt x="1623" y="6190"/>
                      <a:pt x="1623" y="6190"/>
                    </a:cubicBezTo>
                    <a:cubicBezTo>
                      <a:pt x="1623" y="6190"/>
                      <a:pt x="1623" y="6190"/>
                      <a:pt x="1623" y="6189"/>
                    </a:cubicBezTo>
                    <a:close/>
                    <a:moveTo>
                      <a:pt x="3317" y="0"/>
                    </a:moveTo>
                    <a:cubicBezTo>
                      <a:pt x="3294" y="0"/>
                      <a:pt x="3271" y="12"/>
                      <a:pt x="3259" y="37"/>
                    </a:cubicBezTo>
                    <a:cubicBezTo>
                      <a:pt x="3234" y="107"/>
                      <a:pt x="3225" y="181"/>
                      <a:pt x="3206" y="251"/>
                    </a:cubicBezTo>
                    <a:cubicBezTo>
                      <a:pt x="2712" y="2444"/>
                      <a:pt x="2063" y="4600"/>
                      <a:pt x="1301" y="6714"/>
                    </a:cubicBezTo>
                    <a:cubicBezTo>
                      <a:pt x="1062" y="7393"/>
                      <a:pt x="789" y="8060"/>
                      <a:pt x="547" y="8737"/>
                    </a:cubicBezTo>
                    <a:cubicBezTo>
                      <a:pt x="357" y="9276"/>
                      <a:pt x="179" y="9827"/>
                      <a:pt x="0" y="10373"/>
                    </a:cubicBezTo>
                    <a:lnTo>
                      <a:pt x="135" y="10373"/>
                    </a:lnTo>
                    <a:cubicBezTo>
                      <a:pt x="268" y="9964"/>
                      <a:pt x="405" y="9556"/>
                      <a:pt x="539" y="9149"/>
                    </a:cubicBezTo>
                    <a:cubicBezTo>
                      <a:pt x="880" y="8157"/>
                      <a:pt x="1284" y="7180"/>
                      <a:pt x="1624" y="6186"/>
                    </a:cubicBezTo>
                    <a:lnTo>
                      <a:pt x="1624" y="6187"/>
                    </a:lnTo>
                    <a:lnTo>
                      <a:pt x="1624" y="6187"/>
                    </a:lnTo>
                    <a:cubicBezTo>
                      <a:pt x="2324" y="4190"/>
                      <a:pt x="2911" y="2152"/>
                      <a:pt x="3377" y="88"/>
                    </a:cubicBezTo>
                    <a:cubicBezTo>
                      <a:pt x="3398" y="35"/>
                      <a:pt x="3358" y="0"/>
                      <a:pt x="33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2346650" y="959600"/>
            <a:ext cx="4450800" cy="129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9"/>
          <p:cNvSpPr txBox="1">
            <a:spLocks noGrp="1"/>
          </p:cNvSpPr>
          <p:nvPr>
            <p:ph type="subTitle" idx="1"/>
          </p:nvPr>
        </p:nvSpPr>
        <p:spPr>
          <a:xfrm>
            <a:off x="2346675" y="2319700"/>
            <a:ext cx="4450800" cy="140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b="0">
                <a:solidFill>
                  <a:srgbClr val="33333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2" name="Google Shape;212;p9"/>
          <p:cNvGrpSpPr/>
          <p:nvPr/>
        </p:nvGrpSpPr>
        <p:grpSpPr>
          <a:xfrm>
            <a:off x="-1430" y="113445"/>
            <a:ext cx="9014638" cy="5370892"/>
            <a:chOff x="-1430" y="113445"/>
            <a:chExt cx="9014638" cy="5370892"/>
          </a:xfrm>
        </p:grpSpPr>
        <p:sp>
          <p:nvSpPr>
            <p:cNvPr id="213" name="Google Shape;213;p9"/>
            <p:cNvSpPr/>
            <p:nvPr/>
          </p:nvSpPr>
          <p:spPr>
            <a:xfrm>
              <a:off x="8736994" y="113445"/>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8301466" y="30724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8736997" y="5293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1430" y="42897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213918" y="47900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8883878" y="8194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597650" y="8015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14569" y="39456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109541" y="36023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262947" y="2969746"/>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96288" y="37496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4"/>
        <p:cNvGrpSpPr/>
        <p:nvPr/>
      </p:nvGrpSpPr>
      <p:grpSpPr>
        <a:xfrm>
          <a:off x="0" y="0"/>
          <a:ext cx="0" cy="0"/>
          <a:chOff x="0" y="0"/>
          <a:chExt cx="0" cy="0"/>
        </a:xfrm>
      </p:grpSpPr>
      <p:sp>
        <p:nvSpPr>
          <p:cNvPr id="225" name="Google Shape;225;p10"/>
          <p:cNvSpPr>
            <a:spLocks noGrp="1"/>
          </p:cNvSpPr>
          <p:nvPr>
            <p:ph type="pic" idx="2"/>
          </p:nvPr>
        </p:nvSpPr>
        <p:spPr>
          <a:xfrm>
            <a:off x="0" y="0"/>
            <a:ext cx="9171300" cy="5143500"/>
          </a:xfrm>
          <a:prstGeom prst="rect">
            <a:avLst/>
          </a:prstGeom>
          <a:noFill/>
          <a:ln>
            <a:noFill/>
          </a:ln>
        </p:spPr>
      </p:sp>
      <p:sp>
        <p:nvSpPr>
          <p:cNvPr id="226" name="Google Shape;226;p10"/>
          <p:cNvSpPr txBox="1">
            <a:spLocks noGrp="1"/>
          </p:cNvSpPr>
          <p:nvPr>
            <p:ph type="title"/>
          </p:nvPr>
        </p:nvSpPr>
        <p:spPr>
          <a:xfrm>
            <a:off x="720000" y="401445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29" name="Google Shape;229;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30" name="Google Shape;230;p11"/>
          <p:cNvGrpSpPr/>
          <p:nvPr/>
        </p:nvGrpSpPr>
        <p:grpSpPr>
          <a:xfrm flipH="1">
            <a:off x="227170" y="113445"/>
            <a:ext cx="9014638" cy="5370892"/>
            <a:chOff x="-1430" y="113445"/>
            <a:chExt cx="9014638" cy="5370892"/>
          </a:xfrm>
        </p:grpSpPr>
        <p:sp>
          <p:nvSpPr>
            <p:cNvPr id="231" name="Google Shape;231;p11"/>
            <p:cNvSpPr/>
            <p:nvPr/>
          </p:nvSpPr>
          <p:spPr>
            <a:xfrm>
              <a:off x="8736994" y="113445"/>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8301466" y="30724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8736997" y="5293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1430" y="42897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213918" y="47900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8883878" y="8194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8597650" y="8015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314569" y="39456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109541" y="36023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262947" y="2969746"/>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496288" y="37496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ndlee"/>
              <a:buNone/>
              <a:defRPr sz="3000" b="1">
                <a:solidFill>
                  <a:schemeClr val="dk1"/>
                </a:solidFill>
                <a:latin typeface="Handlee"/>
                <a:ea typeface="Handlee"/>
                <a:cs typeface="Handlee"/>
                <a:sym typeface="Handlee"/>
              </a:defRPr>
            </a:lvl1pPr>
            <a:lvl2pPr lvl="1"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2pPr>
            <a:lvl3pPr lvl="2"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3pPr>
            <a:lvl4pPr lvl="3"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4pPr>
            <a:lvl5pPr lvl="4"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5pPr>
            <a:lvl6pPr lvl="5"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6pPr>
            <a:lvl7pPr lvl="6"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7pPr>
            <a:lvl8pPr lvl="7"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8pPr>
            <a:lvl9pPr lvl="8"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5" r:id="rId14"/>
    <p:sldLayoutId id="214748366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p24"/>
          <p:cNvSpPr txBox="1">
            <a:spLocks noGrp="1"/>
          </p:cNvSpPr>
          <p:nvPr>
            <p:ph type="ctrTitle"/>
          </p:nvPr>
        </p:nvSpPr>
        <p:spPr>
          <a:xfrm>
            <a:off x="893100" y="765263"/>
            <a:ext cx="7357800" cy="164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err="1"/>
              <a:t>Psihoedukacija</a:t>
            </a:r>
            <a:r>
              <a:rPr lang="hr-HR" dirty="0"/>
              <a:t> o dje</a:t>
            </a:r>
            <a:r>
              <a:rPr lang="hr-HR" b="0" dirty="0">
                <a:latin typeface="Calibri" panose="020F0502020204030204" pitchFamily="34" charset="0"/>
                <a:ea typeface="Calibri" panose="020F0502020204030204" pitchFamily="34" charset="0"/>
                <a:cs typeface="Calibri" panose="020F0502020204030204" pitchFamily="34" charset="0"/>
              </a:rPr>
              <a:t>č</a:t>
            </a:r>
            <a:r>
              <a:rPr lang="hr-HR" dirty="0"/>
              <a:t>joj anksioznosti</a:t>
            </a:r>
            <a:endParaRPr dirty="0"/>
          </a:p>
        </p:txBody>
      </p:sp>
      <p:sp>
        <p:nvSpPr>
          <p:cNvPr id="440" name="Google Shape;440;p24"/>
          <p:cNvSpPr/>
          <p:nvPr/>
        </p:nvSpPr>
        <p:spPr>
          <a:xfrm>
            <a:off x="3836560" y="43580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24"/>
          <p:cNvGrpSpPr/>
          <p:nvPr/>
        </p:nvGrpSpPr>
        <p:grpSpPr>
          <a:xfrm>
            <a:off x="2513664" y="2757182"/>
            <a:ext cx="4116671" cy="2381743"/>
            <a:chOff x="4844250" y="2574363"/>
            <a:chExt cx="1669575" cy="965950"/>
          </a:xfrm>
        </p:grpSpPr>
        <p:sp>
          <p:nvSpPr>
            <p:cNvPr id="442" name="Google Shape;442;p24"/>
            <p:cNvSpPr/>
            <p:nvPr/>
          </p:nvSpPr>
          <p:spPr>
            <a:xfrm>
              <a:off x="5922500" y="2613288"/>
              <a:ext cx="441650" cy="927025"/>
            </a:xfrm>
            <a:custGeom>
              <a:avLst/>
              <a:gdLst/>
              <a:ahLst/>
              <a:cxnLst/>
              <a:rect l="l" t="t" r="r" b="b"/>
              <a:pathLst>
                <a:path w="17666" h="37081" extrusionOk="0">
                  <a:moveTo>
                    <a:pt x="5101" y="1"/>
                  </a:moveTo>
                  <a:cubicBezTo>
                    <a:pt x="5050" y="1"/>
                    <a:pt x="5001" y="9"/>
                    <a:pt x="4955" y="28"/>
                  </a:cubicBezTo>
                  <a:cubicBezTo>
                    <a:pt x="4771" y="100"/>
                    <a:pt x="4603" y="219"/>
                    <a:pt x="4538" y="412"/>
                  </a:cubicBezTo>
                  <a:cubicBezTo>
                    <a:pt x="4389" y="853"/>
                    <a:pt x="4446" y="1355"/>
                    <a:pt x="4638" y="1774"/>
                  </a:cubicBezTo>
                  <a:cubicBezTo>
                    <a:pt x="4944" y="2529"/>
                    <a:pt x="5470" y="3168"/>
                    <a:pt x="6022" y="3760"/>
                  </a:cubicBezTo>
                  <a:cubicBezTo>
                    <a:pt x="6105" y="3848"/>
                    <a:pt x="6191" y="3935"/>
                    <a:pt x="6278" y="4020"/>
                  </a:cubicBezTo>
                  <a:cubicBezTo>
                    <a:pt x="6283" y="4020"/>
                    <a:pt x="6288" y="4020"/>
                    <a:pt x="6294" y="4020"/>
                  </a:cubicBezTo>
                  <a:cubicBezTo>
                    <a:pt x="6598" y="4020"/>
                    <a:pt x="6900" y="4085"/>
                    <a:pt x="7192" y="4162"/>
                  </a:cubicBezTo>
                  <a:cubicBezTo>
                    <a:pt x="8107" y="4420"/>
                    <a:pt x="8949" y="4879"/>
                    <a:pt x="9749" y="5383"/>
                  </a:cubicBezTo>
                  <a:cubicBezTo>
                    <a:pt x="10180" y="5649"/>
                    <a:pt x="10605" y="5924"/>
                    <a:pt x="11025" y="6209"/>
                  </a:cubicBezTo>
                  <a:cubicBezTo>
                    <a:pt x="11117" y="6270"/>
                    <a:pt x="11208" y="6334"/>
                    <a:pt x="11296" y="6402"/>
                  </a:cubicBezTo>
                  <a:cubicBezTo>
                    <a:pt x="11322" y="6422"/>
                    <a:pt x="11324" y="6464"/>
                    <a:pt x="11306" y="6490"/>
                  </a:cubicBezTo>
                  <a:cubicBezTo>
                    <a:pt x="11294" y="6506"/>
                    <a:pt x="11276" y="6514"/>
                    <a:pt x="11259" y="6514"/>
                  </a:cubicBezTo>
                  <a:cubicBezTo>
                    <a:pt x="11246" y="6514"/>
                    <a:pt x="11233" y="6510"/>
                    <a:pt x="11222" y="6502"/>
                  </a:cubicBezTo>
                  <a:cubicBezTo>
                    <a:pt x="10634" y="6075"/>
                    <a:pt x="10017" y="5689"/>
                    <a:pt x="9404" y="5301"/>
                  </a:cubicBezTo>
                  <a:cubicBezTo>
                    <a:pt x="9034" y="5066"/>
                    <a:pt x="8649" y="4854"/>
                    <a:pt x="8248" y="4677"/>
                  </a:cubicBezTo>
                  <a:cubicBezTo>
                    <a:pt x="7809" y="4477"/>
                    <a:pt x="7355" y="4307"/>
                    <a:pt x="6881" y="4208"/>
                  </a:cubicBezTo>
                  <a:cubicBezTo>
                    <a:pt x="6721" y="4178"/>
                    <a:pt x="6558" y="4147"/>
                    <a:pt x="6394" y="4133"/>
                  </a:cubicBezTo>
                  <a:cubicBezTo>
                    <a:pt x="6382" y="4133"/>
                    <a:pt x="6370" y="4132"/>
                    <a:pt x="6357" y="4131"/>
                  </a:cubicBezTo>
                  <a:cubicBezTo>
                    <a:pt x="6351" y="4131"/>
                    <a:pt x="6345" y="4130"/>
                    <a:pt x="6338" y="4130"/>
                  </a:cubicBezTo>
                  <a:cubicBezTo>
                    <a:pt x="6332" y="4130"/>
                    <a:pt x="6326" y="4130"/>
                    <a:pt x="6319" y="4129"/>
                  </a:cubicBezTo>
                  <a:cubicBezTo>
                    <a:pt x="6291" y="4127"/>
                    <a:pt x="6263" y="4127"/>
                    <a:pt x="6234" y="4127"/>
                  </a:cubicBezTo>
                  <a:cubicBezTo>
                    <a:pt x="6197" y="4127"/>
                    <a:pt x="6161" y="4129"/>
                    <a:pt x="6125" y="4132"/>
                  </a:cubicBezTo>
                  <a:cubicBezTo>
                    <a:pt x="5681" y="4179"/>
                    <a:pt x="5304" y="4442"/>
                    <a:pt x="4950" y="4696"/>
                  </a:cubicBezTo>
                  <a:cubicBezTo>
                    <a:pt x="4596" y="4949"/>
                    <a:pt x="4264" y="5232"/>
                    <a:pt x="3948" y="5530"/>
                  </a:cubicBezTo>
                  <a:cubicBezTo>
                    <a:pt x="3706" y="5758"/>
                    <a:pt x="3462" y="5998"/>
                    <a:pt x="3274" y="6276"/>
                  </a:cubicBezTo>
                  <a:cubicBezTo>
                    <a:pt x="3154" y="6479"/>
                    <a:pt x="3052" y="6721"/>
                    <a:pt x="3086" y="6961"/>
                  </a:cubicBezTo>
                  <a:cubicBezTo>
                    <a:pt x="3138" y="7147"/>
                    <a:pt x="3228" y="7333"/>
                    <a:pt x="3365" y="7471"/>
                  </a:cubicBezTo>
                  <a:cubicBezTo>
                    <a:pt x="3473" y="7573"/>
                    <a:pt x="3614" y="7629"/>
                    <a:pt x="3754" y="7675"/>
                  </a:cubicBezTo>
                  <a:cubicBezTo>
                    <a:pt x="3861" y="7711"/>
                    <a:pt x="3974" y="7726"/>
                    <a:pt x="4086" y="7726"/>
                  </a:cubicBezTo>
                  <a:cubicBezTo>
                    <a:pt x="4201" y="7726"/>
                    <a:pt x="4316" y="7710"/>
                    <a:pt x="4428" y="7685"/>
                  </a:cubicBezTo>
                  <a:cubicBezTo>
                    <a:pt x="5024" y="7528"/>
                    <a:pt x="5549" y="7189"/>
                    <a:pt x="6107" y="6939"/>
                  </a:cubicBezTo>
                  <a:cubicBezTo>
                    <a:pt x="6326" y="6841"/>
                    <a:pt x="6561" y="6789"/>
                    <a:pt x="6799" y="6761"/>
                  </a:cubicBezTo>
                  <a:cubicBezTo>
                    <a:pt x="6825" y="6759"/>
                    <a:pt x="6851" y="6758"/>
                    <a:pt x="6878" y="6758"/>
                  </a:cubicBezTo>
                  <a:cubicBezTo>
                    <a:pt x="7067" y="6758"/>
                    <a:pt x="7255" y="6818"/>
                    <a:pt x="7418" y="6911"/>
                  </a:cubicBezTo>
                  <a:cubicBezTo>
                    <a:pt x="7741" y="7086"/>
                    <a:pt x="7973" y="7377"/>
                    <a:pt x="8184" y="7670"/>
                  </a:cubicBezTo>
                  <a:cubicBezTo>
                    <a:pt x="8375" y="7928"/>
                    <a:pt x="8535" y="8206"/>
                    <a:pt x="8665" y="8498"/>
                  </a:cubicBezTo>
                  <a:cubicBezTo>
                    <a:pt x="8826" y="8848"/>
                    <a:pt x="8959" y="9214"/>
                    <a:pt x="9028" y="9592"/>
                  </a:cubicBezTo>
                  <a:cubicBezTo>
                    <a:pt x="9123" y="10127"/>
                    <a:pt x="8922" y="10746"/>
                    <a:pt x="8305" y="10790"/>
                  </a:cubicBezTo>
                  <a:lnTo>
                    <a:pt x="8271" y="10790"/>
                  </a:lnTo>
                  <a:cubicBezTo>
                    <a:pt x="7901" y="10790"/>
                    <a:pt x="7565" y="10592"/>
                    <a:pt x="7244" y="10428"/>
                  </a:cubicBezTo>
                  <a:cubicBezTo>
                    <a:pt x="7049" y="10325"/>
                    <a:pt x="6863" y="10209"/>
                    <a:pt x="6684" y="10084"/>
                  </a:cubicBezTo>
                  <a:cubicBezTo>
                    <a:pt x="6682" y="10078"/>
                    <a:pt x="6681" y="10069"/>
                    <a:pt x="6679" y="10063"/>
                  </a:cubicBezTo>
                  <a:cubicBezTo>
                    <a:pt x="6481" y="9922"/>
                    <a:pt x="6291" y="9766"/>
                    <a:pt x="6100" y="9616"/>
                  </a:cubicBezTo>
                  <a:cubicBezTo>
                    <a:pt x="5726" y="9328"/>
                    <a:pt x="5344" y="9057"/>
                    <a:pt x="4957" y="8783"/>
                  </a:cubicBezTo>
                  <a:cubicBezTo>
                    <a:pt x="4672" y="8589"/>
                    <a:pt x="4385" y="8393"/>
                    <a:pt x="4060" y="8275"/>
                  </a:cubicBezTo>
                  <a:cubicBezTo>
                    <a:pt x="3954" y="8234"/>
                    <a:pt x="3850" y="8213"/>
                    <a:pt x="3750" y="8213"/>
                  </a:cubicBezTo>
                  <a:cubicBezTo>
                    <a:pt x="3549" y="8213"/>
                    <a:pt x="3366" y="8298"/>
                    <a:pt x="3216" y="8476"/>
                  </a:cubicBezTo>
                  <a:cubicBezTo>
                    <a:pt x="2838" y="8910"/>
                    <a:pt x="3161" y="9243"/>
                    <a:pt x="3418" y="9623"/>
                  </a:cubicBezTo>
                  <a:cubicBezTo>
                    <a:pt x="3732" y="10064"/>
                    <a:pt x="4088" y="10471"/>
                    <a:pt x="4427" y="10891"/>
                  </a:cubicBezTo>
                  <a:cubicBezTo>
                    <a:pt x="4687" y="11215"/>
                    <a:pt x="4935" y="11549"/>
                    <a:pt x="5169" y="11893"/>
                  </a:cubicBezTo>
                  <a:cubicBezTo>
                    <a:pt x="5902" y="13008"/>
                    <a:pt x="6511" y="14218"/>
                    <a:pt x="6843" y="15514"/>
                  </a:cubicBezTo>
                  <a:cubicBezTo>
                    <a:pt x="6957" y="15969"/>
                    <a:pt x="7032" y="16435"/>
                    <a:pt x="7052" y="16904"/>
                  </a:cubicBezTo>
                  <a:cubicBezTo>
                    <a:pt x="7078" y="17572"/>
                    <a:pt x="7014" y="18241"/>
                    <a:pt x="6953" y="18907"/>
                  </a:cubicBezTo>
                  <a:cubicBezTo>
                    <a:pt x="6960" y="18924"/>
                    <a:pt x="6959" y="18945"/>
                    <a:pt x="6958" y="18965"/>
                  </a:cubicBezTo>
                  <a:cubicBezTo>
                    <a:pt x="6956" y="19019"/>
                    <a:pt x="6946" y="19073"/>
                    <a:pt x="6937" y="19126"/>
                  </a:cubicBezTo>
                  <a:cubicBezTo>
                    <a:pt x="6935" y="19143"/>
                    <a:pt x="6933" y="19160"/>
                    <a:pt x="6929" y="19176"/>
                  </a:cubicBezTo>
                  <a:cubicBezTo>
                    <a:pt x="6926" y="19211"/>
                    <a:pt x="6923" y="19247"/>
                    <a:pt x="6920" y="19283"/>
                  </a:cubicBezTo>
                  <a:cubicBezTo>
                    <a:pt x="6919" y="19293"/>
                    <a:pt x="6914" y="19304"/>
                    <a:pt x="6907" y="19312"/>
                  </a:cubicBezTo>
                  <a:cubicBezTo>
                    <a:pt x="6877" y="19489"/>
                    <a:pt x="6848" y="19668"/>
                    <a:pt x="6817" y="19845"/>
                  </a:cubicBezTo>
                  <a:cubicBezTo>
                    <a:pt x="6581" y="21312"/>
                    <a:pt x="6247" y="22759"/>
                    <a:pt x="5887" y="24200"/>
                  </a:cubicBezTo>
                  <a:cubicBezTo>
                    <a:pt x="5658" y="25014"/>
                    <a:pt x="5458" y="25835"/>
                    <a:pt x="5207" y="26642"/>
                  </a:cubicBezTo>
                  <a:cubicBezTo>
                    <a:pt x="4955" y="27445"/>
                    <a:pt x="4694" y="28246"/>
                    <a:pt x="4405" y="29037"/>
                  </a:cubicBezTo>
                  <a:cubicBezTo>
                    <a:pt x="4188" y="29597"/>
                    <a:pt x="3964" y="30156"/>
                    <a:pt x="3726" y="30707"/>
                  </a:cubicBezTo>
                  <a:cubicBezTo>
                    <a:pt x="3400" y="31429"/>
                    <a:pt x="3053" y="32141"/>
                    <a:pt x="2682" y="32841"/>
                  </a:cubicBezTo>
                  <a:cubicBezTo>
                    <a:pt x="2282" y="33593"/>
                    <a:pt x="1841" y="34324"/>
                    <a:pt x="1388" y="35045"/>
                  </a:cubicBezTo>
                  <a:cubicBezTo>
                    <a:pt x="946" y="35737"/>
                    <a:pt x="472" y="36408"/>
                    <a:pt x="0" y="37080"/>
                  </a:cubicBezTo>
                  <a:lnTo>
                    <a:pt x="16490" y="37080"/>
                  </a:lnTo>
                  <a:cubicBezTo>
                    <a:pt x="16546" y="36808"/>
                    <a:pt x="16602" y="36536"/>
                    <a:pt x="16658" y="36264"/>
                  </a:cubicBezTo>
                  <a:cubicBezTo>
                    <a:pt x="16972" y="34644"/>
                    <a:pt x="17204" y="32995"/>
                    <a:pt x="17369" y="31353"/>
                  </a:cubicBezTo>
                  <a:cubicBezTo>
                    <a:pt x="17462" y="30380"/>
                    <a:pt x="17519" y="29405"/>
                    <a:pt x="17574" y="28428"/>
                  </a:cubicBezTo>
                  <a:cubicBezTo>
                    <a:pt x="17619" y="27774"/>
                    <a:pt x="17623" y="27116"/>
                    <a:pt x="17639" y="26459"/>
                  </a:cubicBezTo>
                  <a:cubicBezTo>
                    <a:pt x="17665" y="24903"/>
                    <a:pt x="17663" y="23347"/>
                    <a:pt x="17605" y="21791"/>
                  </a:cubicBezTo>
                  <a:cubicBezTo>
                    <a:pt x="17561" y="20295"/>
                    <a:pt x="17496" y="18799"/>
                    <a:pt x="17382" y="17305"/>
                  </a:cubicBezTo>
                  <a:cubicBezTo>
                    <a:pt x="17324" y="16613"/>
                    <a:pt x="17247" y="15923"/>
                    <a:pt x="17173" y="15232"/>
                  </a:cubicBezTo>
                  <a:cubicBezTo>
                    <a:pt x="17149" y="15218"/>
                    <a:pt x="17142" y="15183"/>
                    <a:pt x="17143" y="15154"/>
                  </a:cubicBezTo>
                  <a:cubicBezTo>
                    <a:pt x="17126" y="14891"/>
                    <a:pt x="17104" y="14624"/>
                    <a:pt x="17077" y="14356"/>
                  </a:cubicBezTo>
                  <a:cubicBezTo>
                    <a:pt x="17050" y="14150"/>
                    <a:pt x="17019" y="13945"/>
                    <a:pt x="16987" y="13740"/>
                  </a:cubicBezTo>
                  <a:cubicBezTo>
                    <a:pt x="16993" y="13738"/>
                    <a:pt x="16998" y="13737"/>
                    <a:pt x="17004" y="13736"/>
                  </a:cubicBezTo>
                  <a:cubicBezTo>
                    <a:pt x="16999" y="13704"/>
                    <a:pt x="16994" y="13672"/>
                    <a:pt x="16990" y="13639"/>
                  </a:cubicBezTo>
                  <a:cubicBezTo>
                    <a:pt x="16909" y="13100"/>
                    <a:pt x="16801" y="12565"/>
                    <a:pt x="16703" y="12028"/>
                  </a:cubicBezTo>
                  <a:cubicBezTo>
                    <a:pt x="16617" y="11593"/>
                    <a:pt x="16532" y="11159"/>
                    <a:pt x="16425" y="10729"/>
                  </a:cubicBezTo>
                  <a:cubicBezTo>
                    <a:pt x="16420" y="10733"/>
                    <a:pt x="16416" y="10738"/>
                    <a:pt x="16411" y="10743"/>
                  </a:cubicBezTo>
                  <a:cubicBezTo>
                    <a:pt x="16373" y="10574"/>
                    <a:pt x="16334" y="10407"/>
                    <a:pt x="16291" y="10240"/>
                  </a:cubicBezTo>
                  <a:cubicBezTo>
                    <a:pt x="16287" y="10226"/>
                    <a:pt x="16282" y="10211"/>
                    <a:pt x="16281" y="10196"/>
                  </a:cubicBezTo>
                  <a:cubicBezTo>
                    <a:pt x="16224" y="9976"/>
                    <a:pt x="16166" y="9756"/>
                    <a:pt x="16103" y="9538"/>
                  </a:cubicBezTo>
                  <a:cubicBezTo>
                    <a:pt x="15980" y="9135"/>
                    <a:pt x="15852" y="8732"/>
                    <a:pt x="15705" y="8337"/>
                  </a:cubicBezTo>
                  <a:cubicBezTo>
                    <a:pt x="15579" y="8013"/>
                    <a:pt x="15443" y="7694"/>
                    <a:pt x="15302" y="7377"/>
                  </a:cubicBezTo>
                  <a:cubicBezTo>
                    <a:pt x="15020" y="6744"/>
                    <a:pt x="14710" y="6121"/>
                    <a:pt x="14355" y="5526"/>
                  </a:cubicBezTo>
                  <a:cubicBezTo>
                    <a:pt x="14011" y="4939"/>
                    <a:pt x="13639" y="4368"/>
                    <a:pt x="13300" y="3777"/>
                  </a:cubicBezTo>
                  <a:cubicBezTo>
                    <a:pt x="12990" y="3221"/>
                    <a:pt x="12731" y="2638"/>
                    <a:pt x="12477" y="2055"/>
                  </a:cubicBezTo>
                  <a:cubicBezTo>
                    <a:pt x="12361" y="1794"/>
                    <a:pt x="12242" y="1536"/>
                    <a:pt x="12116" y="1279"/>
                  </a:cubicBezTo>
                  <a:cubicBezTo>
                    <a:pt x="12001" y="1038"/>
                    <a:pt x="11830" y="803"/>
                    <a:pt x="11579" y="694"/>
                  </a:cubicBezTo>
                  <a:cubicBezTo>
                    <a:pt x="11505" y="672"/>
                    <a:pt x="11423" y="660"/>
                    <a:pt x="11341" y="660"/>
                  </a:cubicBezTo>
                  <a:cubicBezTo>
                    <a:pt x="11223" y="660"/>
                    <a:pt x="11105" y="683"/>
                    <a:pt x="11006" y="732"/>
                  </a:cubicBezTo>
                  <a:cubicBezTo>
                    <a:pt x="10825" y="842"/>
                    <a:pt x="10703" y="1028"/>
                    <a:pt x="10609" y="1216"/>
                  </a:cubicBezTo>
                  <a:cubicBezTo>
                    <a:pt x="10499" y="1468"/>
                    <a:pt x="10470" y="1745"/>
                    <a:pt x="10470" y="2019"/>
                  </a:cubicBezTo>
                  <a:cubicBezTo>
                    <a:pt x="11000" y="2663"/>
                    <a:pt x="11531" y="3309"/>
                    <a:pt x="12059" y="3956"/>
                  </a:cubicBezTo>
                  <a:cubicBezTo>
                    <a:pt x="12621" y="4625"/>
                    <a:pt x="13225" y="5259"/>
                    <a:pt x="13836" y="5884"/>
                  </a:cubicBezTo>
                  <a:cubicBezTo>
                    <a:pt x="13864" y="5913"/>
                    <a:pt x="13893" y="5942"/>
                    <a:pt x="13920" y="5969"/>
                  </a:cubicBezTo>
                  <a:cubicBezTo>
                    <a:pt x="13893" y="5984"/>
                    <a:pt x="13867" y="6005"/>
                    <a:pt x="13848" y="6030"/>
                  </a:cubicBezTo>
                  <a:cubicBezTo>
                    <a:pt x="13846" y="6033"/>
                    <a:pt x="13845" y="6034"/>
                    <a:pt x="13844" y="6035"/>
                  </a:cubicBezTo>
                  <a:cubicBezTo>
                    <a:pt x="13721" y="5915"/>
                    <a:pt x="13600" y="5793"/>
                    <a:pt x="13478" y="5672"/>
                  </a:cubicBezTo>
                  <a:cubicBezTo>
                    <a:pt x="12988" y="5192"/>
                    <a:pt x="12532" y="4678"/>
                    <a:pt x="12085" y="4160"/>
                  </a:cubicBezTo>
                  <a:cubicBezTo>
                    <a:pt x="11783" y="3814"/>
                    <a:pt x="11489" y="3460"/>
                    <a:pt x="11206" y="3099"/>
                  </a:cubicBezTo>
                  <a:cubicBezTo>
                    <a:pt x="10968" y="2787"/>
                    <a:pt x="10721" y="2481"/>
                    <a:pt x="10473" y="2177"/>
                  </a:cubicBezTo>
                  <a:cubicBezTo>
                    <a:pt x="10439" y="2137"/>
                    <a:pt x="10406" y="2095"/>
                    <a:pt x="10371" y="2054"/>
                  </a:cubicBezTo>
                  <a:cubicBezTo>
                    <a:pt x="10368" y="2050"/>
                    <a:pt x="10364" y="2046"/>
                    <a:pt x="10362" y="2042"/>
                  </a:cubicBezTo>
                  <a:cubicBezTo>
                    <a:pt x="10067" y="1684"/>
                    <a:pt x="9769" y="1326"/>
                    <a:pt x="9479" y="964"/>
                  </a:cubicBezTo>
                  <a:cubicBezTo>
                    <a:pt x="9338" y="795"/>
                    <a:pt x="9191" y="632"/>
                    <a:pt x="9032" y="480"/>
                  </a:cubicBezTo>
                  <a:cubicBezTo>
                    <a:pt x="8879" y="340"/>
                    <a:pt x="8712" y="212"/>
                    <a:pt x="8514" y="145"/>
                  </a:cubicBezTo>
                  <a:cubicBezTo>
                    <a:pt x="8445" y="117"/>
                    <a:pt x="8372" y="105"/>
                    <a:pt x="8299" y="105"/>
                  </a:cubicBezTo>
                  <a:cubicBezTo>
                    <a:pt x="8132" y="105"/>
                    <a:pt x="7964" y="172"/>
                    <a:pt x="7841" y="285"/>
                  </a:cubicBezTo>
                  <a:cubicBezTo>
                    <a:pt x="7615" y="503"/>
                    <a:pt x="7538" y="832"/>
                    <a:pt x="7534" y="1136"/>
                  </a:cubicBezTo>
                  <a:cubicBezTo>
                    <a:pt x="7532" y="1357"/>
                    <a:pt x="7579" y="1572"/>
                    <a:pt x="7655" y="1777"/>
                  </a:cubicBezTo>
                  <a:cubicBezTo>
                    <a:pt x="8044" y="2111"/>
                    <a:pt x="8438" y="2438"/>
                    <a:pt x="8836" y="2760"/>
                  </a:cubicBezTo>
                  <a:cubicBezTo>
                    <a:pt x="9254" y="3098"/>
                    <a:pt x="9664" y="3446"/>
                    <a:pt x="10076" y="3793"/>
                  </a:cubicBezTo>
                  <a:cubicBezTo>
                    <a:pt x="10705" y="4307"/>
                    <a:pt x="11355" y="4797"/>
                    <a:pt x="11992" y="5303"/>
                  </a:cubicBezTo>
                  <a:cubicBezTo>
                    <a:pt x="12241" y="5489"/>
                    <a:pt x="12478" y="5693"/>
                    <a:pt x="12739" y="5866"/>
                  </a:cubicBezTo>
                  <a:cubicBezTo>
                    <a:pt x="12757" y="5877"/>
                    <a:pt x="12779" y="5885"/>
                    <a:pt x="12789" y="5906"/>
                  </a:cubicBezTo>
                  <a:cubicBezTo>
                    <a:pt x="12809" y="5938"/>
                    <a:pt x="12787" y="5984"/>
                    <a:pt x="12750" y="5990"/>
                  </a:cubicBezTo>
                  <a:cubicBezTo>
                    <a:pt x="12748" y="5991"/>
                    <a:pt x="12745" y="5991"/>
                    <a:pt x="12742" y="5991"/>
                  </a:cubicBezTo>
                  <a:cubicBezTo>
                    <a:pt x="12717" y="5991"/>
                    <a:pt x="12694" y="5972"/>
                    <a:pt x="12672" y="5959"/>
                  </a:cubicBezTo>
                  <a:cubicBezTo>
                    <a:pt x="12628" y="5930"/>
                    <a:pt x="12585" y="5899"/>
                    <a:pt x="12543" y="5868"/>
                  </a:cubicBezTo>
                  <a:cubicBezTo>
                    <a:pt x="12354" y="5724"/>
                    <a:pt x="12173" y="5569"/>
                    <a:pt x="11983" y="5425"/>
                  </a:cubicBezTo>
                  <a:cubicBezTo>
                    <a:pt x="11079" y="4749"/>
                    <a:pt x="10191" y="4049"/>
                    <a:pt x="9327" y="3322"/>
                  </a:cubicBezTo>
                  <a:cubicBezTo>
                    <a:pt x="8795" y="2876"/>
                    <a:pt x="8266" y="2426"/>
                    <a:pt x="7738" y="1976"/>
                  </a:cubicBezTo>
                  <a:cubicBezTo>
                    <a:pt x="7674" y="1920"/>
                    <a:pt x="7608" y="1865"/>
                    <a:pt x="7544" y="1808"/>
                  </a:cubicBezTo>
                  <a:cubicBezTo>
                    <a:pt x="7042" y="1381"/>
                    <a:pt x="6543" y="952"/>
                    <a:pt x="6044" y="523"/>
                  </a:cubicBezTo>
                  <a:cubicBezTo>
                    <a:pt x="5820" y="350"/>
                    <a:pt x="5425" y="1"/>
                    <a:pt x="5101"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6072125" y="2709413"/>
              <a:ext cx="136800" cy="66075"/>
            </a:xfrm>
            <a:custGeom>
              <a:avLst/>
              <a:gdLst/>
              <a:ahLst/>
              <a:cxnLst/>
              <a:rect l="l" t="t" r="r" b="b"/>
              <a:pathLst>
                <a:path w="5472" h="2643" extrusionOk="0">
                  <a:moveTo>
                    <a:pt x="734" y="0"/>
                  </a:moveTo>
                  <a:cubicBezTo>
                    <a:pt x="581" y="0"/>
                    <a:pt x="429" y="15"/>
                    <a:pt x="279" y="48"/>
                  </a:cubicBezTo>
                  <a:cubicBezTo>
                    <a:pt x="166" y="68"/>
                    <a:pt x="0" y="172"/>
                    <a:pt x="152" y="270"/>
                  </a:cubicBezTo>
                  <a:lnTo>
                    <a:pt x="153" y="270"/>
                  </a:lnTo>
                  <a:cubicBezTo>
                    <a:pt x="353" y="274"/>
                    <a:pt x="558" y="269"/>
                    <a:pt x="757" y="311"/>
                  </a:cubicBezTo>
                  <a:cubicBezTo>
                    <a:pt x="2370" y="667"/>
                    <a:pt x="3743" y="1655"/>
                    <a:pt x="5067" y="2599"/>
                  </a:cubicBezTo>
                  <a:cubicBezTo>
                    <a:pt x="5106" y="2629"/>
                    <a:pt x="5146" y="2642"/>
                    <a:pt x="5184" y="2642"/>
                  </a:cubicBezTo>
                  <a:cubicBezTo>
                    <a:pt x="5345" y="2642"/>
                    <a:pt x="5471" y="2412"/>
                    <a:pt x="5308" y="2288"/>
                  </a:cubicBezTo>
                  <a:cubicBezTo>
                    <a:pt x="4566" y="1712"/>
                    <a:pt x="3801" y="1158"/>
                    <a:pt x="2975" y="704"/>
                  </a:cubicBezTo>
                  <a:cubicBezTo>
                    <a:pt x="2310" y="378"/>
                    <a:pt x="1506" y="0"/>
                    <a:pt x="734"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a:off x="6110325" y="2653913"/>
              <a:ext cx="134825" cy="107975"/>
            </a:xfrm>
            <a:custGeom>
              <a:avLst/>
              <a:gdLst/>
              <a:ahLst/>
              <a:cxnLst/>
              <a:rect l="l" t="t" r="r" b="b"/>
              <a:pathLst>
                <a:path w="5393" h="4319" extrusionOk="0">
                  <a:moveTo>
                    <a:pt x="91" y="1"/>
                  </a:moveTo>
                  <a:cubicBezTo>
                    <a:pt x="58" y="1"/>
                    <a:pt x="24" y="20"/>
                    <a:pt x="16" y="58"/>
                  </a:cubicBezTo>
                  <a:cubicBezTo>
                    <a:pt x="1" y="144"/>
                    <a:pt x="99" y="187"/>
                    <a:pt x="149" y="242"/>
                  </a:cubicBezTo>
                  <a:cubicBezTo>
                    <a:pt x="1062" y="1093"/>
                    <a:pt x="2080" y="1815"/>
                    <a:pt x="3045" y="2605"/>
                  </a:cubicBezTo>
                  <a:cubicBezTo>
                    <a:pt x="3726" y="3135"/>
                    <a:pt x="4345" y="3741"/>
                    <a:pt x="5019" y="4279"/>
                  </a:cubicBezTo>
                  <a:cubicBezTo>
                    <a:pt x="5054" y="4307"/>
                    <a:pt x="5091" y="4319"/>
                    <a:pt x="5127" y="4319"/>
                  </a:cubicBezTo>
                  <a:cubicBezTo>
                    <a:pt x="5271" y="4319"/>
                    <a:pt x="5393" y="4124"/>
                    <a:pt x="5263" y="4002"/>
                  </a:cubicBezTo>
                  <a:cubicBezTo>
                    <a:pt x="4977" y="3763"/>
                    <a:pt x="4709" y="3506"/>
                    <a:pt x="4438" y="3252"/>
                  </a:cubicBezTo>
                  <a:cubicBezTo>
                    <a:pt x="3167" y="2127"/>
                    <a:pt x="1793" y="1143"/>
                    <a:pt x="396" y="181"/>
                  </a:cubicBezTo>
                  <a:cubicBezTo>
                    <a:pt x="311" y="123"/>
                    <a:pt x="225" y="66"/>
                    <a:pt x="135" y="14"/>
                  </a:cubicBezTo>
                  <a:cubicBezTo>
                    <a:pt x="122" y="5"/>
                    <a:pt x="107" y="1"/>
                    <a:pt x="91"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6181150" y="2659788"/>
              <a:ext cx="94475" cy="99475"/>
            </a:xfrm>
            <a:custGeom>
              <a:avLst/>
              <a:gdLst/>
              <a:ahLst/>
              <a:cxnLst/>
              <a:rect l="l" t="t" r="r" b="b"/>
              <a:pathLst>
                <a:path w="3779" h="3979" extrusionOk="0">
                  <a:moveTo>
                    <a:pt x="139" y="0"/>
                  </a:moveTo>
                  <a:cubicBezTo>
                    <a:pt x="1" y="10"/>
                    <a:pt x="19" y="160"/>
                    <a:pt x="115" y="219"/>
                  </a:cubicBezTo>
                  <a:cubicBezTo>
                    <a:pt x="729" y="966"/>
                    <a:pt x="1332" y="1757"/>
                    <a:pt x="1989" y="2476"/>
                  </a:cubicBezTo>
                  <a:cubicBezTo>
                    <a:pt x="2405" y="2982"/>
                    <a:pt x="2948" y="3400"/>
                    <a:pt x="3370" y="3905"/>
                  </a:cubicBezTo>
                  <a:cubicBezTo>
                    <a:pt x="3410" y="3957"/>
                    <a:pt x="3460" y="3979"/>
                    <a:pt x="3510" y="3979"/>
                  </a:cubicBezTo>
                  <a:cubicBezTo>
                    <a:pt x="3647" y="3979"/>
                    <a:pt x="3779" y="3815"/>
                    <a:pt x="3670" y="3674"/>
                  </a:cubicBezTo>
                  <a:cubicBezTo>
                    <a:pt x="3389" y="3290"/>
                    <a:pt x="3030" y="2976"/>
                    <a:pt x="2695" y="2643"/>
                  </a:cubicBezTo>
                  <a:cubicBezTo>
                    <a:pt x="1921" y="1850"/>
                    <a:pt x="1231" y="975"/>
                    <a:pt x="429" y="211"/>
                  </a:cubicBezTo>
                  <a:cubicBezTo>
                    <a:pt x="335" y="143"/>
                    <a:pt x="260" y="20"/>
                    <a:pt x="139"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6110425" y="2791713"/>
              <a:ext cx="50650" cy="94575"/>
            </a:xfrm>
            <a:custGeom>
              <a:avLst/>
              <a:gdLst/>
              <a:ahLst/>
              <a:cxnLst/>
              <a:rect l="l" t="t" r="r" b="b"/>
              <a:pathLst>
                <a:path w="2026" h="3783" extrusionOk="0">
                  <a:moveTo>
                    <a:pt x="375" y="1"/>
                  </a:moveTo>
                  <a:cubicBezTo>
                    <a:pt x="298" y="1"/>
                    <a:pt x="226" y="79"/>
                    <a:pt x="251" y="160"/>
                  </a:cubicBezTo>
                  <a:cubicBezTo>
                    <a:pt x="317" y="280"/>
                    <a:pt x="471" y="331"/>
                    <a:pt x="550" y="447"/>
                  </a:cubicBezTo>
                  <a:cubicBezTo>
                    <a:pt x="708" y="636"/>
                    <a:pt x="835" y="848"/>
                    <a:pt x="966" y="1055"/>
                  </a:cubicBezTo>
                  <a:cubicBezTo>
                    <a:pt x="1414" y="1747"/>
                    <a:pt x="1851" y="2886"/>
                    <a:pt x="1088" y="3512"/>
                  </a:cubicBezTo>
                  <a:cubicBezTo>
                    <a:pt x="1034" y="3543"/>
                    <a:pt x="957" y="3578"/>
                    <a:pt x="892" y="3591"/>
                  </a:cubicBezTo>
                  <a:cubicBezTo>
                    <a:pt x="880" y="3591"/>
                    <a:pt x="867" y="3592"/>
                    <a:pt x="855" y="3595"/>
                  </a:cubicBezTo>
                  <a:cubicBezTo>
                    <a:pt x="719" y="3589"/>
                    <a:pt x="581" y="3569"/>
                    <a:pt x="446" y="3543"/>
                  </a:cubicBezTo>
                  <a:cubicBezTo>
                    <a:pt x="342" y="3520"/>
                    <a:pt x="240" y="3488"/>
                    <a:pt x="143" y="3443"/>
                  </a:cubicBezTo>
                  <a:cubicBezTo>
                    <a:pt x="122" y="3421"/>
                    <a:pt x="92" y="3409"/>
                    <a:pt x="66" y="3409"/>
                  </a:cubicBezTo>
                  <a:cubicBezTo>
                    <a:pt x="30" y="3409"/>
                    <a:pt x="1" y="3431"/>
                    <a:pt x="9" y="3482"/>
                  </a:cubicBezTo>
                  <a:cubicBezTo>
                    <a:pt x="178" y="3690"/>
                    <a:pt x="492" y="3713"/>
                    <a:pt x="741" y="3751"/>
                  </a:cubicBezTo>
                  <a:cubicBezTo>
                    <a:pt x="760" y="3751"/>
                    <a:pt x="779" y="3753"/>
                    <a:pt x="799" y="3755"/>
                  </a:cubicBezTo>
                  <a:cubicBezTo>
                    <a:pt x="822" y="3775"/>
                    <a:pt x="857" y="3783"/>
                    <a:pt x="890" y="3783"/>
                  </a:cubicBezTo>
                  <a:cubicBezTo>
                    <a:pt x="904" y="3783"/>
                    <a:pt x="917" y="3782"/>
                    <a:pt x="929" y="3780"/>
                  </a:cubicBezTo>
                  <a:cubicBezTo>
                    <a:pt x="1324" y="3755"/>
                    <a:pt x="1609" y="3410"/>
                    <a:pt x="1707" y="3048"/>
                  </a:cubicBezTo>
                  <a:cubicBezTo>
                    <a:pt x="2025" y="2098"/>
                    <a:pt x="1283" y="852"/>
                    <a:pt x="647" y="173"/>
                  </a:cubicBezTo>
                  <a:cubicBezTo>
                    <a:pt x="581" y="115"/>
                    <a:pt x="510" y="66"/>
                    <a:pt x="435" y="18"/>
                  </a:cubicBezTo>
                  <a:cubicBezTo>
                    <a:pt x="416" y="6"/>
                    <a:pt x="395" y="1"/>
                    <a:pt x="375"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6094300" y="3251938"/>
              <a:ext cx="6075" cy="6075"/>
            </a:xfrm>
            <a:custGeom>
              <a:avLst/>
              <a:gdLst/>
              <a:ahLst/>
              <a:cxnLst/>
              <a:rect l="l" t="t" r="r" b="b"/>
              <a:pathLst>
                <a:path w="243" h="243" extrusionOk="0">
                  <a:moveTo>
                    <a:pt x="122" y="1"/>
                  </a:moveTo>
                  <a:cubicBezTo>
                    <a:pt x="55" y="1"/>
                    <a:pt x="1" y="55"/>
                    <a:pt x="1" y="122"/>
                  </a:cubicBezTo>
                  <a:cubicBezTo>
                    <a:pt x="1" y="188"/>
                    <a:pt x="55" y="243"/>
                    <a:pt x="122" y="243"/>
                  </a:cubicBezTo>
                  <a:cubicBezTo>
                    <a:pt x="189" y="243"/>
                    <a:pt x="243" y="188"/>
                    <a:pt x="243" y="122"/>
                  </a:cubicBezTo>
                  <a:cubicBezTo>
                    <a:pt x="243" y="55"/>
                    <a:pt x="189" y="1"/>
                    <a:pt x="122"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6104450" y="3281388"/>
              <a:ext cx="11025" cy="7725"/>
            </a:xfrm>
            <a:custGeom>
              <a:avLst/>
              <a:gdLst/>
              <a:ahLst/>
              <a:cxnLst/>
              <a:rect l="l" t="t" r="r" b="b"/>
              <a:pathLst>
                <a:path w="441" h="309" extrusionOk="0">
                  <a:moveTo>
                    <a:pt x="217" y="0"/>
                  </a:moveTo>
                  <a:cubicBezTo>
                    <a:pt x="75" y="0"/>
                    <a:pt x="1" y="229"/>
                    <a:pt x="162" y="295"/>
                  </a:cubicBezTo>
                  <a:cubicBezTo>
                    <a:pt x="183" y="304"/>
                    <a:pt x="204" y="309"/>
                    <a:pt x="224" y="309"/>
                  </a:cubicBezTo>
                  <a:cubicBezTo>
                    <a:pt x="366" y="309"/>
                    <a:pt x="440" y="79"/>
                    <a:pt x="279" y="14"/>
                  </a:cubicBezTo>
                  <a:cubicBezTo>
                    <a:pt x="258" y="5"/>
                    <a:pt x="237" y="0"/>
                    <a:pt x="217"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6140375" y="3293438"/>
              <a:ext cx="11400" cy="8700"/>
            </a:xfrm>
            <a:custGeom>
              <a:avLst/>
              <a:gdLst/>
              <a:ahLst/>
              <a:cxnLst/>
              <a:rect l="l" t="t" r="r" b="b"/>
              <a:pathLst>
                <a:path w="456" h="348" extrusionOk="0">
                  <a:moveTo>
                    <a:pt x="243" y="0"/>
                  </a:moveTo>
                  <a:cubicBezTo>
                    <a:pt x="239" y="0"/>
                    <a:pt x="235" y="0"/>
                    <a:pt x="231" y="0"/>
                  </a:cubicBezTo>
                  <a:cubicBezTo>
                    <a:pt x="231" y="0"/>
                    <a:pt x="231" y="0"/>
                    <a:pt x="230" y="0"/>
                  </a:cubicBezTo>
                  <a:cubicBezTo>
                    <a:pt x="31" y="0"/>
                    <a:pt x="0" y="321"/>
                    <a:pt x="215" y="345"/>
                  </a:cubicBezTo>
                  <a:lnTo>
                    <a:pt x="212" y="345"/>
                  </a:lnTo>
                  <a:cubicBezTo>
                    <a:pt x="222" y="347"/>
                    <a:pt x="233" y="347"/>
                    <a:pt x="242" y="347"/>
                  </a:cubicBezTo>
                  <a:cubicBezTo>
                    <a:pt x="454" y="347"/>
                    <a:pt x="455" y="0"/>
                    <a:pt x="243"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922150" y="3285388"/>
              <a:ext cx="444575" cy="254925"/>
            </a:xfrm>
            <a:custGeom>
              <a:avLst/>
              <a:gdLst/>
              <a:ahLst/>
              <a:cxnLst/>
              <a:rect l="l" t="t" r="r" b="b"/>
              <a:pathLst>
                <a:path w="17783" h="10197" extrusionOk="0">
                  <a:moveTo>
                    <a:pt x="17725" y="1"/>
                  </a:moveTo>
                  <a:cubicBezTo>
                    <a:pt x="17686" y="35"/>
                    <a:pt x="17647" y="71"/>
                    <a:pt x="17608" y="106"/>
                  </a:cubicBezTo>
                  <a:cubicBezTo>
                    <a:pt x="17580" y="131"/>
                    <a:pt x="17554" y="158"/>
                    <a:pt x="17525" y="181"/>
                  </a:cubicBezTo>
                  <a:cubicBezTo>
                    <a:pt x="17453" y="276"/>
                    <a:pt x="17377" y="369"/>
                    <a:pt x="17303" y="462"/>
                  </a:cubicBezTo>
                  <a:cubicBezTo>
                    <a:pt x="17248" y="531"/>
                    <a:pt x="17193" y="600"/>
                    <a:pt x="17136" y="668"/>
                  </a:cubicBezTo>
                  <a:cubicBezTo>
                    <a:pt x="17050" y="772"/>
                    <a:pt x="16963" y="875"/>
                    <a:pt x="16878" y="978"/>
                  </a:cubicBezTo>
                  <a:cubicBezTo>
                    <a:pt x="16809" y="1061"/>
                    <a:pt x="16735" y="1141"/>
                    <a:pt x="16665" y="1222"/>
                  </a:cubicBezTo>
                  <a:cubicBezTo>
                    <a:pt x="16598" y="1296"/>
                    <a:pt x="16533" y="1374"/>
                    <a:pt x="16464" y="1447"/>
                  </a:cubicBezTo>
                  <a:cubicBezTo>
                    <a:pt x="16369" y="1549"/>
                    <a:pt x="16273" y="1651"/>
                    <a:pt x="16177" y="1753"/>
                  </a:cubicBezTo>
                  <a:cubicBezTo>
                    <a:pt x="16122" y="1812"/>
                    <a:pt x="16068" y="1870"/>
                    <a:pt x="16011" y="1928"/>
                  </a:cubicBezTo>
                  <a:cubicBezTo>
                    <a:pt x="15905" y="2034"/>
                    <a:pt x="15799" y="2141"/>
                    <a:pt x="15692" y="2249"/>
                  </a:cubicBezTo>
                  <a:cubicBezTo>
                    <a:pt x="15533" y="2409"/>
                    <a:pt x="15369" y="2562"/>
                    <a:pt x="15206" y="2717"/>
                  </a:cubicBezTo>
                  <a:cubicBezTo>
                    <a:pt x="15142" y="2776"/>
                    <a:pt x="15081" y="2839"/>
                    <a:pt x="15015" y="2896"/>
                  </a:cubicBezTo>
                  <a:cubicBezTo>
                    <a:pt x="14919" y="2982"/>
                    <a:pt x="14822" y="3068"/>
                    <a:pt x="14725" y="3153"/>
                  </a:cubicBezTo>
                  <a:cubicBezTo>
                    <a:pt x="14628" y="3239"/>
                    <a:pt x="14531" y="3325"/>
                    <a:pt x="14434" y="3410"/>
                  </a:cubicBezTo>
                  <a:cubicBezTo>
                    <a:pt x="14372" y="3466"/>
                    <a:pt x="14305" y="3518"/>
                    <a:pt x="14241" y="3571"/>
                  </a:cubicBezTo>
                  <a:cubicBezTo>
                    <a:pt x="14116" y="3673"/>
                    <a:pt x="13992" y="3775"/>
                    <a:pt x="13867" y="3877"/>
                  </a:cubicBezTo>
                  <a:cubicBezTo>
                    <a:pt x="13819" y="3916"/>
                    <a:pt x="13770" y="3957"/>
                    <a:pt x="13720" y="3995"/>
                  </a:cubicBezTo>
                  <a:cubicBezTo>
                    <a:pt x="13505" y="4157"/>
                    <a:pt x="13290" y="4319"/>
                    <a:pt x="13075" y="4481"/>
                  </a:cubicBezTo>
                  <a:cubicBezTo>
                    <a:pt x="13019" y="4524"/>
                    <a:pt x="12958" y="4562"/>
                    <a:pt x="12900" y="4602"/>
                  </a:cubicBezTo>
                  <a:lnTo>
                    <a:pt x="12497" y="4878"/>
                  </a:lnTo>
                  <a:cubicBezTo>
                    <a:pt x="12428" y="4925"/>
                    <a:pt x="12360" y="4975"/>
                    <a:pt x="12289" y="5018"/>
                  </a:cubicBezTo>
                  <a:cubicBezTo>
                    <a:pt x="12192" y="5077"/>
                    <a:pt x="12097" y="5136"/>
                    <a:pt x="12000" y="5195"/>
                  </a:cubicBezTo>
                  <a:cubicBezTo>
                    <a:pt x="11866" y="5275"/>
                    <a:pt x="11733" y="5357"/>
                    <a:pt x="11599" y="5439"/>
                  </a:cubicBezTo>
                  <a:cubicBezTo>
                    <a:pt x="11550" y="5468"/>
                    <a:pt x="11503" y="5498"/>
                    <a:pt x="11454" y="5524"/>
                  </a:cubicBezTo>
                  <a:cubicBezTo>
                    <a:pt x="11206" y="5659"/>
                    <a:pt x="10958" y="5793"/>
                    <a:pt x="10709" y="5928"/>
                  </a:cubicBezTo>
                  <a:cubicBezTo>
                    <a:pt x="10661" y="5954"/>
                    <a:pt x="10612" y="5979"/>
                    <a:pt x="10563" y="6002"/>
                  </a:cubicBezTo>
                  <a:cubicBezTo>
                    <a:pt x="10422" y="6070"/>
                    <a:pt x="10281" y="6139"/>
                    <a:pt x="10141" y="6207"/>
                  </a:cubicBezTo>
                  <a:cubicBezTo>
                    <a:pt x="10029" y="6261"/>
                    <a:pt x="9916" y="6316"/>
                    <a:pt x="9803" y="6371"/>
                  </a:cubicBezTo>
                  <a:cubicBezTo>
                    <a:pt x="9743" y="6399"/>
                    <a:pt x="9681" y="6425"/>
                    <a:pt x="9619" y="6451"/>
                  </a:cubicBezTo>
                  <a:cubicBezTo>
                    <a:pt x="9364" y="6561"/>
                    <a:pt x="9108" y="6670"/>
                    <a:pt x="8852" y="6779"/>
                  </a:cubicBezTo>
                  <a:cubicBezTo>
                    <a:pt x="8792" y="6805"/>
                    <a:pt x="8730" y="6826"/>
                    <a:pt x="8669" y="6849"/>
                  </a:cubicBezTo>
                  <a:cubicBezTo>
                    <a:pt x="8517" y="6905"/>
                    <a:pt x="8364" y="6963"/>
                    <a:pt x="8212" y="7021"/>
                  </a:cubicBezTo>
                  <a:cubicBezTo>
                    <a:pt x="8107" y="7060"/>
                    <a:pt x="8002" y="7100"/>
                    <a:pt x="7896" y="7139"/>
                  </a:cubicBezTo>
                  <a:cubicBezTo>
                    <a:pt x="7833" y="7164"/>
                    <a:pt x="7766" y="7183"/>
                    <a:pt x="7702" y="7205"/>
                  </a:cubicBezTo>
                  <a:cubicBezTo>
                    <a:pt x="7447" y="7290"/>
                    <a:pt x="7193" y="7376"/>
                    <a:pt x="6939" y="7461"/>
                  </a:cubicBezTo>
                  <a:cubicBezTo>
                    <a:pt x="6865" y="7486"/>
                    <a:pt x="6790" y="7507"/>
                    <a:pt x="6715" y="7530"/>
                  </a:cubicBezTo>
                  <a:lnTo>
                    <a:pt x="6247" y="7671"/>
                  </a:lnTo>
                  <a:cubicBezTo>
                    <a:pt x="6150" y="7701"/>
                    <a:pt x="6052" y="7731"/>
                    <a:pt x="5955" y="7760"/>
                  </a:cubicBezTo>
                  <a:cubicBezTo>
                    <a:pt x="5879" y="7783"/>
                    <a:pt x="5801" y="7801"/>
                    <a:pt x="5725" y="7822"/>
                  </a:cubicBezTo>
                  <a:cubicBezTo>
                    <a:pt x="5567" y="7864"/>
                    <a:pt x="5410" y="7907"/>
                    <a:pt x="5252" y="7950"/>
                  </a:cubicBezTo>
                  <a:cubicBezTo>
                    <a:pt x="5170" y="7972"/>
                    <a:pt x="5088" y="7997"/>
                    <a:pt x="5007" y="8017"/>
                  </a:cubicBezTo>
                  <a:cubicBezTo>
                    <a:pt x="4750" y="8074"/>
                    <a:pt x="4494" y="8134"/>
                    <a:pt x="4237" y="8193"/>
                  </a:cubicBezTo>
                  <a:cubicBezTo>
                    <a:pt x="4170" y="8208"/>
                    <a:pt x="4104" y="8224"/>
                    <a:pt x="4036" y="8237"/>
                  </a:cubicBezTo>
                  <a:cubicBezTo>
                    <a:pt x="3902" y="8261"/>
                    <a:pt x="3768" y="8286"/>
                    <a:pt x="3633" y="8311"/>
                  </a:cubicBezTo>
                  <a:cubicBezTo>
                    <a:pt x="3498" y="8335"/>
                    <a:pt x="3364" y="8360"/>
                    <a:pt x="3229" y="8384"/>
                  </a:cubicBezTo>
                  <a:cubicBezTo>
                    <a:pt x="3161" y="8397"/>
                    <a:pt x="3091" y="8404"/>
                    <a:pt x="3022" y="8413"/>
                  </a:cubicBezTo>
                  <a:cubicBezTo>
                    <a:pt x="2863" y="8435"/>
                    <a:pt x="2702" y="8456"/>
                    <a:pt x="2543" y="8478"/>
                  </a:cubicBezTo>
                  <a:cubicBezTo>
                    <a:pt x="2477" y="8486"/>
                    <a:pt x="2410" y="8496"/>
                    <a:pt x="2343" y="8502"/>
                  </a:cubicBezTo>
                  <a:lnTo>
                    <a:pt x="1926" y="8539"/>
                  </a:lnTo>
                  <a:cubicBezTo>
                    <a:pt x="1832" y="8547"/>
                    <a:pt x="1739" y="8557"/>
                    <a:pt x="1645" y="8562"/>
                  </a:cubicBezTo>
                  <a:cubicBezTo>
                    <a:pt x="1534" y="8568"/>
                    <a:pt x="1423" y="8572"/>
                    <a:pt x="1311" y="8578"/>
                  </a:cubicBezTo>
                  <a:cubicBezTo>
                    <a:pt x="1228" y="8581"/>
                    <a:pt x="1143" y="8588"/>
                    <a:pt x="1059" y="8591"/>
                  </a:cubicBezTo>
                  <a:cubicBezTo>
                    <a:pt x="731" y="9144"/>
                    <a:pt x="401" y="9695"/>
                    <a:pt x="1" y="10196"/>
                  </a:cubicBezTo>
                  <a:lnTo>
                    <a:pt x="16532" y="10196"/>
                  </a:lnTo>
                  <a:cubicBezTo>
                    <a:pt x="16673" y="9554"/>
                    <a:pt x="16785" y="8906"/>
                    <a:pt x="16860" y="8254"/>
                  </a:cubicBezTo>
                  <a:cubicBezTo>
                    <a:pt x="17020" y="7392"/>
                    <a:pt x="17163" y="6528"/>
                    <a:pt x="17285" y="5662"/>
                  </a:cubicBezTo>
                  <a:cubicBezTo>
                    <a:pt x="17285" y="5662"/>
                    <a:pt x="17285" y="5660"/>
                    <a:pt x="17286" y="5660"/>
                  </a:cubicBezTo>
                  <a:cubicBezTo>
                    <a:pt x="17547" y="4115"/>
                    <a:pt x="17754" y="2559"/>
                    <a:pt x="17744" y="993"/>
                  </a:cubicBezTo>
                  <a:cubicBezTo>
                    <a:pt x="17756" y="792"/>
                    <a:pt x="17769" y="590"/>
                    <a:pt x="17783" y="386"/>
                  </a:cubicBezTo>
                  <a:cubicBezTo>
                    <a:pt x="17773" y="298"/>
                    <a:pt x="17766" y="209"/>
                    <a:pt x="17756" y="122"/>
                  </a:cubicBezTo>
                  <a:cubicBezTo>
                    <a:pt x="17753" y="84"/>
                    <a:pt x="17748" y="46"/>
                    <a:pt x="17745" y="8"/>
                  </a:cubicBezTo>
                  <a:cubicBezTo>
                    <a:pt x="17738" y="4"/>
                    <a:pt x="17732" y="3"/>
                    <a:pt x="17725"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96550" y="2713788"/>
              <a:ext cx="209100" cy="169300"/>
            </a:xfrm>
            <a:custGeom>
              <a:avLst/>
              <a:gdLst/>
              <a:ahLst/>
              <a:cxnLst/>
              <a:rect l="l" t="t" r="r" b="b"/>
              <a:pathLst>
                <a:path w="8364" h="6772" extrusionOk="0">
                  <a:moveTo>
                    <a:pt x="3330" y="0"/>
                  </a:moveTo>
                  <a:cubicBezTo>
                    <a:pt x="3308" y="0"/>
                    <a:pt x="3286" y="1"/>
                    <a:pt x="3264" y="1"/>
                  </a:cubicBezTo>
                  <a:cubicBezTo>
                    <a:pt x="3072" y="12"/>
                    <a:pt x="2884" y="62"/>
                    <a:pt x="2702" y="126"/>
                  </a:cubicBezTo>
                  <a:cubicBezTo>
                    <a:pt x="2539" y="188"/>
                    <a:pt x="2385" y="271"/>
                    <a:pt x="2237" y="366"/>
                  </a:cubicBezTo>
                  <a:cubicBezTo>
                    <a:pt x="1760" y="669"/>
                    <a:pt x="1325" y="1035"/>
                    <a:pt x="916" y="1425"/>
                  </a:cubicBezTo>
                  <a:cubicBezTo>
                    <a:pt x="736" y="1593"/>
                    <a:pt x="560" y="1766"/>
                    <a:pt x="400" y="1953"/>
                  </a:cubicBezTo>
                  <a:cubicBezTo>
                    <a:pt x="234" y="2135"/>
                    <a:pt x="108" y="2350"/>
                    <a:pt x="47" y="2590"/>
                  </a:cubicBezTo>
                  <a:cubicBezTo>
                    <a:pt x="1" y="2754"/>
                    <a:pt x="1" y="2931"/>
                    <a:pt x="71" y="3088"/>
                  </a:cubicBezTo>
                  <a:cubicBezTo>
                    <a:pt x="136" y="3246"/>
                    <a:pt x="216" y="3402"/>
                    <a:pt x="337" y="3524"/>
                  </a:cubicBezTo>
                  <a:cubicBezTo>
                    <a:pt x="536" y="3712"/>
                    <a:pt x="815" y="3806"/>
                    <a:pt x="1084" y="3825"/>
                  </a:cubicBezTo>
                  <a:cubicBezTo>
                    <a:pt x="1098" y="3825"/>
                    <a:pt x="1112" y="3825"/>
                    <a:pt x="1126" y="3825"/>
                  </a:cubicBezTo>
                  <a:cubicBezTo>
                    <a:pt x="1478" y="3825"/>
                    <a:pt x="1810" y="3685"/>
                    <a:pt x="2126" y="3542"/>
                  </a:cubicBezTo>
                  <a:cubicBezTo>
                    <a:pt x="2538" y="3360"/>
                    <a:pt x="2926" y="3129"/>
                    <a:pt x="3348" y="2971"/>
                  </a:cubicBezTo>
                  <a:cubicBezTo>
                    <a:pt x="3474" y="2926"/>
                    <a:pt x="3604" y="2897"/>
                    <a:pt x="3735" y="2874"/>
                  </a:cubicBezTo>
                  <a:cubicBezTo>
                    <a:pt x="3808" y="2860"/>
                    <a:pt x="3882" y="2848"/>
                    <a:pt x="3956" y="2848"/>
                  </a:cubicBezTo>
                  <a:cubicBezTo>
                    <a:pt x="3975" y="2848"/>
                    <a:pt x="3994" y="2849"/>
                    <a:pt x="4012" y="2851"/>
                  </a:cubicBezTo>
                  <a:cubicBezTo>
                    <a:pt x="4633" y="2920"/>
                    <a:pt x="4997" y="3508"/>
                    <a:pt x="5316" y="3983"/>
                  </a:cubicBezTo>
                  <a:cubicBezTo>
                    <a:pt x="5533" y="4342"/>
                    <a:pt x="5702" y="4730"/>
                    <a:pt x="5837" y="5126"/>
                  </a:cubicBezTo>
                  <a:cubicBezTo>
                    <a:pt x="5936" y="5433"/>
                    <a:pt x="6027" y="5760"/>
                    <a:pt x="5967" y="6083"/>
                  </a:cubicBezTo>
                  <a:cubicBezTo>
                    <a:pt x="5904" y="6448"/>
                    <a:pt x="5610" y="6648"/>
                    <a:pt x="5275" y="6648"/>
                  </a:cubicBezTo>
                  <a:cubicBezTo>
                    <a:pt x="5206" y="6648"/>
                    <a:pt x="5136" y="6639"/>
                    <a:pt x="5066" y="6622"/>
                  </a:cubicBezTo>
                  <a:cubicBezTo>
                    <a:pt x="4704" y="6532"/>
                    <a:pt x="4384" y="6336"/>
                    <a:pt x="4066" y="6149"/>
                  </a:cubicBezTo>
                  <a:cubicBezTo>
                    <a:pt x="3929" y="6063"/>
                    <a:pt x="3797" y="5972"/>
                    <a:pt x="3665" y="5880"/>
                  </a:cubicBezTo>
                  <a:lnTo>
                    <a:pt x="3665" y="5880"/>
                  </a:lnTo>
                  <a:cubicBezTo>
                    <a:pt x="3672" y="5898"/>
                    <a:pt x="3679" y="5918"/>
                    <a:pt x="3686" y="5938"/>
                  </a:cubicBezTo>
                  <a:cubicBezTo>
                    <a:pt x="3695" y="5966"/>
                    <a:pt x="3706" y="5994"/>
                    <a:pt x="3712" y="6024"/>
                  </a:cubicBezTo>
                  <a:cubicBezTo>
                    <a:pt x="3717" y="6038"/>
                    <a:pt x="3719" y="6052"/>
                    <a:pt x="3722" y="6066"/>
                  </a:cubicBezTo>
                  <a:cubicBezTo>
                    <a:pt x="3903" y="6190"/>
                    <a:pt x="4088" y="6305"/>
                    <a:pt x="4283" y="6408"/>
                  </a:cubicBezTo>
                  <a:cubicBezTo>
                    <a:pt x="4603" y="6572"/>
                    <a:pt x="4939" y="6771"/>
                    <a:pt x="5310" y="6771"/>
                  </a:cubicBezTo>
                  <a:cubicBezTo>
                    <a:pt x="5322" y="6771"/>
                    <a:pt x="5333" y="6771"/>
                    <a:pt x="5345" y="6770"/>
                  </a:cubicBezTo>
                  <a:cubicBezTo>
                    <a:pt x="5961" y="6726"/>
                    <a:pt x="6161" y="6107"/>
                    <a:pt x="6066" y="5572"/>
                  </a:cubicBezTo>
                  <a:cubicBezTo>
                    <a:pt x="5997" y="5194"/>
                    <a:pt x="5864" y="4828"/>
                    <a:pt x="5704" y="4478"/>
                  </a:cubicBezTo>
                  <a:cubicBezTo>
                    <a:pt x="5574" y="4186"/>
                    <a:pt x="5414" y="3908"/>
                    <a:pt x="5222" y="3650"/>
                  </a:cubicBezTo>
                  <a:cubicBezTo>
                    <a:pt x="5011" y="3357"/>
                    <a:pt x="4779" y="3066"/>
                    <a:pt x="4457" y="2891"/>
                  </a:cubicBezTo>
                  <a:cubicBezTo>
                    <a:pt x="4293" y="2798"/>
                    <a:pt x="4105" y="2738"/>
                    <a:pt x="3916" y="2738"/>
                  </a:cubicBezTo>
                  <a:cubicBezTo>
                    <a:pt x="3890" y="2738"/>
                    <a:pt x="3864" y="2739"/>
                    <a:pt x="3838" y="2741"/>
                  </a:cubicBezTo>
                  <a:cubicBezTo>
                    <a:pt x="3601" y="2769"/>
                    <a:pt x="3364" y="2821"/>
                    <a:pt x="3146" y="2919"/>
                  </a:cubicBezTo>
                  <a:cubicBezTo>
                    <a:pt x="2587" y="3169"/>
                    <a:pt x="2062" y="3508"/>
                    <a:pt x="1466" y="3665"/>
                  </a:cubicBezTo>
                  <a:cubicBezTo>
                    <a:pt x="1354" y="3690"/>
                    <a:pt x="1239" y="3706"/>
                    <a:pt x="1124" y="3706"/>
                  </a:cubicBezTo>
                  <a:cubicBezTo>
                    <a:pt x="1012" y="3706"/>
                    <a:pt x="899" y="3691"/>
                    <a:pt x="792" y="3655"/>
                  </a:cubicBezTo>
                  <a:cubicBezTo>
                    <a:pt x="652" y="3609"/>
                    <a:pt x="513" y="3553"/>
                    <a:pt x="404" y="3451"/>
                  </a:cubicBezTo>
                  <a:cubicBezTo>
                    <a:pt x="266" y="3313"/>
                    <a:pt x="176" y="3127"/>
                    <a:pt x="125" y="2941"/>
                  </a:cubicBezTo>
                  <a:cubicBezTo>
                    <a:pt x="90" y="2701"/>
                    <a:pt x="192" y="2459"/>
                    <a:pt x="312" y="2256"/>
                  </a:cubicBezTo>
                  <a:cubicBezTo>
                    <a:pt x="500" y="1978"/>
                    <a:pt x="744" y="1738"/>
                    <a:pt x="986" y="1510"/>
                  </a:cubicBezTo>
                  <a:cubicBezTo>
                    <a:pt x="1303" y="1212"/>
                    <a:pt x="1635" y="929"/>
                    <a:pt x="1989" y="676"/>
                  </a:cubicBezTo>
                  <a:cubicBezTo>
                    <a:pt x="2343" y="422"/>
                    <a:pt x="2719" y="159"/>
                    <a:pt x="3164" y="112"/>
                  </a:cubicBezTo>
                  <a:cubicBezTo>
                    <a:pt x="3203" y="109"/>
                    <a:pt x="3242" y="108"/>
                    <a:pt x="3281" y="108"/>
                  </a:cubicBezTo>
                  <a:cubicBezTo>
                    <a:pt x="3495" y="108"/>
                    <a:pt x="3709" y="149"/>
                    <a:pt x="3920" y="188"/>
                  </a:cubicBezTo>
                  <a:cubicBezTo>
                    <a:pt x="4393" y="287"/>
                    <a:pt x="4847" y="457"/>
                    <a:pt x="5286" y="657"/>
                  </a:cubicBezTo>
                  <a:cubicBezTo>
                    <a:pt x="5687" y="834"/>
                    <a:pt x="6072" y="1047"/>
                    <a:pt x="6442" y="1281"/>
                  </a:cubicBezTo>
                  <a:cubicBezTo>
                    <a:pt x="7056" y="1669"/>
                    <a:pt x="7673" y="2055"/>
                    <a:pt x="8261" y="2482"/>
                  </a:cubicBezTo>
                  <a:cubicBezTo>
                    <a:pt x="8272" y="2490"/>
                    <a:pt x="8285" y="2494"/>
                    <a:pt x="8298" y="2494"/>
                  </a:cubicBezTo>
                  <a:cubicBezTo>
                    <a:pt x="8315" y="2494"/>
                    <a:pt x="8333" y="2486"/>
                    <a:pt x="8344" y="2470"/>
                  </a:cubicBezTo>
                  <a:cubicBezTo>
                    <a:pt x="8363" y="2444"/>
                    <a:pt x="8360" y="2402"/>
                    <a:pt x="8334" y="2382"/>
                  </a:cubicBezTo>
                  <a:cubicBezTo>
                    <a:pt x="8246" y="2314"/>
                    <a:pt x="8155" y="2250"/>
                    <a:pt x="8063" y="2189"/>
                  </a:cubicBezTo>
                  <a:cubicBezTo>
                    <a:pt x="7644" y="1904"/>
                    <a:pt x="7218" y="1629"/>
                    <a:pt x="6787" y="1363"/>
                  </a:cubicBezTo>
                  <a:cubicBezTo>
                    <a:pt x="5987" y="859"/>
                    <a:pt x="5145" y="400"/>
                    <a:pt x="4231" y="142"/>
                  </a:cubicBezTo>
                  <a:cubicBezTo>
                    <a:pt x="3936" y="66"/>
                    <a:pt x="3635" y="0"/>
                    <a:pt x="3330"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5989750" y="2815563"/>
              <a:ext cx="109850" cy="280925"/>
            </a:xfrm>
            <a:custGeom>
              <a:avLst/>
              <a:gdLst/>
              <a:ahLst/>
              <a:cxnLst/>
              <a:rect l="l" t="t" r="r" b="b"/>
              <a:pathLst>
                <a:path w="4394" h="11237" extrusionOk="0">
                  <a:moveTo>
                    <a:pt x="1066" y="0"/>
                  </a:moveTo>
                  <a:cubicBezTo>
                    <a:pt x="862" y="0"/>
                    <a:pt x="668" y="77"/>
                    <a:pt x="506" y="245"/>
                  </a:cubicBezTo>
                  <a:cubicBezTo>
                    <a:pt x="1" y="780"/>
                    <a:pt x="306" y="1152"/>
                    <a:pt x="667" y="1640"/>
                  </a:cubicBezTo>
                  <a:cubicBezTo>
                    <a:pt x="1062" y="2140"/>
                    <a:pt x="1474" y="2622"/>
                    <a:pt x="1857" y="3132"/>
                  </a:cubicBezTo>
                  <a:cubicBezTo>
                    <a:pt x="2348" y="3781"/>
                    <a:pt x="2794" y="4466"/>
                    <a:pt x="3181" y="5183"/>
                  </a:cubicBezTo>
                  <a:cubicBezTo>
                    <a:pt x="3467" y="5714"/>
                    <a:pt x="3682" y="6280"/>
                    <a:pt x="3863" y="6854"/>
                  </a:cubicBezTo>
                  <a:cubicBezTo>
                    <a:pt x="4062" y="7442"/>
                    <a:pt x="4211" y="8051"/>
                    <a:pt x="4244" y="8672"/>
                  </a:cubicBezTo>
                  <a:cubicBezTo>
                    <a:pt x="4282" y="9328"/>
                    <a:pt x="4239" y="9985"/>
                    <a:pt x="4184" y="10637"/>
                  </a:cubicBezTo>
                  <a:cubicBezTo>
                    <a:pt x="4169" y="10818"/>
                    <a:pt x="4154" y="10998"/>
                    <a:pt x="4135" y="11178"/>
                  </a:cubicBezTo>
                  <a:cubicBezTo>
                    <a:pt x="4132" y="11205"/>
                    <a:pt x="4149" y="11231"/>
                    <a:pt x="4177" y="11236"/>
                  </a:cubicBezTo>
                  <a:cubicBezTo>
                    <a:pt x="4179" y="11236"/>
                    <a:pt x="4181" y="11236"/>
                    <a:pt x="4182" y="11236"/>
                  </a:cubicBezTo>
                  <a:cubicBezTo>
                    <a:pt x="4206" y="11236"/>
                    <a:pt x="4228" y="11216"/>
                    <a:pt x="4231" y="11192"/>
                  </a:cubicBezTo>
                  <a:cubicBezTo>
                    <a:pt x="4297" y="10401"/>
                    <a:pt x="4394" y="9607"/>
                    <a:pt x="4364" y="8813"/>
                  </a:cubicBezTo>
                  <a:cubicBezTo>
                    <a:pt x="4342" y="8344"/>
                    <a:pt x="4267" y="7878"/>
                    <a:pt x="4153" y="7424"/>
                  </a:cubicBezTo>
                  <a:cubicBezTo>
                    <a:pt x="3821" y="6127"/>
                    <a:pt x="3213" y="4917"/>
                    <a:pt x="2479" y="3802"/>
                  </a:cubicBezTo>
                  <a:cubicBezTo>
                    <a:pt x="2245" y="3458"/>
                    <a:pt x="1997" y="3124"/>
                    <a:pt x="1737" y="2800"/>
                  </a:cubicBezTo>
                  <a:cubicBezTo>
                    <a:pt x="1398" y="2380"/>
                    <a:pt x="1043" y="1973"/>
                    <a:pt x="729" y="1532"/>
                  </a:cubicBezTo>
                  <a:cubicBezTo>
                    <a:pt x="471" y="1152"/>
                    <a:pt x="148" y="820"/>
                    <a:pt x="526" y="385"/>
                  </a:cubicBezTo>
                  <a:cubicBezTo>
                    <a:pt x="676" y="207"/>
                    <a:pt x="860" y="122"/>
                    <a:pt x="1061" y="122"/>
                  </a:cubicBezTo>
                  <a:cubicBezTo>
                    <a:pt x="1160" y="122"/>
                    <a:pt x="1264" y="143"/>
                    <a:pt x="1370" y="184"/>
                  </a:cubicBezTo>
                  <a:cubicBezTo>
                    <a:pt x="1695" y="302"/>
                    <a:pt x="1983" y="498"/>
                    <a:pt x="2268" y="692"/>
                  </a:cubicBezTo>
                  <a:cubicBezTo>
                    <a:pt x="2654" y="965"/>
                    <a:pt x="3036" y="1237"/>
                    <a:pt x="3410" y="1525"/>
                  </a:cubicBezTo>
                  <a:cubicBezTo>
                    <a:pt x="3681" y="1738"/>
                    <a:pt x="3950" y="1963"/>
                    <a:pt x="4245" y="2138"/>
                  </a:cubicBezTo>
                  <a:cubicBezTo>
                    <a:pt x="4248" y="2138"/>
                    <a:pt x="4250" y="2138"/>
                    <a:pt x="4253" y="2138"/>
                  </a:cubicBezTo>
                  <a:cubicBezTo>
                    <a:pt x="4290" y="2138"/>
                    <a:pt x="4316" y="2095"/>
                    <a:pt x="4301" y="2059"/>
                  </a:cubicBezTo>
                  <a:cubicBezTo>
                    <a:pt x="4273" y="2012"/>
                    <a:pt x="4211" y="1990"/>
                    <a:pt x="4169" y="1955"/>
                  </a:cubicBezTo>
                  <a:cubicBezTo>
                    <a:pt x="4088" y="1900"/>
                    <a:pt x="4006" y="1844"/>
                    <a:pt x="3927" y="1786"/>
                  </a:cubicBezTo>
                  <a:cubicBezTo>
                    <a:pt x="3740" y="1652"/>
                    <a:pt x="3565" y="1504"/>
                    <a:pt x="3383" y="1364"/>
                  </a:cubicBezTo>
                  <a:cubicBezTo>
                    <a:pt x="3205" y="1228"/>
                    <a:pt x="3018" y="1104"/>
                    <a:pt x="2837" y="974"/>
                  </a:cubicBezTo>
                  <a:cubicBezTo>
                    <a:pt x="2391" y="664"/>
                    <a:pt x="1967" y="304"/>
                    <a:pt x="1462" y="90"/>
                  </a:cubicBezTo>
                  <a:cubicBezTo>
                    <a:pt x="1330" y="31"/>
                    <a:pt x="1196" y="0"/>
                    <a:pt x="1066"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5919350" y="3085113"/>
              <a:ext cx="177200" cy="455200"/>
            </a:xfrm>
            <a:custGeom>
              <a:avLst/>
              <a:gdLst/>
              <a:ahLst/>
              <a:cxnLst/>
              <a:rect l="l" t="t" r="r" b="b"/>
              <a:pathLst>
                <a:path w="7088" h="18208" extrusionOk="0">
                  <a:moveTo>
                    <a:pt x="7032" y="1"/>
                  </a:moveTo>
                  <a:cubicBezTo>
                    <a:pt x="7016" y="1"/>
                    <a:pt x="7000" y="8"/>
                    <a:pt x="6989" y="23"/>
                  </a:cubicBezTo>
                  <a:cubicBezTo>
                    <a:pt x="6976" y="41"/>
                    <a:pt x="6977" y="65"/>
                    <a:pt x="6976" y="87"/>
                  </a:cubicBezTo>
                  <a:cubicBezTo>
                    <a:pt x="6955" y="287"/>
                    <a:pt x="6915" y="484"/>
                    <a:pt x="6886" y="682"/>
                  </a:cubicBezTo>
                  <a:cubicBezTo>
                    <a:pt x="6739" y="1663"/>
                    <a:pt x="6519" y="2632"/>
                    <a:pt x="6314" y="3603"/>
                  </a:cubicBezTo>
                  <a:cubicBezTo>
                    <a:pt x="6186" y="4169"/>
                    <a:pt x="6035" y="4730"/>
                    <a:pt x="5904" y="5295"/>
                  </a:cubicBezTo>
                  <a:cubicBezTo>
                    <a:pt x="5731" y="6078"/>
                    <a:pt x="5481" y="6840"/>
                    <a:pt x="5265" y="7611"/>
                  </a:cubicBezTo>
                  <a:cubicBezTo>
                    <a:pt x="5070" y="8297"/>
                    <a:pt x="4852" y="8973"/>
                    <a:pt x="4601" y="9639"/>
                  </a:cubicBezTo>
                  <a:cubicBezTo>
                    <a:pt x="4418" y="10140"/>
                    <a:pt x="4233" y="10639"/>
                    <a:pt x="4029" y="11131"/>
                  </a:cubicBezTo>
                  <a:cubicBezTo>
                    <a:pt x="3775" y="11737"/>
                    <a:pt x="3513" y="12340"/>
                    <a:pt x="3228" y="12933"/>
                  </a:cubicBezTo>
                  <a:cubicBezTo>
                    <a:pt x="2791" y="13786"/>
                    <a:pt x="2329" y="14627"/>
                    <a:pt x="1834" y="15447"/>
                  </a:cubicBezTo>
                  <a:cubicBezTo>
                    <a:pt x="1333" y="16256"/>
                    <a:pt x="819" y="17056"/>
                    <a:pt x="272" y="17834"/>
                  </a:cubicBezTo>
                  <a:cubicBezTo>
                    <a:pt x="182" y="17958"/>
                    <a:pt x="91" y="18083"/>
                    <a:pt x="1" y="18207"/>
                  </a:cubicBezTo>
                  <a:lnTo>
                    <a:pt x="128" y="18207"/>
                  </a:lnTo>
                  <a:cubicBezTo>
                    <a:pt x="598" y="17535"/>
                    <a:pt x="1072" y="16864"/>
                    <a:pt x="1514" y="16173"/>
                  </a:cubicBezTo>
                  <a:cubicBezTo>
                    <a:pt x="1967" y="15451"/>
                    <a:pt x="2408" y="14720"/>
                    <a:pt x="2809" y="13969"/>
                  </a:cubicBezTo>
                  <a:cubicBezTo>
                    <a:pt x="3179" y="13268"/>
                    <a:pt x="3526" y="12556"/>
                    <a:pt x="3852" y="11834"/>
                  </a:cubicBezTo>
                  <a:cubicBezTo>
                    <a:pt x="4092" y="11283"/>
                    <a:pt x="4314" y="10724"/>
                    <a:pt x="4532" y="10164"/>
                  </a:cubicBezTo>
                  <a:cubicBezTo>
                    <a:pt x="4821" y="9373"/>
                    <a:pt x="5082" y="8572"/>
                    <a:pt x="5333" y="7769"/>
                  </a:cubicBezTo>
                  <a:cubicBezTo>
                    <a:pt x="5585" y="6962"/>
                    <a:pt x="5785" y="6141"/>
                    <a:pt x="6014" y="5327"/>
                  </a:cubicBezTo>
                  <a:cubicBezTo>
                    <a:pt x="6373" y="3887"/>
                    <a:pt x="6708" y="2439"/>
                    <a:pt x="6943" y="972"/>
                  </a:cubicBezTo>
                  <a:cubicBezTo>
                    <a:pt x="6986" y="733"/>
                    <a:pt x="7023" y="493"/>
                    <a:pt x="7064" y="253"/>
                  </a:cubicBezTo>
                  <a:cubicBezTo>
                    <a:pt x="7072" y="200"/>
                    <a:pt x="7083" y="146"/>
                    <a:pt x="7085" y="92"/>
                  </a:cubicBezTo>
                  <a:cubicBezTo>
                    <a:pt x="7086" y="69"/>
                    <a:pt x="7087" y="42"/>
                    <a:pt x="7074" y="23"/>
                  </a:cubicBezTo>
                  <a:cubicBezTo>
                    <a:pt x="7063" y="8"/>
                    <a:pt x="7047" y="1"/>
                    <a:pt x="7032"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6030850" y="2610488"/>
              <a:ext cx="211875" cy="152575"/>
            </a:xfrm>
            <a:custGeom>
              <a:avLst/>
              <a:gdLst/>
              <a:ahLst/>
              <a:cxnLst/>
              <a:rect l="l" t="t" r="r" b="b"/>
              <a:pathLst>
                <a:path w="8475" h="6103" extrusionOk="0">
                  <a:moveTo>
                    <a:pt x="793" y="1"/>
                  </a:moveTo>
                  <a:cubicBezTo>
                    <a:pt x="642" y="1"/>
                    <a:pt x="494" y="63"/>
                    <a:pt x="319" y="198"/>
                  </a:cubicBezTo>
                  <a:cubicBezTo>
                    <a:pt x="55" y="422"/>
                    <a:pt x="0" y="840"/>
                    <a:pt x="13" y="1167"/>
                  </a:cubicBezTo>
                  <a:cubicBezTo>
                    <a:pt x="17" y="1540"/>
                    <a:pt x="155" y="1856"/>
                    <a:pt x="315" y="2183"/>
                  </a:cubicBezTo>
                  <a:cubicBezTo>
                    <a:pt x="636" y="2835"/>
                    <a:pt x="1092" y="3409"/>
                    <a:pt x="1592" y="3933"/>
                  </a:cubicBezTo>
                  <a:cubicBezTo>
                    <a:pt x="1693" y="4038"/>
                    <a:pt x="1795" y="4139"/>
                    <a:pt x="1900" y="4239"/>
                  </a:cubicBezTo>
                  <a:cubicBezTo>
                    <a:pt x="1909" y="4239"/>
                    <a:pt x="1918" y="4239"/>
                    <a:pt x="1927" y="4239"/>
                  </a:cubicBezTo>
                  <a:cubicBezTo>
                    <a:pt x="1972" y="4239"/>
                    <a:pt x="2016" y="4241"/>
                    <a:pt x="2060" y="4245"/>
                  </a:cubicBezTo>
                  <a:cubicBezTo>
                    <a:pt x="1934" y="4124"/>
                    <a:pt x="1809" y="4001"/>
                    <a:pt x="1688" y="3870"/>
                  </a:cubicBezTo>
                  <a:cubicBezTo>
                    <a:pt x="1136" y="3280"/>
                    <a:pt x="610" y="2641"/>
                    <a:pt x="304" y="1886"/>
                  </a:cubicBezTo>
                  <a:cubicBezTo>
                    <a:pt x="112" y="1467"/>
                    <a:pt x="55" y="965"/>
                    <a:pt x="204" y="524"/>
                  </a:cubicBezTo>
                  <a:cubicBezTo>
                    <a:pt x="269" y="331"/>
                    <a:pt x="437" y="212"/>
                    <a:pt x="622" y="140"/>
                  </a:cubicBezTo>
                  <a:cubicBezTo>
                    <a:pt x="668" y="121"/>
                    <a:pt x="718" y="112"/>
                    <a:pt x="769" y="112"/>
                  </a:cubicBezTo>
                  <a:cubicBezTo>
                    <a:pt x="1092" y="112"/>
                    <a:pt x="1487" y="461"/>
                    <a:pt x="1711" y="635"/>
                  </a:cubicBezTo>
                  <a:cubicBezTo>
                    <a:pt x="2800" y="1572"/>
                    <a:pt x="3892" y="2509"/>
                    <a:pt x="4993" y="3434"/>
                  </a:cubicBezTo>
                  <a:cubicBezTo>
                    <a:pt x="5858" y="4161"/>
                    <a:pt x="6745" y="4861"/>
                    <a:pt x="7650" y="5537"/>
                  </a:cubicBezTo>
                  <a:cubicBezTo>
                    <a:pt x="7839" y="5680"/>
                    <a:pt x="8020" y="5835"/>
                    <a:pt x="8210" y="5979"/>
                  </a:cubicBezTo>
                  <a:cubicBezTo>
                    <a:pt x="8251" y="6011"/>
                    <a:pt x="8294" y="6042"/>
                    <a:pt x="8339" y="6071"/>
                  </a:cubicBezTo>
                  <a:cubicBezTo>
                    <a:pt x="8361" y="6084"/>
                    <a:pt x="8384" y="6102"/>
                    <a:pt x="8410" y="6102"/>
                  </a:cubicBezTo>
                  <a:cubicBezTo>
                    <a:pt x="8412" y="6102"/>
                    <a:pt x="8414" y="6102"/>
                    <a:pt x="8416" y="6102"/>
                  </a:cubicBezTo>
                  <a:cubicBezTo>
                    <a:pt x="8454" y="6096"/>
                    <a:pt x="8475" y="6050"/>
                    <a:pt x="8455" y="6018"/>
                  </a:cubicBezTo>
                  <a:cubicBezTo>
                    <a:pt x="8445" y="5997"/>
                    <a:pt x="8423" y="5988"/>
                    <a:pt x="8405" y="5978"/>
                  </a:cubicBezTo>
                  <a:cubicBezTo>
                    <a:pt x="8145" y="5805"/>
                    <a:pt x="7907" y="5601"/>
                    <a:pt x="7658" y="5415"/>
                  </a:cubicBezTo>
                  <a:cubicBezTo>
                    <a:pt x="7021" y="4908"/>
                    <a:pt x="6371" y="4419"/>
                    <a:pt x="5742" y="3905"/>
                  </a:cubicBezTo>
                  <a:cubicBezTo>
                    <a:pt x="5330" y="3557"/>
                    <a:pt x="4920" y="3210"/>
                    <a:pt x="4503" y="2871"/>
                  </a:cubicBezTo>
                  <a:cubicBezTo>
                    <a:pt x="3887" y="2373"/>
                    <a:pt x="3280" y="1864"/>
                    <a:pt x="2690" y="1335"/>
                  </a:cubicBezTo>
                  <a:cubicBezTo>
                    <a:pt x="2219" y="935"/>
                    <a:pt x="1784" y="485"/>
                    <a:pt x="1256" y="159"/>
                  </a:cubicBezTo>
                  <a:cubicBezTo>
                    <a:pt x="1080" y="56"/>
                    <a:pt x="935" y="1"/>
                    <a:pt x="793"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6107675" y="2612963"/>
              <a:ext cx="162875" cy="151225"/>
            </a:xfrm>
            <a:custGeom>
              <a:avLst/>
              <a:gdLst/>
              <a:ahLst/>
              <a:cxnLst/>
              <a:rect l="l" t="t" r="r" b="b"/>
              <a:pathLst>
                <a:path w="6515" h="6049" extrusionOk="0">
                  <a:moveTo>
                    <a:pt x="898" y="1"/>
                  </a:moveTo>
                  <a:cubicBezTo>
                    <a:pt x="842" y="1"/>
                    <a:pt x="785" y="7"/>
                    <a:pt x="727" y="22"/>
                  </a:cubicBezTo>
                  <a:cubicBezTo>
                    <a:pt x="195" y="156"/>
                    <a:pt x="1" y="777"/>
                    <a:pt x="21" y="1268"/>
                  </a:cubicBezTo>
                  <a:cubicBezTo>
                    <a:pt x="28" y="1460"/>
                    <a:pt x="71" y="1644"/>
                    <a:pt x="137" y="1821"/>
                  </a:cubicBezTo>
                  <a:cubicBezTo>
                    <a:pt x="202" y="1878"/>
                    <a:pt x="267" y="1933"/>
                    <a:pt x="332" y="1988"/>
                  </a:cubicBezTo>
                  <a:cubicBezTo>
                    <a:pt x="210" y="1724"/>
                    <a:pt x="124" y="1443"/>
                    <a:pt x="128" y="1149"/>
                  </a:cubicBezTo>
                  <a:cubicBezTo>
                    <a:pt x="131" y="845"/>
                    <a:pt x="208" y="516"/>
                    <a:pt x="435" y="298"/>
                  </a:cubicBezTo>
                  <a:cubicBezTo>
                    <a:pt x="558" y="185"/>
                    <a:pt x="725" y="118"/>
                    <a:pt x="892" y="118"/>
                  </a:cubicBezTo>
                  <a:cubicBezTo>
                    <a:pt x="966" y="118"/>
                    <a:pt x="1039" y="130"/>
                    <a:pt x="1108" y="158"/>
                  </a:cubicBezTo>
                  <a:cubicBezTo>
                    <a:pt x="1307" y="225"/>
                    <a:pt x="1474" y="353"/>
                    <a:pt x="1625" y="493"/>
                  </a:cubicBezTo>
                  <a:cubicBezTo>
                    <a:pt x="1784" y="645"/>
                    <a:pt x="1932" y="808"/>
                    <a:pt x="2072" y="977"/>
                  </a:cubicBezTo>
                  <a:cubicBezTo>
                    <a:pt x="2644" y="1692"/>
                    <a:pt x="3244" y="2384"/>
                    <a:pt x="3800" y="3112"/>
                  </a:cubicBezTo>
                  <a:cubicBezTo>
                    <a:pt x="4082" y="3473"/>
                    <a:pt x="4376" y="3827"/>
                    <a:pt x="4678" y="4171"/>
                  </a:cubicBezTo>
                  <a:cubicBezTo>
                    <a:pt x="5125" y="4691"/>
                    <a:pt x="5581" y="5204"/>
                    <a:pt x="6071" y="5684"/>
                  </a:cubicBezTo>
                  <a:cubicBezTo>
                    <a:pt x="6193" y="5806"/>
                    <a:pt x="6314" y="5927"/>
                    <a:pt x="6437" y="6048"/>
                  </a:cubicBezTo>
                  <a:cubicBezTo>
                    <a:pt x="6438" y="6047"/>
                    <a:pt x="6439" y="6045"/>
                    <a:pt x="6441" y="6043"/>
                  </a:cubicBezTo>
                  <a:cubicBezTo>
                    <a:pt x="6460" y="6017"/>
                    <a:pt x="6486" y="5996"/>
                    <a:pt x="6514" y="5982"/>
                  </a:cubicBezTo>
                  <a:cubicBezTo>
                    <a:pt x="6486" y="5954"/>
                    <a:pt x="6457" y="5926"/>
                    <a:pt x="6429" y="5897"/>
                  </a:cubicBezTo>
                  <a:cubicBezTo>
                    <a:pt x="5818" y="5272"/>
                    <a:pt x="5214" y="4637"/>
                    <a:pt x="4652" y="3969"/>
                  </a:cubicBezTo>
                  <a:cubicBezTo>
                    <a:pt x="3915" y="3065"/>
                    <a:pt x="3174" y="2166"/>
                    <a:pt x="2433" y="1266"/>
                  </a:cubicBezTo>
                  <a:cubicBezTo>
                    <a:pt x="2233" y="1010"/>
                    <a:pt x="2040" y="749"/>
                    <a:pt x="1810" y="517"/>
                  </a:cubicBezTo>
                  <a:cubicBezTo>
                    <a:pt x="1571" y="269"/>
                    <a:pt x="1254" y="1"/>
                    <a:pt x="898"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6181525" y="2627338"/>
              <a:ext cx="153800" cy="254500"/>
            </a:xfrm>
            <a:custGeom>
              <a:avLst/>
              <a:gdLst/>
              <a:ahLst/>
              <a:cxnLst/>
              <a:rect l="l" t="t" r="r" b="b"/>
              <a:pathLst>
                <a:path w="6152" h="10180" extrusionOk="0">
                  <a:moveTo>
                    <a:pt x="998" y="0"/>
                  </a:moveTo>
                  <a:cubicBezTo>
                    <a:pt x="951" y="0"/>
                    <a:pt x="905" y="3"/>
                    <a:pt x="858" y="6"/>
                  </a:cubicBezTo>
                  <a:cubicBezTo>
                    <a:pt x="579" y="24"/>
                    <a:pt x="394" y="204"/>
                    <a:pt x="248" y="427"/>
                  </a:cubicBezTo>
                  <a:cubicBezTo>
                    <a:pt x="34" y="730"/>
                    <a:pt x="1" y="1111"/>
                    <a:pt x="1" y="1472"/>
                  </a:cubicBezTo>
                  <a:lnTo>
                    <a:pt x="1" y="1480"/>
                  </a:lnTo>
                  <a:cubicBezTo>
                    <a:pt x="38" y="1525"/>
                    <a:pt x="75" y="1570"/>
                    <a:pt x="112" y="1615"/>
                  </a:cubicBezTo>
                  <a:cubicBezTo>
                    <a:pt x="102" y="1290"/>
                    <a:pt x="116" y="955"/>
                    <a:pt x="248" y="654"/>
                  </a:cubicBezTo>
                  <a:cubicBezTo>
                    <a:pt x="342" y="466"/>
                    <a:pt x="464" y="280"/>
                    <a:pt x="646" y="170"/>
                  </a:cubicBezTo>
                  <a:cubicBezTo>
                    <a:pt x="744" y="121"/>
                    <a:pt x="862" y="98"/>
                    <a:pt x="978" y="98"/>
                  </a:cubicBezTo>
                  <a:cubicBezTo>
                    <a:pt x="1061" y="98"/>
                    <a:pt x="1144" y="109"/>
                    <a:pt x="1218" y="132"/>
                  </a:cubicBezTo>
                  <a:cubicBezTo>
                    <a:pt x="1469" y="241"/>
                    <a:pt x="1640" y="476"/>
                    <a:pt x="1755" y="717"/>
                  </a:cubicBezTo>
                  <a:cubicBezTo>
                    <a:pt x="1881" y="974"/>
                    <a:pt x="2000" y="1232"/>
                    <a:pt x="2116" y="1493"/>
                  </a:cubicBezTo>
                  <a:cubicBezTo>
                    <a:pt x="2371" y="2076"/>
                    <a:pt x="2629" y="2659"/>
                    <a:pt x="2939" y="3215"/>
                  </a:cubicBezTo>
                  <a:cubicBezTo>
                    <a:pt x="3278" y="3806"/>
                    <a:pt x="3650" y="4377"/>
                    <a:pt x="3995" y="4964"/>
                  </a:cubicBezTo>
                  <a:cubicBezTo>
                    <a:pt x="4349" y="5559"/>
                    <a:pt x="4659" y="6182"/>
                    <a:pt x="4941" y="6815"/>
                  </a:cubicBezTo>
                  <a:cubicBezTo>
                    <a:pt x="5082" y="7132"/>
                    <a:pt x="5218" y="7451"/>
                    <a:pt x="5344" y="7775"/>
                  </a:cubicBezTo>
                  <a:cubicBezTo>
                    <a:pt x="5491" y="8170"/>
                    <a:pt x="5619" y="8573"/>
                    <a:pt x="5742" y="8976"/>
                  </a:cubicBezTo>
                  <a:cubicBezTo>
                    <a:pt x="5856" y="9374"/>
                    <a:pt x="5958" y="9776"/>
                    <a:pt x="6050" y="10179"/>
                  </a:cubicBezTo>
                  <a:cubicBezTo>
                    <a:pt x="6078" y="10151"/>
                    <a:pt x="6112" y="10128"/>
                    <a:pt x="6152" y="10115"/>
                  </a:cubicBezTo>
                  <a:cubicBezTo>
                    <a:pt x="6078" y="9814"/>
                    <a:pt x="5997" y="9516"/>
                    <a:pt x="5914" y="9218"/>
                  </a:cubicBezTo>
                  <a:cubicBezTo>
                    <a:pt x="5677" y="8414"/>
                    <a:pt x="5429" y="7609"/>
                    <a:pt x="5081" y="6844"/>
                  </a:cubicBezTo>
                  <a:cubicBezTo>
                    <a:pt x="4693" y="5954"/>
                    <a:pt x="4201" y="5117"/>
                    <a:pt x="3708" y="4283"/>
                  </a:cubicBezTo>
                  <a:cubicBezTo>
                    <a:pt x="3230" y="3480"/>
                    <a:pt x="2736" y="2688"/>
                    <a:pt x="2381" y="1820"/>
                  </a:cubicBezTo>
                  <a:cubicBezTo>
                    <a:pt x="2219" y="1442"/>
                    <a:pt x="2054" y="1065"/>
                    <a:pt x="1870" y="695"/>
                  </a:cubicBezTo>
                  <a:cubicBezTo>
                    <a:pt x="1745" y="427"/>
                    <a:pt x="1554" y="168"/>
                    <a:pt x="1276" y="45"/>
                  </a:cubicBezTo>
                  <a:cubicBezTo>
                    <a:pt x="1188" y="10"/>
                    <a:pt x="1093" y="0"/>
                    <a:pt x="998"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6334725" y="2955488"/>
              <a:ext cx="32175" cy="584825"/>
            </a:xfrm>
            <a:custGeom>
              <a:avLst/>
              <a:gdLst/>
              <a:ahLst/>
              <a:cxnLst/>
              <a:rect l="l" t="t" r="r" b="b"/>
              <a:pathLst>
                <a:path w="1287" h="23393" extrusionOk="0">
                  <a:moveTo>
                    <a:pt x="605" y="1"/>
                  </a:moveTo>
                  <a:cubicBezTo>
                    <a:pt x="575" y="26"/>
                    <a:pt x="539" y="45"/>
                    <a:pt x="498" y="52"/>
                  </a:cubicBezTo>
                  <a:cubicBezTo>
                    <a:pt x="548" y="371"/>
                    <a:pt x="595" y="691"/>
                    <a:pt x="629" y="1014"/>
                  </a:cubicBezTo>
                  <a:cubicBezTo>
                    <a:pt x="717" y="1882"/>
                    <a:pt x="820" y="2748"/>
                    <a:pt x="893" y="3617"/>
                  </a:cubicBezTo>
                  <a:cubicBezTo>
                    <a:pt x="1007" y="5111"/>
                    <a:pt x="1072" y="6607"/>
                    <a:pt x="1116" y="8103"/>
                  </a:cubicBezTo>
                  <a:cubicBezTo>
                    <a:pt x="1174" y="9659"/>
                    <a:pt x="1175" y="11215"/>
                    <a:pt x="1150" y="12771"/>
                  </a:cubicBezTo>
                  <a:cubicBezTo>
                    <a:pt x="1134" y="13428"/>
                    <a:pt x="1130" y="14086"/>
                    <a:pt x="1085" y="14740"/>
                  </a:cubicBezTo>
                  <a:cubicBezTo>
                    <a:pt x="1030" y="15717"/>
                    <a:pt x="973" y="16692"/>
                    <a:pt x="880" y="17665"/>
                  </a:cubicBezTo>
                  <a:cubicBezTo>
                    <a:pt x="715" y="19307"/>
                    <a:pt x="482" y="20957"/>
                    <a:pt x="169" y="22576"/>
                  </a:cubicBezTo>
                  <a:cubicBezTo>
                    <a:pt x="113" y="22849"/>
                    <a:pt x="57" y="23120"/>
                    <a:pt x="1" y="23392"/>
                  </a:cubicBezTo>
                  <a:lnTo>
                    <a:pt x="103" y="23392"/>
                  </a:lnTo>
                  <a:cubicBezTo>
                    <a:pt x="327" y="22297"/>
                    <a:pt x="531" y="21199"/>
                    <a:pt x="700" y="20093"/>
                  </a:cubicBezTo>
                  <a:cubicBezTo>
                    <a:pt x="856" y="19142"/>
                    <a:pt x="932" y="18181"/>
                    <a:pt x="1025" y="17222"/>
                  </a:cubicBezTo>
                  <a:cubicBezTo>
                    <a:pt x="1085" y="16508"/>
                    <a:pt x="1136" y="15794"/>
                    <a:pt x="1177" y="15078"/>
                  </a:cubicBezTo>
                  <a:cubicBezTo>
                    <a:pt x="1200" y="14386"/>
                    <a:pt x="1237" y="13694"/>
                    <a:pt x="1257" y="13002"/>
                  </a:cubicBezTo>
                  <a:cubicBezTo>
                    <a:pt x="1287" y="11542"/>
                    <a:pt x="1265" y="10081"/>
                    <a:pt x="1238" y="8621"/>
                  </a:cubicBezTo>
                  <a:cubicBezTo>
                    <a:pt x="1202" y="6985"/>
                    <a:pt x="1143" y="5348"/>
                    <a:pt x="995" y="3717"/>
                  </a:cubicBezTo>
                  <a:cubicBezTo>
                    <a:pt x="912" y="2691"/>
                    <a:pt x="826" y="1664"/>
                    <a:pt x="682" y="644"/>
                  </a:cubicBezTo>
                  <a:cubicBezTo>
                    <a:pt x="658" y="430"/>
                    <a:pt x="632" y="215"/>
                    <a:pt x="605"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6328800" y="2866313"/>
              <a:ext cx="25125" cy="127975"/>
            </a:xfrm>
            <a:custGeom>
              <a:avLst/>
              <a:gdLst/>
              <a:ahLst/>
              <a:cxnLst/>
              <a:rect l="l" t="t" r="r" b="b"/>
              <a:pathLst>
                <a:path w="1005" h="5119" extrusionOk="0">
                  <a:moveTo>
                    <a:pt x="83" y="0"/>
                  </a:moveTo>
                  <a:cubicBezTo>
                    <a:pt x="74" y="0"/>
                    <a:pt x="64" y="3"/>
                    <a:pt x="53" y="8"/>
                  </a:cubicBezTo>
                  <a:cubicBezTo>
                    <a:pt x="0" y="46"/>
                    <a:pt x="45" y="117"/>
                    <a:pt x="53" y="167"/>
                  </a:cubicBezTo>
                  <a:cubicBezTo>
                    <a:pt x="221" y="738"/>
                    <a:pt x="335" y="1324"/>
                    <a:pt x="451" y="1907"/>
                  </a:cubicBezTo>
                  <a:cubicBezTo>
                    <a:pt x="549" y="2444"/>
                    <a:pt x="657" y="2979"/>
                    <a:pt x="738" y="3518"/>
                  </a:cubicBezTo>
                  <a:cubicBezTo>
                    <a:pt x="809" y="4017"/>
                    <a:pt x="858" y="4534"/>
                    <a:pt x="891" y="5033"/>
                  </a:cubicBezTo>
                  <a:cubicBezTo>
                    <a:pt x="890" y="5070"/>
                    <a:pt x="901" y="5118"/>
                    <a:pt x="948" y="5118"/>
                  </a:cubicBezTo>
                  <a:cubicBezTo>
                    <a:pt x="978" y="5118"/>
                    <a:pt x="1004" y="5091"/>
                    <a:pt x="1002" y="5061"/>
                  </a:cubicBezTo>
                  <a:cubicBezTo>
                    <a:pt x="931" y="3819"/>
                    <a:pt x="718" y="2592"/>
                    <a:pt x="447" y="1379"/>
                  </a:cubicBezTo>
                  <a:cubicBezTo>
                    <a:pt x="356" y="957"/>
                    <a:pt x="273" y="533"/>
                    <a:pt x="153" y="118"/>
                  </a:cubicBezTo>
                  <a:cubicBezTo>
                    <a:pt x="144" y="74"/>
                    <a:pt x="131" y="0"/>
                    <a:pt x="83"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5674950" y="2574363"/>
              <a:ext cx="838875" cy="669575"/>
            </a:xfrm>
            <a:custGeom>
              <a:avLst/>
              <a:gdLst/>
              <a:ahLst/>
              <a:cxnLst/>
              <a:rect l="l" t="t" r="r" b="b"/>
              <a:pathLst>
                <a:path w="33555" h="26783" extrusionOk="0">
                  <a:moveTo>
                    <a:pt x="3816" y="912"/>
                  </a:moveTo>
                  <a:cubicBezTo>
                    <a:pt x="3819" y="921"/>
                    <a:pt x="3820" y="931"/>
                    <a:pt x="3822" y="940"/>
                  </a:cubicBezTo>
                  <a:cubicBezTo>
                    <a:pt x="3821" y="938"/>
                    <a:pt x="3821" y="935"/>
                    <a:pt x="3820" y="933"/>
                  </a:cubicBezTo>
                  <a:lnTo>
                    <a:pt x="3820" y="933"/>
                  </a:lnTo>
                  <a:cubicBezTo>
                    <a:pt x="3825" y="968"/>
                    <a:pt x="3829" y="1002"/>
                    <a:pt x="3832" y="1038"/>
                  </a:cubicBezTo>
                  <a:cubicBezTo>
                    <a:pt x="3815" y="1037"/>
                    <a:pt x="3799" y="1037"/>
                    <a:pt x="3782" y="1037"/>
                  </a:cubicBezTo>
                  <a:cubicBezTo>
                    <a:pt x="3706" y="1037"/>
                    <a:pt x="3631" y="1040"/>
                    <a:pt x="3556" y="1046"/>
                  </a:cubicBezTo>
                  <a:cubicBezTo>
                    <a:pt x="3640" y="995"/>
                    <a:pt x="3726" y="951"/>
                    <a:pt x="3816" y="912"/>
                  </a:cubicBezTo>
                  <a:close/>
                  <a:moveTo>
                    <a:pt x="4381" y="766"/>
                  </a:moveTo>
                  <a:cubicBezTo>
                    <a:pt x="4364" y="795"/>
                    <a:pt x="4348" y="827"/>
                    <a:pt x="4334" y="857"/>
                  </a:cubicBezTo>
                  <a:cubicBezTo>
                    <a:pt x="4303" y="927"/>
                    <a:pt x="4273" y="1000"/>
                    <a:pt x="4251" y="1074"/>
                  </a:cubicBezTo>
                  <a:cubicBezTo>
                    <a:pt x="4250" y="1078"/>
                    <a:pt x="4248" y="1084"/>
                    <a:pt x="4246" y="1089"/>
                  </a:cubicBezTo>
                  <a:cubicBezTo>
                    <a:pt x="4146" y="1063"/>
                    <a:pt x="4043" y="1048"/>
                    <a:pt x="3941" y="1041"/>
                  </a:cubicBezTo>
                  <a:cubicBezTo>
                    <a:pt x="3936" y="1000"/>
                    <a:pt x="3932" y="958"/>
                    <a:pt x="3927" y="918"/>
                  </a:cubicBezTo>
                  <a:cubicBezTo>
                    <a:pt x="3925" y="902"/>
                    <a:pt x="3922" y="887"/>
                    <a:pt x="3919" y="872"/>
                  </a:cubicBezTo>
                  <a:cubicBezTo>
                    <a:pt x="4068" y="818"/>
                    <a:pt x="4223" y="782"/>
                    <a:pt x="4381" y="766"/>
                  </a:cubicBezTo>
                  <a:close/>
                  <a:moveTo>
                    <a:pt x="2771" y="105"/>
                  </a:moveTo>
                  <a:cubicBezTo>
                    <a:pt x="2963" y="105"/>
                    <a:pt x="3157" y="155"/>
                    <a:pt x="3325" y="237"/>
                  </a:cubicBezTo>
                  <a:cubicBezTo>
                    <a:pt x="3555" y="354"/>
                    <a:pt x="3695" y="570"/>
                    <a:pt x="3784" y="803"/>
                  </a:cubicBezTo>
                  <a:cubicBezTo>
                    <a:pt x="3679" y="847"/>
                    <a:pt x="3580" y="901"/>
                    <a:pt x="3483" y="958"/>
                  </a:cubicBezTo>
                  <a:cubicBezTo>
                    <a:pt x="3424" y="994"/>
                    <a:pt x="3368" y="1033"/>
                    <a:pt x="3313" y="1074"/>
                  </a:cubicBezTo>
                  <a:cubicBezTo>
                    <a:pt x="3266" y="1081"/>
                    <a:pt x="3221" y="1089"/>
                    <a:pt x="3175" y="1098"/>
                  </a:cubicBezTo>
                  <a:cubicBezTo>
                    <a:pt x="2506" y="1230"/>
                    <a:pt x="1718" y="1603"/>
                    <a:pt x="1542" y="2323"/>
                  </a:cubicBezTo>
                  <a:cubicBezTo>
                    <a:pt x="1497" y="2196"/>
                    <a:pt x="1447" y="2070"/>
                    <a:pt x="1419" y="1938"/>
                  </a:cubicBezTo>
                  <a:cubicBezTo>
                    <a:pt x="1386" y="1726"/>
                    <a:pt x="1403" y="1510"/>
                    <a:pt x="1437" y="1300"/>
                  </a:cubicBezTo>
                  <a:cubicBezTo>
                    <a:pt x="1476" y="1074"/>
                    <a:pt x="1512" y="838"/>
                    <a:pt x="1668" y="661"/>
                  </a:cubicBezTo>
                  <a:cubicBezTo>
                    <a:pt x="1887" y="397"/>
                    <a:pt x="2285" y="190"/>
                    <a:pt x="2617" y="116"/>
                  </a:cubicBezTo>
                  <a:cubicBezTo>
                    <a:pt x="2668" y="108"/>
                    <a:pt x="2720" y="105"/>
                    <a:pt x="2771" y="105"/>
                  </a:cubicBezTo>
                  <a:close/>
                  <a:moveTo>
                    <a:pt x="5248" y="444"/>
                  </a:moveTo>
                  <a:cubicBezTo>
                    <a:pt x="5487" y="444"/>
                    <a:pt x="5732" y="509"/>
                    <a:pt x="5945" y="604"/>
                  </a:cubicBezTo>
                  <a:cubicBezTo>
                    <a:pt x="6258" y="752"/>
                    <a:pt x="6501" y="1008"/>
                    <a:pt x="6739" y="1251"/>
                  </a:cubicBezTo>
                  <a:cubicBezTo>
                    <a:pt x="6928" y="1455"/>
                    <a:pt x="7098" y="1678"/>
                    <a:pt x="7249" y="1910"/>
                  </a:cubicBezTo>
                  <a:cubicBezTo>
                    <a:pt x="7411" y="2156"/>
                    <a:pt x="7515" y="2443"/>
                    <a:pt x="7522" y="2739"/>
                  </a:cubicBezTo>
                  <a:cubicBezTo>
                    <a:pt x="7514" y="2743"/>
                    <a:pt x="7505" y="2746"/>
                    <a:pt x="7496" y="2750"/>
                  </a:cubicBezTo>
                  <a:lnTo>
                    <a:pt x="7497" y="2750"/>
                  </a:lnTo>
                  <a:cubicBezTo>
                    <a:pt x="7334" y="2812"/>
                    <a:pt x="7189" y="2912"/>
                    <a:pt x="7067" y="3037"/>
                  </a:cubicBezTo>
                  <a:cubicBezTo>
                    <a:pt x="7046" y="2525"/>
                    <a:pt x="6889" y="1914"/>
                    <a:pt x="6562" y="1510"/>
                  </a:cubicBezTo>
                  <a:cubicBezTo>
                    <a:pt x="6367" y="1280"/>
                    <a:pt x="6120" y="1096"/>
                    <a:pt x="5860" y="945"/>
                  </a:cubicBezTo>
                  <a:cubicBezTo>
                    <a:pt x="5486" y="732"/>
                    <a:pt x="5053" y="651"/>
                    <a:pt x="4627" y="640"/>
                  </a:cubicBezTo>
                  <a:cubicBezTo>
                    <a:pt x="4809" y="500"/>
                    <a:pt x="5026" y="444"/>
                    <a:pt x="5248" y="444"/>
                  </a:cubicBezTo>
                  <a:close/>
                  <a:moveTo>
                    <a:pt x="3137" y="1213"/>
                  </a:moveTo>
                  <a:lnTo>
                    <a:pt x="3137" y="1213"/>
                  </a:lnTo>
                  <a:cubicBezTo>
                    <a:pt x="3120" y="1229"/>
                    <a:pt x="3103" y="1244"/>
                    <a:pt x="3085" y="1260"/>
                  </a:cubicBezTo>
                  <a:cubicBezTo>
                    <a:pt x="2907" y="1430"/>
                    <a:pt x="2767" y="1635"/>
                    <a:pt x="2665" y="1857"/>
                  </a:cubicBezTo>
                  <a:cubicBezTo>
                    <a:pt x="2440" y="2309"/>
                    <a:pt x="2353" y="2819"/>
                    <a:pt x="2378" y="3320"/>
                  </a:cubicBezTo>
                  <a:cubicBezTo>
                    <a:pt x="2237" y="3203"/>
                    <a:pt x="2108" y="3071"/>
                    <a:pt x="1983" y="2936"/>
                  </a:cubicBezTo>
                  <a:cubicBezTo>
                    <a:pt x="1858" y="2796"/>
                    <a:pt x="1724" y="2652"/>
                    <a:pt x="1619" y="2495"/>
                  </a:cubicBezTo>
                  <a:cubicBezTo>
                    <a:pt x="1676" y="1824"/>
                    <a:pt x="2539" y="1333"/>
                    <a:pt x="3137" y="1213"/>
                  </a:cubicBezTo>
                  <a:close/>
                  <a:moveTo>
                    <a:pt x="3754" y="1146"/>
                  </a:moveTo>
                  <a:cubicBezTo>
                    <a:pt x="3783" y="1146"/>
                    <a:pt x="3812" y="1146"/>
                    <a:pt x="3842" y="1147"/>
                  </a:cubicBezTo>
                  <a:cubicBezTo>
                    <a:pt x="3859" y="1429"/>
                    <a:pt x="3844" y="1726"/>
                    <a:pt x="3747" y="1991"/>
                  </a:cubicBezTo>
                  <a:cubicBezTo>
                    <a:pt x="3580" y="2413"/>
                    <a:pt x="3264" y="2716"/>
                    <a:pt x="2925" y="3004"/>
                  </a:cubicBezTo>
                  <a:cubicBezTo>
                    <a:pt x="2777" y="3135"/>
                    <a:pt x="2628" y="3265"/>
                    <a:pt x="2489" y="3405"/>
                  </a:cubicBezTo>
                  <a:cubicBezTo>
                    <a:pt x="2471" y="3132"/>
                    <a:pt x="2472" y="2857"/>
                    <a:pt x="2523" y="2588"/>
                  </a:cubicBezTo>
                  <a:cubicBezTo>
                    <a:pt x="2594" y="2237"/>
                    <a:pt x="2740" y="1900"/>
                    <a:pt x="2940" y="1605"/>
                  </a:cubicBezTo>
                  <a:cubicBezTo>
                    <a:pt x="3057" y="1438"/>
                    <a:pt x="3203" y="1293"/>
                    <a:pt x="3367" y="1173"/>
                  </a:cubicBezTo>
                  <a:cubicBezTo>
                    <a:pt x="3495" y="1156"/>
                    <a:pt x="3625" y="1146"/>
                    <a:pt x="3754" y="1146"/>
                  </a:cubicBezTo>
                  <a:close/>
                  <a:moveTo>
                    <a:pt x="6948" y="3366"/>
                  </a:moveTo>
                  <a:lnTo>
                    <a:pt x="6948" y="3366"/>
                  </a:lnTo>
                  <a:cubicBezTo>
                    <a:pt x="6935" y="3529"/>
                    <a:pt x="6908" y="3687"/>
                    <a:pt x="6873" y="3842"/>
                  </a:cubicBezTo>
                  <a:cubicBezTo>
                    <a:pt x="6873" y="3844"/>
                    <a:pt x="6872" y="3845"/>
                    <a:pt x="6872" y="3846"/>
                  </a:cubicBezTo>
                  <a:cubicBezTo>
                    <a:pt x="6844" y="3829"/>
                    <a:pt x="6816" y="3810"/>
                    <a:pt x="6787" y="3793"/>
                  </a:cubicBezTo>
                  <a:cubicBezTo>
                    <a:pt x="6803" y="3638"/>
                    <a:pt x="6862" y="3492"/>
                    <a:pt x="6948" y="3366"/>
                  </a:cubicBezTo>
                  <a:close/>
                  <a:moveTo>
                    <a:pt x="3949" y="1153"/>
                  </a:moveTo>
                  <a:lnTo>
                    <a:pt x="3949" y="1153"/>
                  </a:lnTo>
                  <a:cubicBezTo>
                    <a:pt x="4039" y="1161"/>
                    <a:pt x="4129" y="1175"/>
                    <a:pt x="4216" y="1198"/>
                  </a:cubicBezTo>
                  <a:cubicBezTo>
                    <a:pt x="4013" y="2093"/>
                    <a:pt x="3985" y="3083"/>
                    <a:pt x="3319" y="3788"/>
                  </a:cubicBezTo>
                  <a:cubicBezTo>
                    <a:pt x="3299" y="3809"/>
                    <a:pt x="3279" y="3830"/>
                    <a:pt x="3258" y="3850"/>
                  </a:cubicBezTo>
                  <a:cubicBezTo>
                    <a:pt x="3011" y="3764"/>
                    <a:pt x="2786" y="3630"/>
                    <a:pt x="2575" y="3477"/>
                  </a:cubicBezTo>
                  <a:cubicBezTo>
                    <a:pt x="2734" y="3313"/>
                    <a:pt x="2902" y="3158"/>
                    <a:pt x="3073" y="3004"/>
                  </a:cubicBezTo>
                  <a:cubicBezTo>
                    <a:pt x="3302" y="2798"/>
                    <a:pt x="3545" y="2599"/>
                    <a:pt x="3706" y="2330"/>
                  </a:cubicBezTo>
                  <a:cubicBezTo>
                    <a:pt x="3941" y="1988"/>
                    <a:pt x="3976" y="1558"/>
                    <a:pt x="3949" y="1153"/>
                  </a:cubicBezTo>
                  <a:close/>
                  <a:moveTo>
                    <a:pt x="1616" y="2677"/>
                  </a:moveTo>
                  <a:lnTo>
                    <a:pt x="1616" y="2677"/>
                  </a:lnTo>
                  <a:cubicBezTo>
                    <a:pt x="1845" y="2966"/>
                    <a:pt x="2098" y="3237"/>
                    <a:pt x="2387" y="3467"/>
                  </a:cubicBezTo>
                  <a:cubicBezTo>
                    <a:pt x="2388" y="3480"/>
                    <a:pt x="2389" y="3495"/>
                    <a:pt x="2392" y="3510"/>
                  </a:cubicBezTo>
                  <a:cubicBezTo>
                    <a:pt x="2373" y="3530"/>
                    <a:pt x="2356" y="3548"/>
                    <a:pt x="2338" y="3568"/>
                  </a:cubicBezTo>
                  <a:cubicBezTo>
                    <a:pt x="2247" y="3671"/>
                    <a:pt x="2161" y="3779"/>
                    <a:pt x="2086" y="3894"/>
                  </a:cubicBezTo>
                  <a:cubicBezTo>
                    <a:pt x="1915" y="3699"/>
                    <a:pt x="1799" y="3463"/>
                    <a:pt x="1724" y="3218"/>
                  </a:cubicBezTo>
                  <a:cubicBezTo>
                    <a:pt x="1668" y="3044"/>
                    <a:pt x="1625" y="2861"/>
                    <a:pt x="1616" y="2677"/>
                  </a:cubicBezTo>
                  <a:close/>
                  <a:moveTo>
                    <a:pt x="8203" y="2800"/>
                  </a:moveTo>
                  <a:cubicBezTo>
                    <a:pt x="8760" y="2888"/>
                    <a:pt x="9162" y="3379"/>
                    <a:pt x="9044" y="3943"/>
                  </a:cubicBezTo>
                  <a:cubicBezTo>
                    <a:pt x="8861" y="3795"/>
                    <a:pt x="8640" y="3725"/>
                    <a:pt x="8417" y="3725"/>
                  </a:cubicBezTo>
                  <a:cubicBezTo>
                    <a:pt x="8241" y="3725"/>
                    <a:pt x="8063" y="3768"/>
                    <a:pt x="7901" y="3853"/>
                  </a:cubicBezTo>
                  <a:cubicBezTo>
                    <a:pt x="7733" y="3478"/>
                    <a:pt x="7936" y="3068"/>
                    <a:pt x="8203" y="2800"/>
                  </a:cubicBezTo>
                  <a:close/>
                  <a:moveTo>
                    <a:pt x="4314" y="1227"/>
                  </a:moveTo>
                  <a:cubicBezTo>
                    <a:pt x="4580" y="1313"/>
                    <a:pt x="4796" y="1475"/>
                    <a:pt x="4919" y="1727"/>
                  </a:cubicBezTo>
                  <a:cubicBezTo>
                    <a:pt x="5027" y="1914"/>
                    <a:pt x="5123" y="2116"/>
                    <a:pt x="5137" y="2330"/>
                  </a:cubicBezTo>
                  <a:cubicBezTo>
                    <a:pt x="5164" y="3088"/>
                    <a:pt x="4604" y="3949"/>
                    <a:pt x="3790" y="3949"/>
                  </a:cubicBezTo>
                  <a:cubicBezTo>
                    <a:pt x="3784" y="3949"/>
                    <a:pt x="3779" y="3948"/>
                    <a:pt x="3774" y="3948"/>
                  </a:cubicBezTo>
                  <a:lnTo>
                    <a:pt x="3775" y="3947"/>
                  </a:lnTo>
                  <a:cubicBezTo>
                    <a:pt x="3638" y="3946"/>
                    <a:pt x="3502" y="3923"/>
                    <a:pt x="3371" y="3885"/>
                  </a:cubicBezTo>
                  <a:cubicBezTo>
                    <a:pt x="3845" y="3387"/>
                    <a:pt x="4049" y="2709"/>
                    <a:pt x="4172" y="2049"/>
                  </a:cubicBezTo>
                  <a:cubicBezTo>
                    <a:pt x="4231" y="1777"/>
                    <a:pt x="4254" y="1498"/>
                    <a:pt x="4314" y="1227"/>
                  </a:cubicBezTo>
                  <a:close/>
                  <a:moveTo>
                    <a:pt x="7523" y="2859"/>
                  </a:moveTo>
                  <a:cubicBezTo>
                    <a:pt x="7519" y="3103"/>
                    <a:pt x="7453" y="3340"/>
                    <a:pt x="7357" y="3565"/>
                  </a:cubicBezTo>
                  <a:cubicBezTo>
                    <a:pt x="7290" y="3718"/>
                    <a:pt x="7230" y="3895"/>
                    <a:pt x="7113" y="4015"/>
                  </a:cubicBezTo>
                  <a:cubicBezTo>
                    <a:pt x="7103" y="4008"/>
                    <a:pt x="7092" y="4000"/>
                    <a:pt x="7083" y="3992"/>
                  </a:cubicBezTo>
                  <a:cubicBezTo>
                    <a:pt x="7045" y="3963"/>
                    <a:pt x="7006" y="3936"/>
                    <a:pt x="6967" y="3909"/>
                  </a:cubicBezTo>
                  <a:cubicBezTo>
                    <a:pt x="7025" y="3679"/>
                    <a:pt x="7063" y="3442"/>
                    <a:pt x="7068" y="3205"/>
                  </a:cubicBezTo>
                  <a:cubicBezTo>
                    <a:pt x="7191" y="3054"/>
                    <a:pt x="7343" y="2932"/>
                    <a:pt x="7523" y="2859"/>
                  </a:cubicBezTo>
                  <a:close/>
                  <a:moveTo>
                    <a:pt x="6790" y="3928"/>
                  </a:moveTo>
                  <a:cubicBezTo>
                    <a:pt x="6807" y="3940"/>
                    <a:pt x="6825" y="3952"/>
                    <a:pt x="6842" y="3965"/>
                  </a:cubicBezTo>
                  <a:cubicBezTo>
                    <a:pt x="6839" y="3982"/>
                    <a:pt x="6834" y="3999"/>
                    <a:pt x="6829" y="4018"/>
                  </a:cubicBezTo>
                  <a:cubicBezTo>
                    <a:pt x="6807" y="3992"/>
                    <a:pt x="6796" y="3960"/>
                    <a:pt x="6790" y="3928"/>
                  </a:cubicBezTo>
                  <a:close/>
                  <a:moveTo>
                    <a:pt x="6934" y="4031"/>
                  </a:moveTo>
                  <a:cubicBezTo>
                    <a:pt x="6956" y="4048"/>
                    <a:pt x="6977" y="4064"/>
                    <a:pt x="6999" y="4080"/>
                  </a:cubicBezTo>
                  <a:cubicBezTo>
                    <a:pt x="6990" y="4080"/>
                    <a:pt x="6980" y="4080"/>
                    <a:pt x="6971" y="4081"/>
                  </a:cubicBezTo>
                  <a:cubicBezTo>
                    <a:pt x="6962" y="4080"/>
                    <a:pt x="6952" y="4079"/>
                    <a:pt x="6941" y="4078"/>
                  </a:cubicBezTo>
                  <a:cubicBezTo>
                    <a:pt x="6935" y="4075"/>
                    <a:pt x="6930" y="4074"/>
                    <a:pt x="6924" y="4072"/>
                  </a:cubicBezTo>
                  <a:cubicBezTo>
                    <a:pt x="6927" y="4059"/>
                    <a:pt x="6931" y="4045"/>
                    <a:pt x="6934" y="4031"/>
                  </a:cubicBezTo>
                  <a:close/>
                  <a:moveTo>
                    <a:pt x="2407" y="3661"/>
                  </a:moveTo>
                  <a:cubicBezTo>
                    <a:pt x="2413" y="3720"/>
                    <a:pt x="2423" y="3779"/>
                    <a:pt x="2432" y="3838"/>
                  </a:cubicBezTo>
                  <a:cubicBezTo>
                    <a:pt x="2447" y="3932"/>
                    <a:pt x="2466" y="4026"/>
                    <a:pt x="2487" y="4118"/>
                  </a:cubicBezTo>
                  <a:cubicBezTo>
                    <a:pt x="2374" y="4097"/>
                    <a:pt x="2260" y="4045"/>
                    <a:pt x="2173" y="3974"/>
                  </a:cubicBezTo>
                  <a:cubicBezTo>
                    <a:pt x="2244" y="3865"/>
                    <a:pt x="2324" y="3762"/>
                    <a:pt x="2407" y="3661"/>
                  </a:cubicBezTo>
                  <a:close/>
                  <a:moveTo>
                    <a:pt x="2502" y="3552"/>
                  </a:moveTo>
                  <a:cubicBezTo>
                    <a:pt x="2711" y="3702"/>
                    <a:pt x="2931" y="3835"/>
                    <a:pt x="3170" y="3931"/>
                  </a:cubicBezTo>
                  <a:cubicBezTo>
                    <a:pt x="3025" y="4056"/>
                    <a:pt x="2855" y="4129"/>
                    <a:pt x="2667" y="4132"/>
                  </a:cubicBezTo>
                  <a:cubicBezTo>
                    <a:pt x="2657" y="4132"/>
                    <a:pt x="2646" y="4132"/>
                    <a:pt x="2636" y="4132"/>
                  </a:cubicBezTo>
                  <a:cubicBezTo>
                    <a:pt x="2622" y="4132"/>
                    <a:pt x="2607" y="4132"/>
                    <a:pt x="2593" y="4131"/>
                  </a:cubicBezTo>
                  <a:cubicBezTo>
                    <a:pt x="2551" y="3940"/>
                    <a:pt x="2519" y="3748"/>
                    <a:pt x="2501" y="3554"/>
                  </a:cubicBezTo>
                  <a:cubicBezTo>
                    <a:pt x="2502" y="3553"/>
                    <a:pt x="2502" y="3553"/>
                    <a:pt x="2502" y="3552"/>
                  </a:cubicBezTo>
                  <a:close/>
                  <a:moveTo>
                    <a:pt x="8416" y="3841"/>
                  </a:moveTo>
                  <a:cubicBezTo>
                    <a:pt x="8629" y="3841"/>
                    <a:pt x="8840" y="3907"/>
                    <a:pt x="9003" y="4048"/>
                  </a:cubicBezTo>
                  <a:cubicBezTo>
                    <a:pt x="8909" y="4185"/>
                    <a:pt x="8683" y="4261"/>
                    <a:pt x="8515" y="4261"/>
                  </a:cubicBezTo>
                  <a:cubicBezTo>
                    <a:pt x="8501" y="4261"/>
                    <a:pt x="8487" y="4261"/>
                    <a:pt x="8474" y="4260"/>
                  </a:cubicBezTo>
                  <a:cubicBezTo>
                    <a:pt x="8261" y="4245"/>
                    <a:pt x="8067" y="4122"/>
                    <a:pt x="7954" y="3950"/>
                  </a:cubicBezTo>
                  <a:cubicBezTo>
                    <a:pt x="8097" y="3878"/>
                    <a:pt x="8257" y="3841"/>
                    <a:pt x="8416" y="3841"/>
                  </a:cubicBezTo>
                  <a:close/>
                  <a:moveTo>
                    <a:pt x="7958" y="2779"/>
                  </a:moveTo>
                  <a:cubicBezTo>
                    <a:pt x="7995" y="2779"/>
                    <a:pt x="8032" y="2780"/>
                    <a:pt x="8068" y="2783"/>
                  </a:cubicBezTo>
                  <a:cubicBezTo>
                    <a:pt x="7784" y="3075"/>
                    <a:pt x="7640" y="3525"/>
                    <a:pt x="7807" y="3912"/>
                  </a:cubicBezTo>
                  <a:cubicBezTo>
                    <a:pt x="7780" y="3931"/>
                    <a:pt x="7754" y="3953"/>
                    <a:pt x="7727" y="3974"/>
                  </a:cubicBezTo>
                  <a:cubicBezTo>
                    <a:pt x="7618" y="4072"/>
                    <a:pt x="7529" y="4192"/>
                    <a:pt x="7463" y="4323"/>
                  </a:cubicBezTo>
                  <a:cubicBezTo>
                    <a:pt x="7381" y="4241"/>
                    <a:pt x="7295" y="4162"/>
                    <a:pt x="7204" y="4088"/>
                  </a:cubicBezTo>
                  <a:cubicBezTo>
                    <a:pt x="7330" y="3955"/>
                    <a:pt x="7391" y="3776"/>
                    <a:pt x="7461" y="3611"/>
                  </a:cubicBezTo>
                  <a:cubicBezTo>
                    <a:pt x="7565" y="3361"/>
                    <a:pt x="7633" y="3094"/>
                    <a:pt x="7629" y="2822"/>
                  </a:cubicBezTo>
                  <a:cubicBezTo>
                    <a:pt x="7735" y="2792"/>
                    <a:pt x="7848" y="2779"/>
                    <a:pt x="7958" y="2779"/>
                  </a:cubicBezTo>
                  <a:close/>
                  <a:moveTo>
                    <a:pt x="9494" y="2316"/>
                  </a:moveTo>
                  <a:cubicBezTo>
                    <a:pt x="9877" y="2316"/>
                    <a:pt x="10253" y="2446"/>
                    <a:pt x="10561" y="2670"/>
                  </a:cubicBezTo>
                  <a:cubicBezTo>
                    <a:pt x="10714" y="2780"/>
                    <a:pt x="10856" y="2920"/>
                    <a:pt x="10949" y="3080"/>
                  </a:cubicBezTo>
                  <a:cubicBezTo>
                    <a:pt x="11045" y="3240"/>
                    <a:pt x="11136" y="3402"/>
                    <a:pt x="11186" y="3581"/>
                  </a:cubicBezTo>
                  <a:cubicBezTo>
                    <a:pt x="11301" y="3976"/>
                    <a:pt x="11165" y="4290"/>
                    <a:pt x="10883" y="4565"/>
                  </a:cubicBezTo>
                  <a:lnTo>
                    <a:pt x="10831" y="4617"/>
                  </a:lnTo>
                  <a:cubicBezTo>
                    <a:pt x="10577" y="4407"/>
                    <a:pt x="10261" y="4261"/>
                    <a:pt x="9929" y="4247"/>
                  </a:cubicBezTo>
                  <a:cubicBezTo>
                    <a:pt x="9828" y="4241"/>
                    <a:pt x="9725" y="4233"/>
                    <a:pt x="9623" y="4233"/>
                  </a:cubicBezTo>
                  <a:cubicBezTo>
                    <a:pt x="9524" y="4233"/>
                    <a:pt x="9424" y="4241"/>
                    <a:pt x="9327" y="4265"/>
                  </a:cubicBezTo>
                  <a:cubicBezTo>
                    <a:pt x="9270" y="4175"/>
                    <a:pt x="9206" y="4090"/>
                    <a:pt x="9129" y="4016"/>
                  </a:cubicBezTo>
                  <a:cubicBezTo>
                    <a:pt x="9338" y="3435"/>
                    <a:pt x="8879" y="2828"/>
                    <a:pt x="8308" y="2705"/>
                  </a:cubicBezTo>
                  <a:cubicBezTo>
                    <a:pt x="8631" y="2438"/>
                    <a:pt x="9056" y="2317"/>
                    <a:pt x="9469" y="2316"/>
                  </a:cubicBezTo>
                  <a:cubicBezTo>
                    <a:pt x="9477" y="2316"/>
                    <a:pt x="9486" y="2316"/>
                    <a:pt x="9494" y="2316"/>
                  </a:cubicBezTo>
                  <a:close/>
                  <a:moveTo>
                    <a:pt x="9675" y="4344"/>
                  </a:moveTo>
                  <a:cubicBezTo>
                    <a:pt x="9798" y="4344"/>
                    <a:pt x="9920" y="4356"/>
                    <a:pt x="10041" y="4366"/>
                  </a:cubicBezTo>
                  <a:cubicBezTo>
                    <a:pt x="10309" y="4397"/>
                    <a:pt x="10548" y="4528"/>
                    <a:pt x="10753" y="4695"/>
                  </a:cubicBezTo>
                  <a:cubicBezTo>
                    <a:pt x="10684" y="4762"/>
                    <a:pt x="10614" y="4823"/>
                    <a:pt x="10535" y="4877"/>
                  </a:cubicBezTo>
                  <a:cubicBezTo>
                    <a:pt x="10391" y="4832"/>
                    <a:pt x="10240" y="4809"/>
                    <a:pt x="10089" y="4809"/>
                  </a:cubicBezTo>
                  <a:cubicBezTo>
                    <a:pt x="10059" y="4809"/>
                    <a:pt x="10028" y="4810"/>
                    <a:pt x="9998" y="4812"/>
                  </a:cubicBezTo>
                  <a:cubicBezTo>
                    <a:pt x="9849" y="4819"/>
                    <a:pt x="9704" y="4851"/>
                    <a:pt x="9564" y="4902"/>
                  </a:cubicBezTo>
                  <a:cubicBezTo>
                    <a:pt x="9540" y="4717"/>
                    <a:pt x="9481" y="4536"/>
                    <a:pt x="9389" y="4373"/>
                  </a:cubicBezTo>
                  <a:cubicBezTo>
                    <a:pt x="9484" y="4351"/>
                    <a:pt x="9580" y="4344"/>
                    <a:pt x="9675" y="4344"/>
                  </a:cubicBezTo>
                  <a:close/>
                  <a:moveTo>
                    <a:pt x="9286" y="4406"/>
                  </a:moveTo>
                  <a:cubicBezTo>
                    <a:pt x="9377" y="4572"/>
                    <a:pt x="9444" y="4755"/>
                    <a:pt x="9464" y="4942"/>
                  </a:cubicBezTo>
                  <a:cubicBezTo>
                    <a:pt x="9434" y="4955"/>
                    <a:pt x="9406" y="4967"/>
                    <a:pt x="9377" y="4981"/>
                  </a:cubicBezTo>
                  <a:lnTo>
                    <a:pt x="9378" y="4981"/>
                  </a:lnTo>
                  <a:cubicBezTo>
                    <a:pt x="9366" y="4987"/>
                    <a:pt x="9356" y="4993"/>
                    <a:pt x="9346" y="4997"/>
                  </a:cubicBezTo>
                  <a:cubicBezTo>
                    <a:pt x="9219" y="4933"/>
                    <a:pt x="8985" y="4783"/>
                    <a:pt x="9045" y="4620"/>
                  </a:cubicBezTo>
                  <a:cubicBezTo>
                    <a:pt x="9087" y="4512"/>
                    <a:pt x="9182" y="4444"/>
                    <a:pt x="9286" y="4406"/>
                  </a:cubicBezTo>
                  <a:close/>
                  <a:moveTo>
                    <a:pt x="10101" y="4927"/>
                  </a:moveTo>
                  <a:cubicBezTo>
                    <a:pt x="10204" y="4927"/>
                    <a:pt x="10307" y="4937"/>
                    <a:pt x="10407" y="4957"/>
                  </a:cubicBezTo>
                  <a:cubicBezTo>
                    <a:pt x="10232" y="5053"/>
                    <a:pt x="10031" y="5108"/>
                    <a:pt x="9832" y="5108"/>
                  </a:cubicBezTo>
                  <a:cubicBezTo>
                    <a:pt x="9828" y="5108"/>
                    <a:pt x="9823" y="5108"/>
                    <a:pt x="9819" y="5108"/>
                  </a:cubicBezTo>
                  <a:cubicBezTo>
                    <a:pt x="9734" y="5108"/>
                    <a:pt x="9653" y="5099"/>
                    <a:pt x="9574" y="5080"/>
                  </a:cubicBezTo>
                  <a:cubicBezTo>
                    <a:pt x="9574" y="5061"/>
                    <a:pt x="9574" y="5041"/>
                    <a:pt x="9573" y="5020"/>
                  </a:cubicBezTo>
                  <a:cubicBezTo>
                    <a:pt x="9742" y="4958"/>
                    <a:pt x="9922" y="4927"/>
                    <a:pt x="10101" y="4927"/>
                  </a:cubicBezTo>
                  <a:close/>
                  <a:moveTo>
                    <a:pt x="2109" y="4067"/>
                  </a:moveTo>
                  <a:cubicBezTo>
                    <a:pt x="2227" y="4161"/>
                    <a:pt x="2368" y="4224"/>
                    <a:pt x="2517" y="4242"/>
                  </a:cubicBezTo>
                  <a:cubicBezTo>
                    <a:pt x="2602" y="4566"/>
                    <a:pt x="2715" y="4884"/>
                    <a:pt x="2876" y="5179"/>
                  </a:cubicBezTo>
                  <a:cubicBezTo>
                    <a:pt x="2732" y="5144"/>
                    <a:pt x="2584" y="5122"/>
                    <a:pt x="2437" y="5122"/>
                  </a:cubicBezTo>
                  <a:cubicBezTo>
                    <a:pt x="2383" y="5122"/>
                    <a:pt x="2329" y="5125"/>
                    <a:pt x="2275" y="5131"/>
                  </a:cubicBezTo>
                  <a:cubicBezTo>
                    <a:pt x="2034" y="5158"/>
                    <a:pt x="1804" y="5260"/>
                    <a:pt x="1620" y="5419"/>
                  </a:cubicBezTo>
                  <a:cubicBezTo>
                    <a:pt x="1660" y="4935"/>
                    <a:pt x="1859" y="4479"/>
                    <a:pt x="2109" y="4067"/>
                  </a:cubicBezTo>
                  <a:close/>
                  <a:moveTo>
                    <a:pt x="10837" y="4767"/>
                  </a:moveTo>
                  <a:cubicBezTo>
                    <a:pt x="11124" y="5042"/>
                    <a:pt x="11387" y="5363"/>
                    <a:pt x="11543" y="5729"/>
                  </a:cubicBezTo>
                  <a:cubicBezTo>
                    <a:pt x="11366" y="5362"/>
                    <a:pt x="11040" y="5079"/>
                    <a:pt x="10664" y="4926"/>
                  </a:cubicBezTo>
                  <a:cubicBezTo>
                    <a:pt x="10692" y="4904"/>
                    <a:pt x="10720" y="4880"/>
                    <a:pt x="10746" y="4856"/>
                  </a:cubicBezTo>
                  <a:cubicBezTo>
                    <a:pt x="10776" y="4827"/>
                    <a:pt x="10807" y="4797"/>
                    <a:pt x="10837" y="4767"/>
                  </a:cubicBezTo>
                  <a:close/>
                  <a:moveTo>
                    <a:pt x="5748" y="3574"/>
                  </a:moveTo>
                  <a:cubicBezTo>
                    <a:pt x="6074" y="3574"/>
                    <a:pt x="6411" y="3687"/>
                    <a:pt x="6679" y="3857"/>
                  </a:cubicBezTo>
                  <a:cubicBezTo>
                    <a:pt x="6682" y="3960"/>
                    <a:pt x="6719" y="4065"/>
                    <a:pt x="6802" y="4128"/>
                  </a:cubicBezTo>
                  <a:cubicBezTo>
                    <a:pt x="6639" y="4776"/>
                    <a:pt x="6298" y="5358"/>
                    <a:pt x="5939" y="5914"/>
                  </a:cubicBezTo>
                  <a:cubicBezTo>
                    <a:pt x="5591" y="5815"/>
                    <a:pt x="5228" y="5775"/>
                    <a:pt x="4865" y="5775"/>
                  </a:cubicBezTo>
                  <a:cubicBezTo>
                    <a:pt x="4813" y="5775"/>
                    <a:pt x="4761" y="5776"/>
                    <a:pt x="4708" y="5778"/>
                  </a:cubicBezTo>
                  <a:cubicBezTo>
                    <a:pt x="4661" y="5581"/>
                    <a:pt x="4620" y="5380"/>
                    <a:pt x="4600" y="5178"/>
                  </a:cubicBezTo>
                  <a:cubicBezTo>
                    <a:pt x="4560" y="4899"/>
                    <a:pt x="4569" y="4608"/>
                    <a:pt x="4683" y="4348"/>
                  </a:cubicBezTo>
                  <a:cubicBezTo>
                    <a:pt x="4758" y="4174"/>
                    <a:pt x="4835" y="3996"/>
                    <a:pt x="4974" y="3861"/>
                  </a:cubicBezTo>
                  <a:cubicBezTo>
                    <a:pt x="5190" y="3658"/>
                    <a:pt x="5465" y="3574"/>
                    <a:pt x="5748" y="3574"/>
                  </a:cubicBezTo>
                  <a:close/>
                  <a:moveTo>
                    <a:pt x="4625" y="755"/>
                  </a:moveTo>
                  <a:cubicBezTo>
                    <a:pt x="5321" y="755"/>
                    <a:pt x="6024" y="1048"/>
                    <a:pt x="6480" y="1578"/>
                  </a:cubicBezTo>
                  <a:cubicBezTo>
                    <a:pt x="6639" y="1773"/>
                    <a:pt x="6735" y="1998"/>
                    <a:pt x="6813" y="2232"/>
                  </a:cubicBezTo>
                  <a:cubicBezTo>
                    <a:pt x="6916" y="2531"/>
                    <a:pt x="6961" y="2846"/>
                    <a:pt x="6958" y="3162"/>
                  </a:cubicBezTo>
                  <a:cubicBezTo>
                    <a:pt x="6822" y="3328"/>
                    <a:pt x="6714" y="3521"/>
                    <a:pt x="6686" y="3736"/>
                  </a:cubicBezTo>
                  <a:cubicBezTo>
                    <a:pt x="6401" y="3576"/>
                    <a:pt x="6049" y="3458"/>
                    <a:pt x="5710" y="3458"/>
                  </a:cubicBezTo>
                  <a:cubicBezTo>
                    <a:pt x="5429" y="3458"/>
                    <a:pt x="5157" y="3539"/>
                    <a:pt x="4940" y="3743"/>
                  </a:cubicBezTo>
                  <a:cubicBezTo>
                    <a:pt x="4729" y="3940"/>
                    <a:pt x="4547" y="4348"/>
                    <a:pt x="4493" y="4632"/>
                  </a:cubicBezTo>
                  <a:cubicBezTo>
                    <a:pt x="4455" y="4837"/>
                    <a:pt x="4474" y="5046"/>
                    <a:pt x="4500" y="5251"/>
                  </a:cubicBezTo>
                  <a:cubicBezTo>
                    <a:pt x="4521" y="5431"/>
                    <a:pt x="4554" y="5608"/>
                    <a:pt x="4597" y="5783"/>
                  </a:cubicBezTo>
                  <a:cubicBezTo>
                    <a:pt x="4406" y="5796"/>
                    <a:pt x="4219" y="5823"/>
                    <a:pt x="4033" y="5860"/>
                  </a:cubicBezTo>
                  <a:cubicBezTo>
                    <a:pt x="3935" y="5878"/>
                    <a:pt x="3839" y="5902"/>
                    <a:pt x="3744" y="5928"/>
                  </a:cubicBezTo>
                  <a:cubicBezTo>
                    <a:pt x="3648" y="5733"/>
                    <a:pt x="3538" y="5537"/>
                    <a:pt x="3377" y="5390"/>
                  </a:cubicBezTo>
                  <a:cubicBezTo>
                    <a:pt x="3277" y="5310"/>
                    <a:pt x="3155" y="5256"/>
                    <a:pt x="3030" y="5220"/>
                  </a:cubicBezTo>
                  <a:cubicBezTo>
                    <a:pt x="2847" y="4919"/>
                    <a:pt x="2712" y="4590"/>
                    <a:pt x="2622" y="4249"/>
                  </a:cubicBezTo>
                  <a:lnTo>
                    <a:pt x="2622" y="4249"/>
                  </a:lnTo>
                  <a:cubicBezTo>
                    <a:pt x="2634" y="4250"/>
                    <a:pt x="2645" y="4250"/>
                    <a:pt x="2657" y="4250"/>
                  </a:cubicBezTo>
                  <a:cubicBezTo>
                    <a:pt x="2894" y="4250"/>
                    <a:pt x="3115" y="4138"/>
                    <a:pt x="3284" y="3974"/>
                  </a:cubicBezTo>
                  <a:cubicBezTo>
                    <a:pt x="3448" y="4033"/>
                    <a:pt x="3613" y="4062"/>
                    <a:pt x="3774" y="4062"/>
                  </a:cubicBezTo>
                  <a:cubicBezTo>
                    <a:pt x="4138" y="4062"/>
                    <a:pt x="4480" y="3913"/>
                    <a:pt x="4751" y="3623"/>
                  </a:cubicBezTo>
                  <a:cubicBezTo>
                    <a:pt x="5143" y="3206"/>
                    <a:pt x="5376" y="2539"/>
                    <a:pt x="5168" y="1984"/>
                  </a:cubicBezTo>
                  <a:cubicBezTo>
                    <a:pt x="4976" y="1549"/>
                    <a:pt x="4816" y="1280"/>
                    <a:pt x="4343" y="1117"/>
                  </a:cubicBezTo>
                  <a:cubicBezTo>
                    <a:pt x="4382" y="987"/>
                    <a:pt x="4432" y="863"/>
                    <a:pt x="4512" y="758"/>
                  </a:cubicBezTo>
                  <a:cubicBezTo>
                    <a:pt x="4550" y="756"/>
                    <a:pt x="4587" y="755"/>
                    <a:pt x="4625" y="755"/>
                  </a:cubicBezTo>
                  <a:close/>
                  <a:moveTo>
                    <a:pt x="7858" y="4014"/>
                  </a:moveTo>
                  <a:cubicBezTo>
                    <a:pt x="7983" y="4246"/>
                    <a:pt x="8232" y="4374"/>
                    <a:pt x="8485" y="4374"/>
                  </a:cubicBezTo>
                  <a:cubicBezTo>
                    <a:pt x="8590" y="4374"/>
                    <a:pt x="8697" y="4352"/>
                    <a:pt x="8796" y="4305"/>
                  </a:cubicBezTo>
                  <a:cubicBezTo>
                    <a:pt x="8900" y="4260"/>
                    <a:pt x="9006" y="4207"/>
                    <a:pt x="9076" y="4113"/>
                  </a:cubicBezTo>
                  <a:cubicBezTo>
                    <a:pt x="9135" y="4172"/>
                    <a:pt x="9176" y="4232"/>
                    <a:pt x="9221" y="4299"/>
                  </a:cubicBezTo>
                  <a:cubicBezTo>
                    <a:pt x="9067" y="4351"/>
                    <a:pt x="8931" y="4484"/>
                    <a:pt x="8917" y="4652"/>
                  </a:cubicBezTo>
                  <a:cubicBezTo>
                    <a:pt x="8920" y="4843"/>
                    <a:pt x="9099" y="4963"/>
                    <a:pt x="9247" y="5053"/>
                  </a:cubicBezTo>
                  <a:cubicBezTo>
                    <a:pt x="9220" y="5069"/>
                    <a:pt x="9195" y="5085"/>
                    <a:pt x="9169" y="5102"/>
                  </a:cubicBezTo>
                  <a:lnTo>
                    <a:pt x="9169" y="5101"/>
                  </a:lnTo>
                  <a:cubicBezTo>
                    <a:pt x="8864" y="5309"/>
                    <a:pt x="8629" y="5613"/>
                    <a:pt x="8481" y="5949"/>
                  </a:cubicBezTo>
                  <a:cubicBezTo>
                    <a:pt x="8276" y="5380"/>
                    <a:pt x="7958" y="4845"/>
                    <a:pt x="7543" y="4404"/>
                  </a:cubicBezTo>
                  <a:cubicBezTo>
                    <a:pt x="7617" y="4253"/>
                    <a:pt x="7722" y="4116"/>
                    <a:pt x="7858" y="4014"/>
                  </a:cubicBezTo>
                  <a:close/>
                  <a:moveTo>
                    <a:pt x="3127" y="5378"/>
                  </a:moveTo>
                  <a:lnTo>
                    <a:pt x="3127" y="5378"/>
                  </a:lnTo>
                  <a:cubicBezTo>
                    <a:pt x="3220" y="5418"/>
                    <a:pt x="3307" y="5463"/>
                    <a:pt x="3368" y="5539"/>
                  </a:cubicBezTo>
                  <a:cubicBezTo>
                    <a:pt x="3474" y="5666"/>
                    <a:pt x="3560" y="5810"/>
                    <a:pt x="3632" y="5960"/>
                  </a:cubicBezTo>
                  <a:cubicBezTo>
                    <a:pt x="3617" y="5964"/>
                    <a:pt x="3602" y="5969"/>
                    <a:pt x="3588" y="5973"/>
                  </a:cubicBezTo>
                  <a:cubicBezTo>
                    <a:pt x="3417" y="5789"/>
                    <a:pt x="3263" y="5589"/>
                    <a:pt x="3127" y="5378"/>
                  </a:cubicBezTo>
                  <a:close/>
                  <a:moveTo>
                    <a:pt x="3678" y="6062"/>
                  </a:moveTo>
                  <a:cubicBezTo>
                    <a:pt x="3678" y="6065"/>
                    <a:pt x="3679" y="6066"/>
                    <a:pt x="3679" y="6068"/>
                  </a:cubicBezTo>
                  <a:lnTo>
                    <a:pt x="3674" y="6064"/>
                  </a:lnTo>
                  <a:cubicBezTo>
                    <a:pt x="3676" y="6064"/>
                    <a:pt x="3677" y="6064"/>
                    <a:pt x="3678" y="6062"/>
                  </a:cubicBezTo>
                  <a:close/>
                  <a:moveTo>
                    <a:pt x="9369" y="5113"/>
                  </a:moveTo>
                  <a:cubicBezTo>
                    <a:pt x="9384" y="5120"/>
                    <a:pt x="9400" y="5126"/>
                    <a:pt x="9415" y="5133"/>
                  </a:cubicBezTo>
                  <a:cubicBezTo>
                    <a:pt x="9433" y="5140"/>
                    <a:pt x="9451" y="5147"/>
                    <a:pt x="9469" y="5154"/>
                  </a:cubicBezTo>
                  <a:cubicBezTo>
                    <a:pt x="9411" y="5719"/>
                    <a:pt x="9145" y="6273"/>
                    <a:pt x="8690" y="6620"/>
                  </a:cubicBezTo>
                  <a:cubicBezTo>
                    <a:pt x="8681" y="6628"/>
                    <a:pt x="8672" y="6635"/>
                    <a:pt x="8663" y="6642"/>
                  </a:cubicBezTo>
                  <a:cubicBezTo>
                    <a:pt x="8631" y="6462"/>
                    <a:pt x="8589" y="6284"/>
                    <a:pt x="8535" y="6110"/>
                  </a:cubicBezTo>
                  <a:cubicBezTo>
                    <a:pt x="8683" y="5692"/>
                    <a:pt x="8976" y="5321"/>
                    <a:pt x="9369" y="5113"/>
                  </a:cubicBezTo>
                  <a:close/>
                  <a:moveTo>
                    <a:pt x="8480" y="6301"/>
                  </a:moveTo>
                  <a:cubicBezTo>
                    <a:pt x="8508" y="6398"/>
                    <a:pt x="8528" y="6497"/>
                    <a:pt x="8548" y="6596"/>
                  </a:cubicBezTo>
                  <a:cubicBezTo>
                    <a:pt x="8555" y="6635"/>
                    <a:pt x="8562" y="6675"/>
                    <a:pt x="8568" y="6714"/>
                  </a:cubicBezTo>
                  <a:cubicBezTo>
                    <a:pt x="8524" y="6745"/>
                    <a:pt x="8480" y="6775"/>
                    <a:pt x="8435" y="6804"/>
                  </a:cubicBezTo>
                  <a:cubicBezTo>
                    <a:pt x="8428" y="6808"/>
                    <a:pt x="8420" y="6813"/>
                    <a:pt x="8413" y="6817"/>
                  </a:cubicBezTo>
                  <a:cubicBezTo>
                    <a:pt x="8421" y="6606"/>
                    <a:pt x="8429" y="6529"/>
                    <a:pt x="8480" y="6301"/>
                  </a:cubicBezTo>
                  <a:close/>
                  <a:moveTo>
                    <a:pt x="4984" y="5877"/>
                  </a:moveTo>
                  <a:cubicBezTo>
                    <a:pt x="5285" y="5877"/>
                    <a:pt x="5587" y="5917"/>
                    <a:pt x="5876" y="6007"/>
                  </a:cubicBezTo>
                  <a:cubicBezTo>
                    <a:pt x="5856" y="6035"/>
                    <a:pt x="5837" y="6062"/>
                    <a:pt x="5818" y="6090"/>
                  </a:cubicBezTo>
                  <a:cubicBezTo>
                    <a:pt x="5627" y="6369"/>
                    <a:pt x="5422" y="6638"/>
                    <a:pt x="5218" y="6906"/>
                  </a:cubicBezTo>
                  <a:cubicBezTo>
                    <a:pt x="5015" y="6589"/>
                    <a:pt x="4843" y="6249"/>
                    <a:pt x="4738" y="5886"/>
                  </a:cubicBezTo>
                  <a:cubicBezTo>
                    <a:pt x="4820" y="5880"/>
                    <a:pt x="4902" y="5877"/>
                    <a:pt x="4984" y="5877"/>
                  </a:cubicBezTo>
                  <a:close/>
                  <a:moveTo>
                    <a:pt x="7492" y="4524"/>
                  </a:moveTo>
                  <a:cubicBezTo>
                    <a:pt x="7920" y="4965"/>
                    <a:pt x="8229" y="5521"/>
                    <a:pt x="8421" y="6102"/>
                  </a:cubicBezTo>
                  <a:cubicBezTo>
                    <a:pt x="8334" y="6353"/>
                    <a:pt x="8291" y="6619"/>
                    <a:pt x="8297" y="6887"/>
                  </a:cubicBezTo>
                  <a:cubicBezTo>
                    <a:pt x="8281" y="6895"/>
                    <a:pt x="8264" y="6904"/>
                    <a:pt x="8249" y="6912"/>
                  </a:cubicBezTo>
                  <a:cubicBezTo>
                    <a:pt x="8244" y="6915"/>
                    <a:pt x="8238" y="6918"/>
                    <a:pt x="8232" y="6921"/>
                  </a:cubicBezTo>
                  <a:cubicBezTo>
                    <a:pt x="7846" y="6510"/>
                    <a:pt x="7571" y="5985"/>
                    <a:pt x="7460" y="5432"/>
                  </a:cubicBezTo>
                  <a:cubicBezTo>
                    <a:pt x="7401" y="5135"/>
                    <a:pt x="7383" y="4811"/>
                    <a:pt x="7492" y="4524"/>
                  </a:cubicBezTo>
                  <a:close/>
                  <a:moveTo>
                    <a:pt x="4624" y="5895"/>
                  </a:moveTo>
                  <a:cubicBezTo>
                    <a:pt x="4733" y="6291"/>
                    <a:pt x="4922" y="6657"/>
                    <a:pt x="5150" y="6996"/>
                  </a:cubicBezTo>
                  <a:cubicBezTo>
                    <a:pt x="5127" y="7027"/>
                    <a:pt x="5104" y="7058"/>
                    <a:pt x="5080" y="7089"/>
                  </a:cubicBezTo>
                  <a:cubicBezTo>
                    <a:pt x="4851" y="7000"/>
                    <a:pt x="4625" y="6879"/>
                    <a:pt x="4426" y="6737"/>
                  </a:cubicBezTo>
                  <a:cubicBezTo>
                    <a:pt x="4220" y="6589"/>
                    <a:pt x="4039" y="6409"/>
                    <a:pt x="3852" y="6236"/>
                  </a:cubicBezTo>
                  <a:cubicBezTo>
                    <a:pt x="3837" y="6167"/>
                    <a:pt x="3813" y="6098"/>
                    <a:pt x="3787" y="6032"/>
                  </a:cubicBezTo>
                  <a:cubicBezTo>
                    <a:pt x="4065" y="5964"/>
                    <a:pt x="4341" y="5918"/>
                    <a:pt x="4624" y="5895"/>
                  </a:cubicBezTo>
                  <a:close/>
                  <a:moveTo>
                    <a:pt x="2436" y="5241"/>
                  </a:moveTo>
                  <a:cubicBezTo>
                    <a:pt x="2609" y="5241"/>
                    <a:pt x="2785" y="5271"/>
                    <a:pt x="2955" y="5322"/>
                  </a:cubicBezTo>
                  <a:cubicBezTo>
                    <a:pt x="3103" y="5569"/>
                    <a:pt x="3278" y="5800"/>
                    <a:pt x="3473" y="6011"/>
                  </a:cubicBezTo>
                  <a:cubicBezTo>
                    <a:pt x="3462" y="6015"/>
                    <a:pt x="3452" y="6019"/>
                    <a:pt x="3442" y="6022"/>
                  </a:cubicBezTo>
                  <a:cubicBezTo>
                    <a:pt x="2894" y="6213"/>
                    <a:pt x="2423" y="6587"/>
                    <a:pt x="2173" y="7116"/>
                  </a:cubicBezTo>
                  <a:cubicBezTo>
                    <a:pt x="1763" y="6737"/>
                    <a:pt x="1604" y="6102"/>
                    <a:pt x="1612" y="5561"/>
                  </a:cubicBezTo>
                  <a:cubicBezTo>
                    <a:pt x="1846" y="5332"/>
                    <a:pt x="2136" y="5241"/>
                    <a:pt x="2436" y="5241"/>
                  </a:cubicBezTo>
                  <a:close/>
                  <a:moveTo>
                    <a:pt x="7105" y="4164"/>
                  </a:moveTo>
                  <a:cubicBezTo>
                    <a:pt x="7189" y="4233"/>
                    <a:pt x="7270" y="4308"/>
                    <a:pt x="7346" y="4380"/>
                  </a:cubicBezTo>
                  <a:cubicBezTo>
                    <a:pt x="7368" y="4400"/>
                    <a:pt x="7390" y="4421"/>
                    <a:pt x="7410" y="4442"/>
                  </a:cubicBezTo>
                  <a:cubicBezTo>
                    <a:pt x="7222" y="4906"/>
                    <a:pt x="7289" y="5430"/>
                    <a:pt x="7471" y="5885"/>
                  </a:cubicBezTo>
                  <a:cubicBezTo>
                    <a:pt x="7626" y="6280"/>
                    <a:pt x="7837" y="6662"/>
                    <a:pt x="8126" y="6974"/>
                  </a:cubicBezTo>
                  <a:cubicBezTo>
                    <a:pt x="8013" y="7030"/>
                    <a:pt x="7896" y="7077"/>
                    <a:pt x="7776" y="7116"/>
                  </a:cubicBezTo>
                  <a:cubicBezTo>
                    <a:pt x="7319" y="6580"/>
                    <a:pt x="6708" y="6168"/>
                    <a:pt x="6041" y="5945"/>
                  </a:cubicBezTo>
                  <a:cubicBezTo>
                    <a:pt x="6409" y="5400"/>
                    <a:pt x="6723" y="4811"/>
                    <a:pt x="6896" y="4173"/>
                  </a:cubicBezTo>
                  <a:cubicBezTo>
                    <a:pt x="6928" y="4184"/>
                    <a:pt x="6962" y="4190"/>
                    <a:pt x="6995" y="4190"/>
                  </a:cubicBezTo>
                  <a:cubicBezTo>
                    <a:pt x="7033" y="4190"/>
                    <a:pt x="7071" y="4182"/>
                    <a:pt x="7105" y="4164"/>
                  </a:cubicBezTo>
                  <a:close/>
                  <a:moveTo>
                    <a:pt x="5216" y="7093"/>
                  </a:moveTo>
                  <a:cubicBezTo>
                    <a:pt x="5218" y="7096"/>
                    <a:pt x="5220" y="7099"/>
                    <a:pt x="5221" y="7101"/>
                  </a:cubicBezTo>
                  <a:cubicBezTo>
                    <a:pt x="5233" y="7118"/>
                    <a:pt x="5244" y="7136"/>
                    <a:pt x="5257" y="7153"/>
                  </a:cubicBezTo>
                  <a:lnTo>
                    <a:pt x="5258" y="7154"/>
                  </a:lnTo>
                  <a:cubicBezTo>
                    <a:pt x="5235" y="7147"/>
                    <a:pt x="5212" y="7139"/>
                    <a:pt x="5189" y="7131"/>
                  </a:cubicBezTo>
                  <a:cubicBezTo>
                    <a:pt x="5198" y="7118"/>
                    <a:pt x="5208" y="7106"/>
                    <a:pt x="5216" y="7093"/>
                  </a:cubicBezTo>
                  <a:close/>
                  <a:moveTo>
                    <a:pt x="11570" y="6243"/>
                  </a:moveTo>
                  <a:lnTo>
                    <a:pt x="11570" y="6243"/>
                  </a:lnTo>
                  <a:cubicBezTo>
                    <a:pt x="11598" y="6452"/>
                    <a:pt x="11584" y="6665"/>
                    <a:pt x="11505" y="6858"/>
                  </a:cubicBezTo>
                  <a:cubicBezTo>
                    <a:pt x="11395" y="7012"/>
                    <a:pt x="11253" y="7190"/>
                    <a:pt x="11055" y="7209"/>
                  </a:cubicBezTo>
                  <a:cubicBezTo>
                    <a:pt x="11048" y="7210"/>
                    <a:pt x="11041" y="7210"/>
                    <a:pt x="11035" y="7210"/>
                  </a:cubicBezTo>
                  <a:cubicBezTo>
                    <a:pt x="10883" y="7210"/>
                    <a:pt x="10795" y="7099"/>
                    <a:pt x="10801" y="6947"/>
                  </a:cubicBezTo>
                  <a:cubicBezTo>
                    <a:pt x="10798" y="6826"/>
                    <a:pt x="10812" y="6706"/>
                    <a:pt x="10864" y="6603"/>
                  </a:cubicBezTo>
                  <a:cubicBezTo>
                    <a:pt x="10939" y="6454"/>
                    <a:pt x="11074" y="6345"/>
                    <a:pt x="11223" y="6288"/>
                  </a:cubicBezTo>
                  <a:cubicBezTo>
                    <a:pt x="11334" y="6246"/>
                    <a:pt x="11454" y="6245"/>
                    <a:pt x="11570" y="6243"/>
                  </a:cubicBezTo>
                  <a:close/>
                  <a:moveTo>
                    <a:pt x="8586" y="6832"/>
                  </a:moveTo>
                  <a:cubicBezTo>
                    <a:pt x="8606" y="6975"/>
                    <a:pt x="8617" y="7119"/>
                    <a:pt x="8622" y="7263"/>
                  </a:cubicBezTo>
                  <a:lnTo>
                    <a:pt x="8622" y="7263"/>
                  </a:lnTo>
                  <a:cubicBezTo>
                    <a:pt x="8586" y="7236"/>
                    <a:pt x="8552" y="7210"/>
                    <a:pt x="8517" y="7183"/>
                  </a:cubicBezTo>
                  <a:cubicBezTo>
                    <a:pt x="8486" y="7159"/>
                    <a:pt x="8456" y="7133"/>
                    <a:pt x="8426" y="7107"/>
                  </a:cubicBezTo>
                  <a:cubicBezTo>
                    <a:pt x="8421" y="7069"/>
                    <a:pt x="8419" y="7032"/>
                    <a:pt x="8415" y="6994"/>
                  </a:cubicBezTo>
                  <a:cubicBezTo>
                    <a:pt x="8415" y="6979"/>
                    <a:pt x="8414" y="6963"/>
                    <a:pt x="8414" y="6947"/>
                  </a:cubicBezTo>
                  <a:cubicBezTo>
                    <a:pt x="8424" y="6941"/>
                    <a:pt x="8433" y="6935"/>
                    <a:pt x="8442" y="6929"/>
                  </a:cubicBezTo>
                  <a:cubicBezTo>
                    <a:pt x="8492" y="6899"/>
                    <a:pt x="8539" y="6866"/>
                    <a:pt x="8586" y="6832"/>
                  </a:cubicBezTo>
                  <a:close/>
                  <a:moveTo>
                    <a:pt x="5978" y="6041"/>
                  </a:moveTo>
                  <a:cubicBezTo>
                    <a:pt x="6618" y="6264"/>
                    <a:pt x="7213" y="6636"/>
                    <a:pt x="7659" y="7152"/>
                  </a:cubicBezTo>
                  <a:cubicBezTo>
                    <a:pt x="7259" y="7259"/>
                    <a:pt x="6847" y="7336"/>
                    <a:pt x="6431" y="7340"/>
                  </a:cubicBezTo>
                  <a:cubicBezTo>
                    <a:pt x="6092" y="7340"/>
                    <a:pt x="5753" y="7297"/>
                    <a:pt x="5427" y="7206"/>
                  </a:cubicBezTo>
                  <a:cubicBezTo>
                    <a:pt x="5375" y="7141"/>
                    <a:pt x="5330" y="7071"/>
                    <a:pt x="5282" y="7002"/>
                  </a:cubicBezTo>
                  <a:cubicBezTo>
                    <a:pt x="5514" y="6681"/>
                    <a:pt x="5753" y="6366"/>
                    <a:pt x="5978" y="6041"/>
                  </a:cubicBezTo>
                  <a:close/>
                  <a:moveTo>
                    <a:pt x="3636" y="7080"/>
                  </a:moveTo>
                  <a:cubicBezTo>
                    <a:pt x="3559" y="7208"/>
                    <a:pt x="3458" y="7328"/>
                    <a:pt x="3325" y="7390"/>
                  </a:cubicBezTo>
                  <a:cubicBezTo>
                    <a:pt x="3399" y="7260"/>
                    <a:pt x="3502" y="7145"/>
                    <a:pt x="3636" y="7080"/>
                  </a:cubicBezTo>
                  <a:close/>
                  <a:moveTo>
                    <a:pt x="3558" y="6100"/>
                  </a:moveTo>
                  <a:cubicBezTo>
                    <a:pt x="3608" y="6152"/>
                    <a:pt x="3658" y="6202"/>
                    <a:pt x="3709" y="6253"/>
                  </a:cubicBezTo>
                  <a:cubicBezTo>
                    <a:pt x="3723" y="6265"/>
                    <a:pt x="3736" y="6279"/>
                    <a:pt x="3749" y="6292"/>
                  </a:cubicBezTo>
                  <a:cubicBezTo>
                    <a:pt x="3797" y="6507"/>
                    <a:pt x="3790" y="6731"/>
                    <a:pt x="3708" y="6935"/>
                  </a:cubicBezTo>
                  <a:cubicBezTo>
                    <a:pt x="3460" y="6994"/>
                    <a:pt x="3273" y="7197"/>
                    <a:pt x="3182" y="7427"/>
                  </a:cubicBezTo>
                  <a:cubicBezTo>
                    <a:pt x="3181" y="7427"/>
                    <a:pt x="3180" y="7427"/>
                    <a:pt x="3180" y="7428"/>
                  </a:cubicBezTo>
                  <a:lnTo>
                    <a:pt x="3180" y="7427"/>
                  </a:lnTo>
                  <a:cubicBezTo>
                    <a:pt x="3178" y="7427"/>
                    <a:pt x="3176" y="7427"/>
                    <a:pt x="3174" y="7427"/>
                  </a:cubicBezTo>
                  <a:cubicBezTo>
                    <a:pt x="3022" y="7427"/>
                    <a:pt x="2862" y="7388"/>
                    <a:pt x="2718" y="7359"/>
                  </a:cubicBezTo>
                  <a:cubicBezTo>
                    <a:pt x="2556" y="7325"/>
                    <a:pt x="2390" y="7279"/>
                    <a:pt x="2256" y="7181"/>
                  </a:cubicBezTo>
                  <a:cubicBezTo>
                    <a:pt x="2511" y="6657"/>
                    <a:pt x="3012" y="6281"/>
                    <a:pt x="3558" y="6100"/>
                  </a:cubicBezTo>
                  <a:close/>
                  <a:moveTo>
                    <a:pt x="3880" y="6413"/>
                  </a:moveTo>
                  <a:lnTo>
                    <a:pt x="3880" y="6413"/>
                  </a:lnTo>
                  <a:cubicBezTo>
                    <a:pt x="4207" y="6736"/>
                    <a:pt x="4584" y="7006"/>
                    <a:pt x="5012" y="7181"/>
                  </a:cubicBezTo>
                  <a:cubicBezTo>
                    <a:pt x="4979" y="7224"/>
                    <a:pt x="4947" y="7267"/>
                    <a:pt x="4915" y="7310"/>
                  </a:cubicBezTo>
                  <a:cubicBezTo>
                    <a:pt x="4870" y="7374"/>
                    <a:pt x="4826" y="7440"/>
                    <a:pt x="4781" y="7504"/>
                  </a:cubicBezTo>
                  <a:cubicBezTo>
                    <a:pt x="4555" y="7211"/>
                    <a:pt x="4220" y="6922"/>
                    <a:pt x="3830" y="6922"/>
                  </a:cubicBezTo>
                  <a:cubicBezTo>
                    <a:pt x="3825" y="6922"/>
                    <a:pt x="3819" y="6922"/>
                    <a:pt x="3814" y="6922"/>
                  </a:cubicBezTo>
                  <a:cubicBezTo>
                    <a:pt x="3870" y="6760"/>
                    <a:pt x="3895" y="6585"/>
                    <a:pt x="3880" y="6413"/>
                  </a:cubicBezTo>
                  <a:close/>
                  <a:moveTo>
                    <a:pt x="8450" y="7269"/>
                  </a:moveTo>
                  <a:lnTo>
                    <a:pt x="8450" y="7269"/>
                  </a:lnTo>
                  <a:cubicBezTo>
                    <a:pt x="8508" y="7313"/>
                    <a:pt x="8566" y="7356"/>
                    <a:pt x="8626" y="7398"/>
                  </a:cubicBezTo>
                  <a:cubicBezTo>
                    <a:pt x="8626" y="7426"/>
                    <a:pt x="8628" y="7455"/>
                    <a:pt x="8628" y="7484"/>
                  </a:cubicBezTo>
                  <a:cubicBezTo>
                    <a:pt x="8628" y="7574"/>
                    <a:pt x="8624" y="7664"/>
                    <a:pt x="8618" y="7753"/>
                  </a:cubicBezTo>
                  <a:cubicBezTo>
                    <a:pt x="8541" y="7601"/>
                    <a:pt x="8480" y="7438"/>
                    <a:pt x="8450" y="7269"/>
                  </a:cubicBezTo>
                  <a:close/>
                  <a:moveTo>
                    <a:pt x="10567" y="5001"/>
                  </a:moveTo>
                  <a:cubicBezTo>
                    <a:pt x="11093" y="5170"/>
                    <a:pt x="11434" y="5598"/>
                    <a:pt x="11551" y="6127"/>
                  </a:cubicBezTo>
                  <a:cubicBezTo>
                    <a:pt x="11535" y="6126"/>
                    <a:pt x="11519" y="6126"/>
                    <a:pt x="11503" y="6126"/>
                  </a:cubicBezTo>
                  <a:cubicBezTo>
                    <a:pt x="11061" y="6126"/>
                    <a:pt x="10689" y="6433"/>
                    <a:pt x="10702" y="6898"/>
                  </a:cubicBezTo>
                  <a:cubicBezTo>
                    <a:pt x="10698" y="7018"/>
                    <a:pt x="10715" y="7153"/>
                    <a:pt x="10805" y="7239"/>
                  </a:cubicBezTo>
                  <a:cubicBezTo>
                    <a:pt x="10868" y="7304"/>
                    <a:pt x="10955" y="7334"/>
                    <a:pt x="11043" y="7334"/>
                  </a:cubicBezTo>
                  <a:cubicBezTo>
                    <a:pt x="11125" y="7334"/>
                    <a:pt x="11207" y="7308"/>
                    <a:pt x="11273" y="7260"/>
                  </a:cubicBezTo>
                  <a:lnTo>
                    <a:pt x="11273" y="7260"/>
                  </a:lnTo>
                  <a:cubicBezTo>
                    <a:pt x="10998" y="7610"/>
                    <a:pt x="10556" y="7773"/>
                    <a:pt x="10121" y="7773"/>
                  </a:cubicBezTo>
                  <a:cubicBezTo>
                    <a:pt x="10118" y="7773"/>
                    <a:pt x="10115" y="7773"/>
                    <a:pt x="10112" y="7773"/>
                  </a:cubicBezTo>
                  <a:cubicBezTo>
                    <a:pt x="9622" y="7772"/>
                    <a:pt x="9134" y="7617"/>
                    <a:pt x="8731" y="7341"/>
                  </a:cubicBezTo>
                  <a:cubicBezTo>
                    <a:pt x="8729" y="7284"/>
                    <a:pt x="8727" y="7228"/>
                    <a:pt x="8723" y="7171"/>
                  </a:cubicBezTo>
                  <a:cubicBezTo>
                    <a:pt x="8716" y="7034"/>
                    <a:pt x="8702" y="6897"/>
                    <a:pt x="8683" y="6762"/>
                  </a:cubicBezTo>
                  <a:cubicBezTo>
                    <a:pt x="8878" y="6613"/>
                    <a:pt x="9056" y="6444"/>
                    <a:pt x="9193" y="6240"/>
                  </a:cubicBezTo>
                  <a:cubicBezTo>
                    <a:pt x="9402" y="5926"/>
                    <a:pt x="9529" y="5559"/>
                    <a:pt x="9569" y="5185"/>
                  </a:cubicBezTo>
                  <a:cubicBezTo>
                    <a:pt x="9670" y="5213"/>
                    <a:pt x="9774" y="5226"/>
                    <a:pt x="9878" y="5226"/>
                  </a:cubicBezTo>
                  <a:cubicBezTo>
                    <a:pt x="10124" y="5226"/>
                    <a:pt x="10369" y="5150"/>
                    <a:pt x="10567" y="5001"/>
                  </a:cubicBezTo>
                  <a:close/>
                  <a:moveTo>
                    <a:pt x="4794" y="7708"/>
                  </a:moveTo>
                  <a:cubicBezTo>
                    <a:pt x="4930" y="7915"/>
                    <a:pt x="5038" y="8138"/>
                    <a:pt x="5131" y="8368"/>
                  </a:cubicBezTo>
                  <a:cubicBezTo>
                    <a:pt x="5144" y="8399"/>
                    <a:pt x="5156" y="8431"/>
                    <a:pt x="5168" y="8463"/>
                  </a:cubicBezTo>
                  <a:cubicBezTo>
                    <a:pt x="4987" y="8452"/>
                    <a:pt x="4806" y="8448"/>
                    <a:pt x="4624" y="8448"/>
                  </a:cubicBezTo>
                  <a:cubicBezTo>
                    <a:pt x="4540" y="8448"/>
                    <a:pt x="4455" y="8449"/>
                    <a:pt x="4371" y="8451"/>
                  </a:cubicBezTo>
                  <a:cubicBezTo>
                    <a:pt x="4487" y="8191"/>
                    <a:pt x="4644" y="7951"/>
                    <a:pt x="4794" y="7708"/>
                  </a:cubicBezTo>
                  <a:close/>
                  <a:moveTo>
                    <a:pt x="8211" y="7062"/>
                  </a:moveTo>
                  <a:cubicBezTo>
                    <a:pt x="8247" y="7096"/>
                    <a:pt x="8284" y="7130"/>
                    <a:pt x="8321" y="7163"/>
                  </a:cubicBezTo>
                  <a:cubicBezTo>
                    <a:pt x="8362" y="7442"/>
                    <a:pt x="8462" y="7711"/>
                    <a:pt x="8603" y="7954"/>
                  </a:cubicBezTo>
                  <a:cubicBezTo>
                    <a:pt x="8586" y="8136"/>
                    <a:pt x="8556" y="8318"/>
                    <a:pt x="8515" y="8497"/>
                  </a:cubicBezTo>
                  <a:cubicBezTo>
                    <a:pt x="8394" y="8028"/>
                    <a:pt x="8155" y="7594"/>
                    <a:pt x="7856" y="7215"/>
                  </a:cubicBezTo>
                  <a:cubicBezTo>
                    <a:pt x="7979" y="7174"/>
                    <a:pt x="8096" y="7119"/>
                    <a:pt x="8211" y="7062"/>
                  </a:cubicBezTo>
                  <a:close/>
                  <a:moveTo>
                    <a:pt x="3851" y="7033"/>
                  </a:moveTo>
                  <a:cubicBezTo>
                    <a:pt x="4198" y="7033"/>
                    <a:pt x="4520" y="7343"/>
                    <a:pt x="4716" y="7599"/>
                  </a:cubicBezTo>
                  <a:cubicBezTo>
                    <a:pt x="4541" y="7872"/>
                    <a:pt x="4381" y="8156"/>
                    <a:pt x="4257" y="8455"/>
                  </a:cubicBezTo>
                  <a:cubicBezTo>
                    <a:pt x="4153" y="8459"/>
                    <a:pt x="4048" y="8460"/>
                    <a:pt x="3944" y="8466"/>
                  </a:cubicBezTo>
                  <a:cubicBezTo>
                    <a:pt x="3732" y="8488"/>
                    <a:pt x="3517" y="8497"/>
                    <a:pt x="3306" y="8534"/>
                  </a:cubicBezTo>
                  <a:cubicBezTo>
                    <a:pt x="3205" y="8216"/>
                    <a:pt x="3149" y="7862"/>
                    <a:pt x="3258" y="7538"/>
                  </a:cubicBezTo>
                  <a:cubicBezTo>
                    <a:pt x="3504" y="7480"/>
                    <a:pt x="3664" y="7254"/>
                    <a:pt x="3767" y="7039"/>
                  </a:cubicBezTo>
                  <a:cubicBezTo>
                    <a:pt x="3795" y="7035"/>
                    <a:pt x="3823" y="7033"/>
                    <a:pt x="3851" y="7033"/>
                  </a:cubicBezTo>
                  <a:close/>
                  <a:moveTo>
                    <a:pt x="5121" y="7225"/>
                  </a:moveTo>
                  <a:cubicBezTo>
                    <a:pt x="5130" y="7230"/>
                    <a:pt x="5140" y="7234"/>
                    <a:pt x="5149" y="7237"/>
                  </a:cubicBezTo>
                  <a:cubicBezTo>
                    <a:pt x="5223" y="7266"/>
                    <a:pt x="5297" y="7290"/>
                    <a:pt x="5374" y="7313"/>
                  </a:cubicBezTo>
                  <a:cubicBezTo>
                    <a:pt x="5412" y="7363"/>
                    <a:pt x="5450" y="7412"/>
                    <a:pt x="5486" y="7462"/>
                  </a:cubicBezTo>
                  <a:cubicBezTo>
                    <a:pt x="5873" y="7946"/>
                    <a:pt x="6346" y="8352"/>
                    <a:pt x="6850" y="8708"/>
                  </a:cubicBezTo>
                  <a:cubicBezTo>
                    <a:pt x="6337" y="8588"/>
                    <a:pt x="5815" y="8497"/>
                    <a:pt x="5287" y="8470"/>
                  </a:cubicBezTo>
                  <a:cubicBezTo>
                    <a:pt x="5210" y="8254"/>
                    <a:pt x="5113" y="8045"/>
                    <a:pt x="5002" y="7843"/>
                  </a:cubicBezTo>
                  <a:cubicBezTo>
                    <a:pt x="4959" y="7764"/>
                    <a:pt x="4909" y="7687"/>
                    <a:pt x="4858" y="7612"/>
                  </a:cubicBezTo>
                  <a:cubicBezTo>
                    <a:pt x="4897" y="7552"/>
                    <a:pt x="4937" y="7493"/>
                    <a:pt x="4976" y="7434"/>
                  </a:cubicBezTo>
                  <a:cubicBezTo>
                    <a:pt x="5023" y="7364"/>
                    <a:pt x="5072" y="7295"/>
                    <a:pt x="5121" y="7225"/>
                  </a:cubicBezTo>
                  <a:close/>
                  <a:moveTo>
                    <a:pt x="2208" y="7283"/>
                  </a:moveTo>
                  <a:cubicBezTo>
                    <a:pt x="2367" y="7396"/>
                    <a:pt x="2559" y="7447"/>
                    <a:pt x="2747" y="7485"/>
                  </a:cubicBezTo>
                  <a:cubicBezTo>
                    <a:pt x="2877" y="7511"/>
                    <a:pt x="3008" y="7539"/>
                    <a:pt x="3142" y="7548"/>
                  </a:cubicBezTo>
                  <a:cubicBezTo>
                    <a:pt x="3053" y="7878"/>
                    <a:pt x="3094" y="8231"/>
                    <a:pt x="3194" y="8552"/>
                  </a:cubicBezTo>
                  <a:cubicBezTo>
                    <a:pt x="3168" y="8557"/>
                    <a:pt x="3143" y="8561"/>
                    <a:pt x="3118" y="8565"/>
                  </a:cubicBezTo>
                  <a:cubicBezTo>
                    <a:pt x="2752" y="8628"/>
                    <a:pt x="2389" y="8716"/>
                    <a:pt x="2047" y="8859"/>
                  </a:cubicBezTo>
                  <a:cubicBezTo>
                    <a:pt x="1973" y="8333"/>
                    <a:pt x="1995" y="7778"/>
                    <a:pt x="2208" y="7283"/>
                  </a:cubicBezTo>
                  <a:close/>
                  <a:moveTo>
                    <a:pt x="7745" y="7252"/>
                  </a:moveTo>
                  <a:cubicBezTo>
                    <a:pt x="8047" y="7619"/>
                    <a:pt x="8278" y="8045"/>
                    <a:pt x="8399" y="8506"/>
                  </a:cubicBezTo>
                  <a:cubicBezTo>
                    <a:pt x="8415" y="8564"/>
                    <a:pt x="8428" y="8624"/>
                    <a:pt x="8441" y="8682"/>
                  </a:cubicBezTo>
                  <a:cubicBezTo>
                    <a:pt x="8444" y="8708"/>
                    <a:pt x="8456" y="8734"/>
                    <a:pt x="8443" y="8759"/>
                  </a:cubicBezTo>
                  <a:cubicBezTo>
                    <a:pt x="8389" y="8922"/>
                    <a:pt x="8322" y="9081"/>
                    <a:pt x="8239" y="9232"/>
                  </a:cubicBezTo>
                  <a:cubicBezTo>
                    <a:pt x="8120" y="9168"/>
                    <a:pt x="7998" y="9108"/>
                    <a:pt x="7875" y="9051"/>
                  </a:cubicBezTo>
                  <a:cubicBezTo>
                    <a:pt x="7662" y="8955"/>
                    <a:pt x="7440" y="8877"/>
                    <a:pt x="7217" y="8808"/>
                  </a:cubicBezTo>
                  <a:cubicBezTo>
                    <a:pt x="7160" y="8791"/>
                    <a:pt x="7115" y="8749"/>
                    <a:pt x="7064" y="8721"/>
                  </a:cubicBezTo>
                  <a:cubicBezTo>
                    <a:pt x="6490" y="8348"/>
                    <a:pt x="5973" y="7891"/>
                    <a:pt x="5543" y="7358"/>
                  </a:cubicBezTo>
                  <a:lnTo>
                    <a:pt x="5543" y="7358"/>
                  </a:lnTo>
                  <a:cubicBezTo>
                    <a:pt x="5824" y="7423"/>
                    <a:pt x="6111" y="7453"/>
                    <a:pt x="6399" y="7453"/>
                  </a:cubicBezTo>
                  <a:cubicBezTo>
                    <a:pt x="6854" y="7453"/>
                    <a:pt x="7309" y="7378"/>
                    <a:pt x="7745" y="7252"/>
                  </a:cubicBezTo>
                  <a:close/>
                  <a:moveTo>
                    <a:pt x="1515" y="5668"/>
                  </a:moveTo>
                  <a:cubicBezTo>
                    <a:pt x="1522" y="6231"/>
                    <a:pt x="1678" y="6847"/>
                    <a:pt x="2124" y="7222"/>
                  </a:cubicBezTo>
                  <a:cubicBezTo>
                    <a:pt x="1897" y="7749"/>
                    <a:pt x="1858" y="8341"/>
                    <a:pt x="1945" y="8905"/>
                  </a:cubicBezTo>
                  <a:cubicBezTo>
                    <a:pt x="1906" y="8922"/>
                    <a:pt x="1866" y="8942"/>
                    <a:pt x="1827" y="8961"/>
                  </a:cubicBezTo>
                  <a:cubicBezTo>
                    <a:pt x="1618" y="9067"/>
                    <a:pt x="1415" y="9194"/>
                    <a:pt x="1245" y="9357"/>
                  </a:cubicBezTo>
                  <a:cubicBezTo>
                    <a:pt x="1111" y="8505"/>
                    <a:pt x="1000" y="7634"/>
                    <a:pt x="1139" y="6775"/>
                  </a:cubicBezTo>
                  <a:cubicBezTo>
                    <a:pt x="1203" y="6392"/>
                    <a:pt x="1273" y="5983"/>
                    <a:pt x="1515" y="5668"/>
                  </a:cubicBezTo>
                  <a:close/>
                  <a:moveTo>
                    <a:pt x="8482" y="8943"/>
                  </a:moveTo>
                  <a:cubicBezTo>
                    <a:pt x="8494" y="9049"/>
                    <a:pt x="8500" y="9156"/>
                    <a:pt x="8501" y="9262"/>
                  </a:cubicBezTo>
                  <a:cubicBezTo>
                    <a:pt x="8502" y="9298"/>
                    <a:pt x="8501" y="9333"/>
                    <a:pt x="8498" y="9367"/>
                  </a:cubicBezTo>
                  <a:cubicBezTo>
                    <a:pt x="8479" y="9361"/>
                    <a:pt x="8459" y="9356"/>
                    <a:pt x="8440" y="9350"/>
                  </a:cubicBezTo>
                  <a:cubicBezTo>
                    <a:pt x="8403" y="9327"/>
                    <a:pt x="8366" y="9305"/>
                    <a:pt x="8329" y="9283"/>
                  </a:cubicBezTo>
                  <a:cubicBezTo>
                    <a:pt x="8334" y="9273"/>
                    <a:pt x="8339" y="9262"/>
                    <a:pt x="8345" y="9252"/>
                  </a:cubicBezTo>
                  <a:cubicBezTo>
                    <a:pt x="8397" y="9153"/>
                    <a:pt x="8442" y="9049"/>
                    <a:pt x="8482" y="8943"/>
                  </a:cubicBezTo>
                  <a:close/>
                  <a:moveTo>
                    <a:pt x="11771" y="6254"/>
                  </a:moveTo>
                  <a:cubicBezTo>
                    <a:pt x="12527" y="6345"/>
                    <a:pt x="12706" y="7236"/>
                    <a:pt x="12594" y="7864"/>
                  </a:cubicBezTo>
                  <a:cubicBezTo>
                    <a:pt x="12562" y="8034"/>
                    <a:pt x="12479" y="8190"/>
                    <a:pt x="12373" y="8324"/>
                  </a:cubicBezTo>
                  <a:cubicBezTo>
                    <a:pt x="12224" y="8529"/>
                    <a:pt x="12038" y="8691"/>
                    <a:pt x="11832" y="8835"/>
                  </a:cubicBezTo>
                  <a:cubicBezTo>
                    <a:pt x="11628" y="8989"/>
                    <a:pt x="11397" y="9101"/>
                    <a:pt x="11151" y="9168"/>
                  </a:cubicBezTo>
                  <a:cubicBezTo>
                    <a:pt x="10868" y="9246"/>
                    <a:pt x="10580" y="9304"/>
                    <a:pt x="10295" y="9375"/>
                  </a:cubicBezTo>
                  <a:cubicBezTo>
                    <a:pt x="9727" y="8943"/>
                    <a:pt x="9090" y="8550"/>
                    <a:pt x="8713" y="7924"/>
                  </a:cubicBezTo>
                  <a:cubicBezTo>
                    <a:pt x="8713" y="7922"/>
                    <a:pt x="8714" y="7919"/>
                    <a:pt x="8714" y="7917"/>
                  </a:cubicBezTo>
                  <a:cubicBezTo>
                    <a:pt x="8728" y="7770"/>
                    <a:pt x="8734" y="7620"/>
                    <a:pt x="8734" y="7471"/>
                  </a:cubicBezTo>
                  <a:cubicBezTo>
                    <a:pt x="9119" y="7728"/>
                    <a:pt x="9576" y="7874"/>
                    <a:pt x="10039" y="7874"/>
                  </a:cubicBezTo>
                  <a:cubicBezTo>
                    <a:pt x="10101" y="7874"/>
                    <a:pt x="10163" y="7872"/>
                    <a:pt x="10225" y="7866"/>
                  </a:cubicBezTo>
                  <a:cubicBezTo>
                    <a:pt x="10807" y="7825"/>
                    <a:pt x="11293" y="7578"/>
                    <a:pt x="11543" y="7032"/>
                  </a:cubicBezTo>
                  <a:cubicBezTo>
                    <a:pt x="11582" y="6930"/>
                    <a:pt x="11646" y="6843"/>
                    <a:pt x="11691" y="6744"/>
                  </a:cubicBezTo>
                  <a:cubicBezTo>
                    <a:pt x="11758" y="6590"/>
                    <a:pt x="11777" y="6420"/>
                    <a:pt x="11771" y="6254"/>
                  </a:cubicBezTo>
                  <a:close/>
                  <a:moveTo>
                    <a:pt x="8693" y="8098"/>
                  </a:moveTo>
                  <a:cubicBezTo>
                    <a:pt x="9075" y="8643"/>
                    <a:pt x="9638" y="9019"/>
                    <a:pt x="10165" y="9412"/>
                  </a:cubicBezTo>
                  <a:cubicBezTo>
                    <a:pt x="10128" y="9421"/>
                    <a:pt x="10091" y="9432"/>
                    <a:pt x="10056" y="9444"/>
                  </a:cubicBezTo>
                  <a:lnTo>
                    <a:pt x="10055" y="9444"/>
                  </a:lnTo>
                  <a:cubicBezTo>
                    <a:pt x="9908" y="9491"/>
                    <a:pt x="9763" y="9544"/>
                    <a:pt x="9622" y="9608"/>
                  </a:cubicBezTo>
                  <a:cubicBezTo>
                    <a:pt x="9279" y="9560"/>
                    <a:pt x="8939" y="9487"/>
                    <a:pt x="8604" y="9397"/>
                  </a:cubicBezTo>
                  <a:cubicBezTo>
                    <a:pt x="8615" y="9168"/>
                    <a:pt x="8602" y="8937"/>
                    <a:pt x="8562" y="8711"/>
                  </a:cubicBezTo>
                  <a:cubicBezTo>
                    <a:pt x="8623" y="8511"/>
                    <a:pt x="8666" y="8306"/>
                    <a:pt x="8693" y="8098"/>
                  </a:cubicBezTo>
                  <a:close/>
                  <a:moveTo>
                    <a:pt x="10291" y="9503"/>
                  </a:moveTo>
                  <a:cubicBezTo>
                    <a:pt x="10322" y="9526"/>
                    <a:pt x="10352" y="9548"/>
                    <a:pt x="10383" y="9571"/>
                  </a:cubicBezTo>
                  <a:cubicBezTo>
                    <a:pt x="10419" y="9595"/>
                    <a:pt x="10452" y="9621"/>
                    <a:pt x="10486" y="9648"/>
                  </a:cubicBezTo>
                  <a:cubicBezTo>
                    <a:pt x="10502" y="9662"/>
                    <a:pt x="10519" y="9675"/>
                    <a:pt x="10535" y="9689"/>
                  </a:cubicBezTo>
                  <a:cubicBezTo>
                    <a:pt x="10307" y="9682"/>
                    <a:pt x="10087" y="9663"/>
                    <a:pt x="9862" y="9638"/>
                  </a:cubicBezTo>
                  <a:cubicBezTo>
                    <a:pt x="10002" y="9585"/>
                    <a:pt x="10146" y="9542"/>
                    <a:pt x="10291" y="9503"/>
                  </a:cubicBezTo>
                  <a:close/>
                  <a:moveTo>
                    <a:pt x="4209" y="8574"/>
                  </a:moveTo>
                  <a:lnTo>
                    <a:pt x="4209" y="8574"/>
                  </a:lnTo>
                  <a:cubicBezTo>
                    <a:pt x="4197" y="8609"/>
                    <a:pt x="4184" y="8643"/>
                    <a:pt x="4172" y="8678"/>
                  </a:cubicBezTo>
                  <a:cubicBezTo>
                    <a:pt x="4061" y="9005"/>
                    <a:pt x="3978" y="9351"/>
                    <a:pt x="3997" y="9700"/>
                  </a:cubicBezTo>
                  <a:cubicBezTo>
                    <a:pt x="3712" y="9397"/>
                    <a:pt x="3492" y="9033"/>
                    <a:pt x="3344" y="8646"/>
                  </a:cubicBezTo>
                  <a:cubicBezTo>
                    <a:pt x="3631" y="8608"/>
                    <a:pt x="3920" y="8586"/>
                    <a:pt x="4209" y="8574"/>
                  </a:cubicBezTo>
                  <a:close/>
                  <a:moveTo>
                    <a:pt x="8724" y="9540"/>
                  </a:moveTo>
                  <a:lnTo>
                    <a:pt x="8724" y="9540"/>
                  </a:lnTo>
                  <a:cubicBezTo>
                    <a:pt x="8956" y="9602"/>
                    <a:pt x="9191" y="9658"/>
                    <a:pt x="9427" y="9701"/>
                  </a:cubicBezTo>
                  <a:cubicBezTo>
                    <a:pt x="9411" y="9710"/>
                    <a:pt x="9395" y="9719"/>
                    <a:pt x="9379" y="9727"/>
                  </a:cubicBezTo>
                  <a:cubicBezTo>
                    <a:pt x="9325" y="9758"/>
                    <a:pt x="9271" y="9789"/>
                    <a:pt x="9218" y="9821"/>
                  </a:cubicBezTo>
                  <a:cubicBezTo>
                    <a:pt x="9189" y="9839"/>
                    <a:pt x="9162" y="9856"/>
                    <a:pt x="9135" y="9874"/>
                  </a:cubicBezTo>
                  <a:cubicBezTo>
                    <a:pt x="9101" y="9843"/>
                    <a:pt x="9067" y="9812"/>
                    <a:pt x="9031" y="9782"/>
                  </a:cubicBezTo>
                  <a:cubicBezTo>
                    <a:pt x="8933" y="9696"/>
                    <a:pt x="8830" y="9616"/>
                    <a:pt x="8724" y="9540"/>
                  </a:cubicBezTo>
                  <a:close/>
                  <a:moveTo>
                    <a:pt x="4624" y="8564"/>
                  </a:moveTo>
                  <a:cubicBezTo>
                    <a:pt x="4820" y="8564"/>
                    <a:pt x="5016" y="8571"/>
                    <a:pt x="5211" y="8585"/>
                  </a:cubicBezTo>
                  <a:cubicBezTo>
                    <a:pt x="5416" y="9186"/>
                    <a:pt x="5531" y="9842"/>
                    <a:pt x="5385" y="10469"/>
                  </a:cubicBezTo>
                  <a:cubicBezTo>
                    <a:pt x="4921" y="10349"/>
                    <a:pt x="4459" y="10151"/>
                    <a:pt x="4110" y="9814"/>
                  </a:cubicBezTo>
                  <a:cubicBezTo>
                    <a:pt x="4068" y="9390"/>
                    <a:pt x="4168" y="8961"/>
                    <a:pt x="4320" y="8570"/>
                  </a:cubicBezTo>
                  <a:cubicBezTo>
                    <a:pt x="4421" y="8566"/>
                    <a:pt x="4522" y="8564"/>
                    <a:pt x="4624" y="8564"/>
                  </a:cubicBezTo>
                  <a:close/>
                  <a:moveTo>
                    <a:pt x="5330" y="8594"/>
                  </a:moveTo>
                  <a:lnTo>
                    <a:pt x="5330" y="8594"/>
                  </a:lnTo>
                  <a:cubicBezTo>
                    <a:pt x="5919" y="8636"/>
                    <a:pt x="6508" y="8723"/>
                    <a:pt x="7077" y="8883"/>
                  </a:cubicBezTo>
                  <a:cubicBezTo>
                    <a:pt x="7121" y="8893"/>
                    <a:pt x="7162" y="8907"/>
                    <a:pt x="7199" y="8934"/>
                  </a:cubicBezTo>
                  <a:cubicBezTo>
                    <a:pt x="7286" y="8984"/>
                    <a:pt x="7372" y="9034"/>
                    <a:pt x="7462" y="9077"/>
                  </a:cubicBezTo>
                  <a:cubicBezTo>
                    <a:pt x="7687" y="9192"/>
                    <a:pt x="7922" y="9286"/>
                    <a:pt x="8161" y="9368"/>
                  </a:cubicBezTo>
                  <a:cubicBezTo>
                    <a:pt x="7704" y="10108"/>
                    <a:pt x="6991" y="10545"/>
                    <a:pt x="6117" y="10567"/>
                  </a:cubicBezTo>
                  <a:cubicBezTo>
                    <a:pt x="6105" y="10567"/>
                    <a:pt x="6094" y="10567"/>
                    <a:pt x="6082" y="10567"/>
                  </a:cubicBezTo>
                  <a:cubicBezTo>
                    <a:pt x="5888" y="10567"/>
                    <a:pt x="5685" y="10540"/>
                    <a:pt x="5498" y="10497"/>
                  </a:cubicBezTo>
                  <a:cubicBezTo>
                    <a:pt x="5636" y="9863"/>
                    <a:pt x="5527" y="9203"/>
                    <a:pt x="5330" y="8594"/>
                  </a:cubicBezTo>
                  <a:close/>
                  <a:moveTo>
                    <a:pt x="1169" y="9606"/>
                  </a:moveTo>
                  <a:cubicBezTo>
                    <a:pt x="1223" y="10063"/>
                    <a:pt x="1284" y="10520"/>
                    <a:pt x="1311" y="10981"/>
                  </a:cubicBezTo>
                  <a:cubicBezTo>
                    <a:pt x="1298" y="10987"/>
                    <a:pt x="1284" y="10994"/>
                    <a:pt x="1269" y="11001"/>
                  </a:cubicBezTo>
                  <a:cubicBezTo>
                    <a:pt x="1156" y="11062"/>
                    <a:pt x="1064" y="11155"/>
                    <a:pt x="982" y="11253"/>
                  </a:cubicBezTo>
                  <a:cubicBezTo>
                    <a:pt x="900" y="10716"/>
                    <a:pt x="830" y="10067"/>
                    <a:pt x="1169" y="9606"/>
                  </a:cubicBezTo>
                  <a:close/>
                  <a:moveTo>
                    <a:pt x="4129" y="9967"/>
                  </a:moveTo>
                  <a:lnTo>
                    <a:pt x="4129" y="9967"/>
                  </a:lnTo>
                  <a:cubicBezTo>
                    <a:pt x="4472" y="10282"/>
                    <a:pt x="4907" y="10480"/>
                    <a:pt x="5357" y="10590"/>
                  </a:cubicBezTo>
                  <a:cubicBezTo>
                    <a:pt x="5285" y="10867"/>
                    <a:pt x="5158" y="11140"/>
                    <a:pt x="4940" y="11328"/>
                  </a:cubicBezTo>
                  <a:cubicBezTo>
                    <a:pt x="4937" y="11330"/>
                    <a:pt x="4933" y="11334"/>
                    <a:pt x="4930" y="11336"/>
                  </a:cubicBezTo>
                  <a:cubicBezTo>
                    <a:pt x="4511" y="10995"/>
                    <a:pt x="4200" y="10506"/>
                    <a:pt x="4129" y="9967"/>
                  </a:cubicBezTo>
                  <a:close/>
                  <a:moveTo>
                    <a:pt x="3232" y="8662"/>
                  </a:moveTo>
                  <a:cubicBezTo>
                    <a:pt x="3398" y="9110"/>
                    <a:pt x="3677" y="9511"/>
                    <a:pt x="4009" y="9854"/>
                  </a:cubicBezTo>
                  <a:cubicBezTo>
                    <a:pt x="4056" y="10470"/>
                    <a:pt x="4371" y="11012"/>
                    <a:pt x="4849" y="11398"/>
                  </a:cubicBezTo>
                  <a:cubicBezTo>
                    <a:pt x="4678" y="11516"/>
                    <a:pt x="4471" y="11569"/>
                    <a:pt x="4268" y="11569"/>
                  </a:cubicBezTo>
                  <a:cubicBezTo>
                    <a:pt x="4266" y="11569"/>
                    <a:pt x="4263" y="11569"/>
                    <a:pt x="4261" y="11569"/>
                  </a:cubicBezTo>
                  <a:lnTo>
                    <a:pt x="4261" y="11568"/>
                  </a:lnTo>
                  <a:cubicBezTo>
                    <a:pt x="3377" y="11566"/>
                    <a:pt x="2765" y="10787"/>
                    <a:pt x="2419" y="10054"/>
                  </a:cubicBezTo>
                  <a:cubicBezTo>
                    <a:pt x="2260" y="9708"/>
                    <a:pt x="2126" y="9349"/>
                    <a:pt x="2065" y="8972"/>
                  </a:cubicBezTo>
                  <a:cubicBezTo>
                    <a:pt x="2440" y="8823"/>
                    <a:pt x="2832" y="8715"/>
                    <a:pt x="3232" y="8662"/>
                  </a:cubicBezTo>
                  <a:close/>
                  <a:moveTo>
                    <a:pt x="9623" y="9736"/>
                  </a:moveTo>
                  <a:cubicBezTo>
                    <a:pt x="9929" y="9786"/>
                    <a:pt x="10239" y="9808"/>
                    <a:pt x="10549" y="9808"/>
                  </a:cubicBezTo>
                  <a:cubicBezTo>
                    <a:pt x="10594" y="9808"/>
                    <a:pt x="10639" y="9807"/>
                    <a:pt x="10684" y="9806"/>
                  </a:cubicBezTo>
                  <a:cubicBezTo>
                    <a:pt x="11321" y="10308"/>
                    <a:pt x="11882" y="10920"/>
                    <a:pt x="12273" y="11633"/>
                  </a:cubicBezTo>
                  <a:lnTo>
                    <a:pt x="12273" y="11635"/>
                  </a:lnTo>
                  <a:cubicBezTo>
                    <a:pt x="12288" y="11661"/>
                    <a:pt x="12303" y="11688"/>
                    <a:pt x="12317" y="11714"/>
                  </a:cubicBezTo>
                  <a:cubicBezTo>
                    <a:pt x="11756" y="11235"/>
                    <a:pt x="11027" y="10934"/>
                    <a:pt x="10288" y="10934"/>
                  </a:cubicBezTo>
                  <a:cubicBezTo>
                    <a:pt x="10148" y="10934"/>
                    <a:pt x="10008" y="10945"/>
                    <a:pt x="9869" y="10967"/>
                  </a:cubicBezTo>
                  <a:cubicBezTo>
                    <a:pt x="9756" y="10574"/>
                    <a:pt x="9508" y="10235"/>
                    <a:pt x="9219" y="9953"/>
                  </a:cubicBezTo>
                  <a:cubicBezTo>
                    <a:pt x="9349" y="9866"/>
                    <a:pt x="9483" y="9798"/>
                    <a:pt x="9623" y="9736"/>
                  </a:cubicBezTo>
                  <a:close/>
                  <a:moveTo>
                    <a:pt x="1315" y="11100"/>
                  </a:moveTo>
                  <a:lnTo>
                    <a:pt x="1315" y="11100"/>
                  </a:lnTo>
                  <a:cubicBezTo>
                    <a:pt x="1310" y="11320"/>
                    <a:pt x="1325" y="11631"/>
                    <a:pt x="1143" y="11782"/>
                  </a:cubicBezTo>
                  <a:cubicBezTo>
                    <a:pt x="1081" y="11667"/>
                    <a:pt x="1041" y="11543"/>
                    <a:pt x="1013" y="11417"/>
                  </a:cubicBezTo>
                  <a:cubicBezTo>
                    <a:pt x="1092" y="11290"/>
                    <a:pt x="1192" y="11180"/>
                    <a:pt x="1315" y="11100"/>
                  </a:cubicBezTo>
                  <a:close/>
                  <a:moveTo>
                    <a:pt x="959" y="11632"/>
                  </a:moveTo>
                  <a:cubicBezTo>
                    <a:pt x="977" y="11684"/>
                    <a:pt x="998" y="11735"/>
                    <a:pt x="1023" y="11784"/>
                  </a:cubicBezTo>
                  <a:cubicBezTo>
                    <a:pt x="1026" y="11788"/>
                    <a:pt x="1027" y="11791"/>
                    <a:pt x="1029" y="11796"/>
                  </a:cubicBezTo>
                  <a:cubicBezTo>
                    <a:pt x="999" y="11777"/>
                    <a:pt x="978" y="11741"/>
                    <a:pt x="968" y="11711"/>
                  </a:cubicBezTo>
                  <a:cubicBezTo>
                    <a:pt x="962" y="11688"/>
                    <a:pt x="959" y="11663"/>
                    <a:pt x="959" y="11648"/>
                  </a:cubicBezTo>
                  <a:lnTo>
                    <a:pt x="959" y="11632"/>
                  </a:lnTo>
                  <a:close/>
                  <a:moveTo>
                    <a:pt x="8262" y="9403"/>
                  </a:moveTo>
                  <a:cubicBezTo>
                    <a:pt x="8345" y="9425"/>
                    <a:pt x="8421" y="9458"/>
                    <a:pt x="8490" y="9508"/>
                  </a:cubicBezTo>
                  <a:cubicBezTo>
                    <a:pt x="8451" y="10086"/>
                    <a:pt x="8222" y="10602"/>
                    <a:pt x="7853" y="11044"/>
                  </a:cubicBezTo>
                  <a:cubicBezTo>
                    <a:pt x="7479" y="11508"/>
                    <a:pt x="6968" y="11798"/>
                    <a:pt x="6366" y="11798"/>
                  </a:cubicBezTo>
                  <a:cubicBezTo>
                    <a:pt x="6364" y="11798"/>
                    <a:pt x="6361" y="11798"/>
                    <a:pt x="6359" y="11798"/>
                  </a:cubicBezTo>
                  <a:lnTo>
                    <a:pt x="6359" y="11799"/>
                  </a:lnTo>
                  <a:cubicBezTo>
                    <a:pt x="6351" y="11799"/>
                    <a:pt x="6342" y="11799"/>
                    <a:pt x="6334" y="11799"/>
                  </a:cubicBezTo>
                  <a:cubicBezTo>
                    <a:pt x="5869" y="11799"/>
                    <a:pt x="5397" y="11675"/>
                    <a:pt x="5017" y="11403"/>
                  </a:cubicBezTo>
                  <a:cubicBezTo>
                    <a:pt x="5255" y="11202"/>
                    <a:pt x="5398" y="10913"/>
                    <a:pt x="5470" y="10616"/>
                  </a:cubicBezTo>
                  <a:cubicBezTo>
                    <a:pt x="5654" y="10653"/>
                    <a:pt x="5843" y="10672"/>
                    <a:pt x="6032" y="10672"/>
                  </a:cubicBezTo>
                  <a:cubicBezTo>
                    <a:pt x="6478" y="10672"/>
                    <a:pt x="6927" y="10568"/>
                    <a:pt x="7319" y="10362"/>
                  </a:cubicBezTo>
                  <a:cubicBezTo>
                    <a:pt x="7723" y="10149"/>
                    <a:pt x="8034" y="9793"/>
                    <a:pt x="8262" y="9403"/>
                  </a:cubicBezTo>
                  <a:close/>
                  <a:moveTo>
                    <a:pt x="9127" y="10014"/>
                  </a:moveTo>
                  <a:cubicBezTo>
                    <a:pt x="9404" y="10286"/>
                    <a:pt x="9651" y="10610"/>
                    <a:pt x="9768" y="10984"/>
                  </a:cubicBezTo>
                  <a:cubicBezTo>
                    <a:pt x="9674" y="11002"/>
                    <a:pt x="9583" y="11028"/>
                    <a:pt x="9493" y="11055"/>
                  </a:cubicBezTo>
                  <a:cubicBezTo>
                    <a:pt x="9248" y="11132"/>
                    <a:pt x="9014" y="11243"/>
                    <a:pt x="8796" y="11379"/>
                  </a:cubicBezTo>
                  <a:cubicBezTo>
                    <a:pt x="8598" y="11507"/>
                    <a:pt x="8428" y="11679"/>
                    <a:pt x="8293" y="11873"/>
                  </a:cubicBezTo>
                  <a:cubicBezTo>
                    <a:pt x="8195" y="11605"/>
                    <a:pt x="8236" y="11307"/>
                    <a:pt x="8321" y="11043"/>
                  </a:cubicBezTo>
                  <a:cubicBezTo>
                    <a:pt x="8453" y="10612"/>
                    <a:pt x="8760" y="10263"/>
                    <a:pt x="9127" y="10014"/>
                  </a:cubicBezTo>
                  <a:close/>
                  <a:moveTo>
                    <a:pt x="1486" y="12103"/>
                  </a:moveTo>
                  <a:cubicBezTo>
                    <a:pt x="1520" y="12103"/>
                    <a:pt x="1555" y="12109"/>
                    <a:pt x="1590" y="12120"/>
                  </a:cubicBezTo>
                  <a:cubicBezTo>
                    <a:pt x="1663" y="12143"/>
                    <a:pt x="1711" y="12209"/>
                    <a:pt x="1613" y="12241"/>
                  </a:cubicBezTo>
                  <a:cubicBezTo>
                    <a:pt x="1522" y="12236"/>
                    <a:pt x="1450" y="12174"/>
                    <a:pt x="1383" y="12117"/>
                  </a:cubicBezTo>
                  <a:lnTo>
                    <a:pt x="1384" y="12116"/>
                  </a:lnTo>
                  <a:cubicBezTo>
                    <a:pt x="1419" y="12108"/>
                    <a:pt x="1453" y="12103"/>
                    <a:pt x="1486" y="12103"/>
                  </a:cubicBezTo>
                  <a:close/>
                  <a:moveTo>
                    <a:pt x="9795" y="11087"/>
                  </a:moveTo>
                  <a:cubicBezTo>
                    <a:pt x="9855" y="11333"/>
                    <a:pt x="9849" y="11607"/>
                    <a:pt x="9738" y="11834"/>
                  </a:cubicBezTo>
                  <a:cubicBezTo>
                    <a:pt x="9596" y="12120"/>
                    <a:pt x="9306" y="12366"/>
                    <a:pt x="8981" y="12385"/>
                  </a:cubicBezTo>
                  <a:lnTo>
                    <a:pt x="8989" y="12385"/>
                  </a:lnTo>
                  <a:cubicBezTo>
                    <a:pt x="8985" y="12385"/>
                    <a:pt x="8981" y="12385"/>
                    <a:pt x="8977" y="12385"/>
                  </a:cubicBezTo>
                  <a:cubicBezTo>
                    <a:pt x="8710" y="12385"/>
                    <a:pt x="8469" y="12211"/>
                    <a:pt x="8345" y="11987"/>
                  </a:cubicBezTo>
                  <a:cubicBezTo>
                    <a:pt x="8681" y="11503"/>
                    <a:pt x="9232" y="11216"/>
                    <a:pt x="9795" y="11087"/>
                  </a:cubicBezTo>
                  <a:close/>
                  <a:moveTo>
                    <a:pt x="2206" y="11202"/>
                  </a:moveTo>
                  <a:cubicBezTo>
                    <a:pt x="2518" y="11414"/>
                    <a:pt x="2742" y="11721"/>
                    <a:pt x="2926" y="12045"/>
                  </a:cubicBezTo>
                  <a:cubicBezTo>
                    <a:pt x="3029" y="12237"/>
                    <a:pt x="3127" y="12432"/>
                    <a:pt x="3193" y="12640"/>
                  </a:cubicBezTo>
                  <a:cubicBezTo>
                    <a:pt x="3259" y="12844"/>
                    <a:pt x="3306" y="13053"/>
                    <a:pt x="3341" y="13264"/>
                  </a:cubicBezTo>
                  <a:cubicBezTo>
                    <a:pt x="3357" y="13349"/>
                    <a:pt x="3369" y="13434"/>
                    <a:pt x="3378" y="13519"/>
                  </a:cubicBezTo>
                  <a:cubicBezTo>
                    <a:pt x="2963" y="13264"/>
                    <a:pt x="2582" y="12938"/>
                    <a:pt x="2285" y="12551"/>
                  </a:cubicBezTo>
                  <a:cubicBezTo>
                    <a:pt x="1997" y="12161"/>
                    <a:pt x="1721" y="11553"/>
                    <a:pt x="2206" y="11202"/>
                  </a:cubicBezTo>
                  <a:close/>
                  <a:moveTo>
                    <a:pt x="1965" y="9014"/>
                  </a:moveTo>
                  <a:cubicBezTo>
                    <a:pt x="2020" y="9313"/>
                    <a:pt x="2108" y="9606"/>
                    <a:pt x="2229" y="9885"/>
                  </a:cubicBezTo>
                  <a:cubicBezTo>
                    <a:pt x="2457" y="10463"/>
                    <a:pt x="2804" y="11017"/>
                    <a:pt x="3322" y="11376"/>
                  </a:cubicBezTo>
                  <a:cubicBezTo>
                    <a:pt x="3583" y="11566"/>
                    <a:pt x="3911" y="11677"/>
                    <a:pt x="4234" y="11677"/>
                  </a:cubicBezTo>
                  <a:cubicBezTo>
                    <a:pt x="4481" y="11677"/>
                    <a:pt x="4726" y="11612"/>
                    <a:pt x="4935" y="11465"/>
                  </a:cubicBezTo>
                  <a:cubicBezTo>
                    <a:pt x="5328" y="11758"/>
                    <a:pt x="5823" y="11926"/>
                    <a:pt x="6313" y="11926"/>
                  </a:cubicBezTo>
                  <a:cubicBezTo>
                    <a:pt x="6658" y="11926"/>
                    <a:pt x="7000" y="11843"/>
                    <a:pt x="7302" y="11661"/>
                  </a:cubicBezTo>
                  <a:cubicBezTo>
                    <a:pt x="7677" y="11442"/>
                    <a:pt x="7972" y="11109"/>
                    <a:pt x="8201" y="10745"/>
                  </a:cubicBezTo>
                  <a:cubicBezTo>
                    <a:pt x="8425" y="10394"/>
                    <a:pt x="8551" y="9988"/>
                    <a:pt x="8591" y="9576"/>
                  </a:cubicBezTo>
                  <a:cubicBezTo>
                    <a:pt x="8750" y="9685"/>
                    <a:pt x="8903" y="9805"/>
                    <a:pt x="9045" y="9937"/>
                  </a:cubicBezTo>
                  <a:cubicBezTo>
                    <a:pt x="8426" y="10370"/>
                    <a:pt x="7911" y="11223"/>
                    <a:pt x="8221" y="11981"/>
                  </a:cubicBezTo>
                  <a:cubicBezTo>
                    <a:pt x="8035" y="12286"/>
                    <a:pt x="7915" y="12633"/>
                    <a:pt x="7889" y="12989"/>
                  </a:cubicBezTo>
                  <a:cubicBezTo>
                    <a:pt x="7885" y="12990"/>
                    <a:pt x="7883" y="12991"/>
                    <a:pt x="7881" y="12991"/>
                  </a:cubicBezTo>
                  <a:cubicBezTo>
                    <a:pt x="7597" y="13096"/>
                    <a:pt x="7354" y="13300"/>
                    <a:pt x="7192" y="13555"/>
                  </a:cubicBezTo>
                  <a:cubicBezTo>
                    <a:pt x="6789" y="13179"/>
                    <a:pt x="6222" y="12963"/>
                    <a:pt x="5668" y="12963"/>
                  </a:cubicBezTo>
                  <a:cubicBezTo>
                    <a:pt x="5615" y="12963"/>
                    <a:pt x="5562" y="12965"/>
                    <a:pt x="5510" y="12969"/>
                  </a:cubicBezTo>
                  <a:cubicBezTo>
                    <a:pt x="5060" y="13020"/>
                    <a:pt x="4660" y="13269"/>
                    <a:pt x="4300" y="13530"/>
                  </a:cubicBezTo>
                  <a:cubicBezTo>
                    <a:pt x="4224" y="12683"/>
                    <a:pt x="3881" y="11803"/>
                    <a:pt x="3180" y="11285"/>
                  </a:cubicBezTo>
                  <a:cubicBezTo>
                    <a:pt x="2978" y="11144"/>
                    <a:pt x="2723" y="11017"/>
                    <a:pt x="2471" y="11017"/>
                  </a:cubicBezTo>
                  <a:cubicBezTo>
                    <a:pt x="2381" y="11017"/>
                    <a:pt x="2291" y="11033"/>
                    <a:pt x="2204" y="11071"/>
                  </a:cubicBezTo>
                  <a:cubicBezTo>
                    <a:pt x="2087" y="10992"/>
                    <a:pt x="1953" y="10951"/>
                    <a:pt x="1814" y="10941"/>
                  </a:cubicBezTo>
                  <a:cubicBezTo>
                    <a:pt x="1742" y="10931"/>
                    <a:pt x="1668" y="10923"/>
                    <a:pt x="1595" y="10923"/>
                  </a:cubicBezTo>
                  <a:cubicBezTo>
                    <a:pt x="1540" y="10923"/>
                    <a:pt x="1484" y="10928"/>
                    <a:pt x="1429" y="10941"/>
                  </a:cubicBezTo>
                  <a:cubicBezTo>
                    <a:pt x="1403" y="10455"/>
                    <a:pt x="1336" y="9971"/>
                    <a:pt x="1264" y="9491"/>
                  </a:cubicBezTo>
                  <a:cubicBezTo>
                    <a:pt x="1460" y="9280"/>
                    <a:pt x="1705" y="9130"/>
                    <a:pt x="1965" y="9014"/>
                  </a:cubicBezTo>
                  <a:close/>
                  <a:moveTo>
                    <a:pt x="2483" y="11123"/>
                  </a:moveTo>
                  <a:cubicBezTo>
                    <a:pt x="2775" y="11123"/>
                    <a:pt x="3081" y="11333"/>
                    <a:pt x="3284" y="11512"/>
                  </a:cubicBezTo>
                  <a:cubicBezTo>
                    <a:pt x="3865" y="12046"/>
                    <a:pt x="4132" y="12837"/>
                    <a:pt x="4202" y="13606"/>
                  </a:cubicBezTo>
                  <a:lnTo>
                    <a:pt x="4201" y="13608"/>
                  </a:lnTo>
                  <a:cubicBezTo>
                    <a:pt x="4152" y="13647"/>
                    <a:pt x="4106" y="13689"/>
                    <a:pt x="4058" y="13730"/>
                  </a:cubicBezTo>
                  <a:cubicBezTo>
                    <a:pt x="4031" y="13755"/>
                    <a:pt x="4004" y="13781"/>
                    <a:pt x="3978" y="13807"/>
                  </a:cubicBezTo>
                  <a:cubicBezTo>
                    <a:pt x="3817" y="13744"/>
                    <a:pt x="3655" y="13671"/>
                    <a:pt x="3505" y="13591"/>
                  </a:cubicBezTo>
                  <a:cubicBezTo>
                    <a:pt x="3391" y="12715"/>
                    <a:pt x="3049" y="11697"/>
                    <a:pt x="2318" y="11148"/>
                  </a:cubicBezTo>
                  <a:cubicBezTo>
                    <a:pt x="2372" y="11131"/>
                    <a:pt x="2427" y="11123"/>
                    <a:pt x="2483" y="11123"/>
                  </a:cubicBezTo>
                  <a:close/>
                  <a:moveTo>
                    <a:pt x="4213" y="13738"/>
                  </a:moveTo>
                  <a:cubicBezTo>
                    <a:pt x="4216" y="13791"/>
                    <a:pt x="4217" y="13844"/>
                    <a:pt x="4219" y="13897"/>
                  </a:cubicBezTo>
                  <a:lnTo>
                    <a:pt x="4184" y="13886"/>
                  </a:lnTo>
                  <a:cubicBezTo>
                    <a:pt x="4153" y="13874"/>
                    <a:pt x="4121" y="13861"/>
                    <a:pt x="4088" y="13850"/>
                  </a:cubicBezTo>
                  <a:cubicBezTo>
                    <a:pt x="4100" y="13838"/>
                    <a:pt x="4112" y="13827"/>
                    <a:pt x="4124" y="13815"/>
                  </a:cubicBezTo>
                  <a:cubicBezTo>
                    <a:pt x="4154" y="13789"/>
                    <a:pt x="4183" y="13764"/>
                    <a:pt x="4213" y="13738"/>
                  </a:cubicBezTo>
                  <a:close/>
                  <a:moveTo>
                    <a:pt x="3520" y="13724"/>
                  </a:moveTo>
                  <a:cubicBezTo>
                    <a:pt x="3641" y="13787"/>
                    <a:pt x="3767" y="13841"/>
                    <a:pt x="3891" y="13895"/>
                  </a:cubicBezTo>
                  <a:cubicBezTo>
                    <a:pt x="3789" y="14006"/>
                    <a:pt x="3694" y="14124"/>
                    <a:pt x="3605" y="14245"/>
                  </a:cubicBezTo>
                  <a:cubicBezTo>
                    <a:pt x="3585" y="14275"/>
                    <a:pt x="3563" y="14305"/>
                    <a:pt x="3542" y="14335"/>
                  </a:cubicBezTo>
                  <a:cubicBezTo>
                    <a:pt x="3552" y="14131"/>
                    <a:pt x="3541" y="13927"/>
                    <a:pt x="3520" y="13724"/>
                  </a:cubicBezTo>
                  <a:close/>
                  <a:moveTo>
                    <a:pt x="5744" y="13074"/>
                  </a:moveTo>
                  <a:cubicBezTo>
                    <a:pt x="6256" y="13082"/>
                    <a:pt x="6762" y="13304"/>
                    <a:pt x="7134" y="13652"/>
                  </a:cubicBezTo>
                  <a:cubicBezTo>
                    <a:pt x="7116" y="13684"/>
                    <a:pt x="7100" y="13717"/>
                    <a:pt x="7084" y="13751"/>
                  </a:cubicBezTo>
                  <a:lnTo>
                    <a:pt x="7084" y="13752"/>
                  </a:lnTo>
                  <a:cubicBezTo>
                    <a:pt x="6995" y="13938"/>
                    <a:pt x="6961" y="14144"/>
                    <a:pt x="6957" y="14349"/>
                  </a:cubicBezTo>
                  <a:cubicBezTo>
                    <a:pt x="6069" y="14288"/>
                    <a:pt x="5167" y="14222"/>
                    <a:pt x="4319" y="13931"/>
                  </a:cubicBezTo>
                  <a:cubicBezTo>
                    <a:pt x="4319" y="13876"/>
                    <a:pt x="4318" y="13823"/>
                    <a:pt x="4316" y="13770"/>
                  </a:cubicBezTo>
                  <a:cubicBezTo>
                    <a:pt x="4315" y="13732"/>
                    <a:pt x="4313" y="13696"/>
                    <a:pt x="4311" y="13657"/>
                  </a:cubicBezTo>
                  <a:cubicBezTo>
                    <a:pt x="4722" y="13354"/>
                    <a:pt x="5223" y="13083"/>
                    <a:pt x="5744" y="13074"/>
                  </a:cubicBezTo>
                  <a:close/>
                  <a:moveTo>
                    <a:pt x="7207" y="13727"/>
                  </a:moveTo>
                  <a:cubicBezTo>
                    <a:pt x="7365" y="13896"/>
                    <a:pt x="7490" y="14095"/>
                    <a:pt x="7572" y="14311"/>
                  </a:cubicBezTo>
                  <a:cubicBezTo>
                    <a:pt x="7582" y="14338"/>
                    <a:pt x="7591" y="14364"/>
                    <a:pt x="7600" y="14392"/>
                  </a:cubicBezTo>
                  <a:cubicBezTo>
                    <a:pt x="7586" y="14391"/>
                    <a:pt x="7569" y="14389"/>
                    <a:pt x="7553" y="14388"/>
                  </a:cubicBezTo>
                  <a:cubicBezTo>
                    <a:pt x="7390" y="14378"/>
                    <a:pt x="7226" y="14366"/>
                    <a:pt x="7062" y="14356"/>
                  </a:cubicBezTo>
                  <a:cubicBezTo>
                    <a:pt x="7064" y="14137"/>
                    <a:pt x="7108" y="13919"/>
                    <a:pt x="7207" y="13727"/>
                  </a:cubicBezTo>
                  <a:close/>
                  <a:moveTo>
                    <a:pt x="7882" y="13131"/>
                  </a:moveTo>
                  <a:lnTo>
                    <a:pt x="7882" y="13131"/>
                  </a:lnTo>
                  <a:cubicBezTo>
                    <a:pt x="7881" y="13187"/>
                    <a:pt x="7882" y="13244"/>
                    <a:pt x="7885" y="13300"/>
                  </a:cubicBezTo>
                  <a:cubicBezTo>
                    <a:pt x="7911" y="13694"/>
                    <a:pt x="8027" y="14081"/>
                    <a:pt x="8200" y="14436"/>
                  </a:cubicBezTo>
                  <a:cubicBezTo>
                    <a:pt x="8112" y="14427"/>
                    <a:pt x="8026" y="14421"/>
                    <a:pt x="7938" y="14415"/>
                  </a:cubicBezTo>
                  <a:lnTo>
                    <a:pt x="7718" y="14400"/>
                  </a:lnTo>
                  <a:cubicBezTo>
                    <a:pt x="7629" y="14112"/>
                    <a:pt x="7474" y="13844"/>
                    <a:pt x="7264" y="13628"/>
                  </a:cubicBezTo>
                  <a:cubicBezTo>
                    <a:pt x="7409" y="13394"/>
                    <a:pt x="7632" y="13232"/>
                    <a:pt x="7882" y="13131"/>
                  </a:cubicBezTo>
                  <a:close/>
                  <a:moveTo>
                    <a:pt x="8458" y="13027"/>
                  </a:moveTo>
                  <a:cubicBezTo>
                    <a:pt x="8678" y="13027"/>
                    <a:pt x="8899" y="13066"/>
                    <a:pt x="9107" y="13133"/>
                  </a:cubicBezTo>
                  <a:cubicBezTo>
                    <a:pt x="9274" y="13191"/>
                    <a:pt x="9422" y="13294"/>
                    <a:pt x="9558" y="13403"/>
                  </a:cubicBezTo>
                  <a:cubicBezTo>
                    <a:pt x="10029" y="13782"/>
                    <a:pt x="10315" y="14338"/>
                    <a:pt x="10502" y="14902"/>
                  </a:cubicBezTo>
                  <a:cubicBezTo>
                    <a:pt x="9800" y="14658"/>
                    <a:pt x="9068" y="14510"/>
                    <a:pt x="8328" y="14446"/>
                  </a:cubicBezTo>
                  <a:cubicBezTo>
                    <a:pt x="8118" y="14027"/>
                    <a:pt x="7974" y="13564"/>
                    <a:pt x="7988" y="13093"/>
                  </a:cubicBezTo>
                  <a:cubicBezTo>
                    <a:pt x="8141" y="13047"/>
                    <a:pt x="8299" y="13027"/>
                    <a:pt x="8458" y="13027"/>
                  </a:cubicBezTo>
                  <a:close/>
                  <a:moveTo>
                    <a:pt x="4001" y="13936"/>
                  </a:moveTo>
                  <a:cubicBezTo>
                    <a:pt x="4074" y="13963"/>
                    <a:pt x="4146" y="13994"/>
                    <a:pt x="4221" y="14016"/>
                  </a:cubicBezTo>
                  <a:cubicBezTo>
                    <a:pt x="4215" y="14555"/>
                    <a:pt x="4087" y="15106"/>
                    <a:pt x="3784" y="15557"/>
                  </a:cubicBezTo>
                  <a:lnTo>
                    <a:pt x="3784" y="15558"/>
                  </a:lnTo>
                  <a:cubicBezTo>
                    <a:pt x="3736" y="15235"/>
                    <a:pt x="3656" y="14917"/>
                    <a:pt x="3541" y="14612"/>
                  </a:cubicBezTo>
                  <a:cubicBezTo>
                    <a:pt x="3510" y="14567"/>
                    <a:pt x="3551" y="14531"/>
                    <a:pt x="3573" y="14492"/>
                  </a:cubicBezTo>
                  <a:cubicBezTo>
                    <a:pt x="3611" y="14432"/>
                    <a:pt x="3650" y="14373"/>
                    <a:pt x="3692" y="14316"/>
                  </a:cubicBezTo>
                  <a:cubicBezTo>
                    <a:pt x="3785" y="14182"/>
                    <a:pt x="3889" y="14055"/>
                    <a:pt x="4001" y="13936"/>
                  </a:cubicBezTo>
                  <a:close/>
                  <a:moveTo>
                    <a:pt x="10247" y="11043"/>
                  </a:moveTo>
                  <a:cubicBezTo>
                    <a:pt x="10813" y="11043"/>
                    <a:pt x="11375" y="11227"/>
                    <a:pt x="11857" y="11517"/>
                  </a:cubicBezTo>
                  <a:cubicBezTo>
                    <a:pt x="12073" y="11648"/>
                    <a:pt x="12276" y="11810"/>
                    <a:pt x="12452" y="11987"/>
                  </a:cubicBezTo>
                  <a:cubicBezTo>
                    <a:pt x="12489" y="12069"/>
                    <a:pt x="12525" y="12151"/>
                    <a:pt x="12558" y="12234"/>
                  </a:cubicBezTo>
                  <a:cubicBezTo>
                    <a:pt x="12846" y="12932"/>
                    <a:pt x="12907" y="13743"/>
                    <a:pt x="12637" y="14455"/>
                  </a:cubicBezTo>
                  <a:cubicBezTo>
                    <a:pt x="12458" y="14921"/>
                    <a:pt x="12111" y="15309"/>
                    <a:pt x="11697" y="15581"/>
                  </a:cubicBezTo>
                  <a:cubicBezTo>
                    <a:pt x="11671" y="15599"/>
                    <a:pt x="11643" y="15615"/>
                    <a:pt x="11615" y="15630"/>
                  </a:cubicBezTo>
                  <a:cubicBezTo>
                    <a:pt x="11336" y="15347"/>
                    <a:pt x="11008" y="15104"/>
                    <a:pt x="10639" y="14954"/>
                  </a:cubicBezTo>
                  <a:cubicBezTo>
                    <a:pt x="10428" y="14258"/>
                    <a:pt x="9991" y="13488"/>
                    <a:pt x="9340" y="13124"/>
                  </a:cubicBezTo>
                  <a:cubicBezTo>
                    <a:pt x="9059" y="12970"/>
                    <a:pt x="8732" y="12923"/>
                    <a:pt x="8417" y="12916"/>
                  </a:cubicBezTo>
                  <a:cubicBezTo>
                    <a:pt x="8387" y="12916"/>
                    <a:pt x="8357" y="12915"/>
                    <a:pt x="8327" y="12915"/>
                  </a:cubicBezTo>
                  <a:cubicBezTo>
                    <a:pt x="8216" y="12915"/>
                    <a:pt x="8104" y="12922"/>
                    <a:pt x="7997" y="12953"/>
                  </a:cubicBezTo>
                  <a:cubicBezTo>
                    <a:pt x="8026" y="12650"/>
                    <a:pt x="8120" y="12350"/>
                    <a:pt x="8277" y="12091"/>
                  </a:cubicBezTo>
                  <a:cubicBezTo>
                    <a:pt x="8449" y="12375"/>
                    <a:pt x="8692" y="12499"/>
                    <a:pt x="8940" y="12499"/>
                  </a:cubicBezTo>
                  <a:cubicBezTo>
                    <a:pt x="9252" y="12499"/>
                    <a:pt x="9572" y="12305"/>
                    <a:pt x="9776" y="11992"/>
                  </a:cubicBezTo>
                  <a:cubicBezTo>
                    <a:pt x="9951" y="11720"/>
                    <a:pt x="9967" y="11375"/>
                    <a:pt x="9894" y="11067"/>
                  </a:cubicBezTo>
                  <a:cubicBezTo>
                    <a:pt x="10012" y="11051"/>
                    <a:pt x="10130" y="11043"/>
                    <a:pt x="10247" y="11043"/>
                  </a:cubicBezTo>
                  <a:close/>
                  <a:moveTo>
                    <a:pt x="7064" y="14472"/>
                  </a:moveTo>
                  <a:cubicBezTo>
                    <a:pt x="7142" y="14477"/>
                    <a:pt x="7218" y="14482"/>
                    <a:pt x="7295" y="14486"/>
                  </a:cubicBezTo>
                  <a:cubicBezTo>
                    <a:pt x="7408" y="14493"/>
                    <a:pt x="7522" y="14499"/>
                    <a:pt x="7635" y="14507"/>
                  </a:cubicBezTo>
                  <a:cubicBezTo>
                    <a:pt x="7757" y="14962"/>
                    <a:pt x="7696" y="15453"/>
                    <a:pt x="7479" y="15867"/>
                  </a:cubicBezTo>
                  <a:cubicBezTo>
                    <a:pt x="7259" y="15433"/>
                    <a:pt x="7091" y="14961"/>
                    <a:pt x="7064" y="14472"/>
                  </a:cubicBezTo>
                  <a:close/>
                  <a:moveTo>
                    <a:pt x="10679" y="15091"/>
                  </a:moveTo>
                  <a:lnTo>
                    <a:pt x="10679" y="15091"/>
                  </a:lnTo>
                  <a:cubicBezTo>
                    <a:pt x="10989" y="15237"/>
                    <a:pt x="11279" y="15436"/>
                    <a:pt x="11516" y="15680"/>
                  </a:cubicBezTo>
                  <a:cubicBezTo>
                    <a:pt x="11311" y="15783"/>
                    <a:pt x="11089" y="15845"/>
                    <a:pt x="10861" y="15878"/>
                  </a:cubicBezTo>
                  <a:cubicBezTo>
                    <a:pt x="10849" y="15880"/>
                    <a:pt x="10835" y="15881"/>
                    <a:pt x="10822" y="15883"/>
                  </a:cubicBezTo>
                  <a:cubicBezTo>
                    <a:pt x="10798" y="15616"/>
                    <a:pt x="10751" y="15351"/>
                    <a:pt x="10679" y="15091"/>
                  </a:cubicBezTo>
                  <a:close/>
                  <a:moveTo>
                    <a:pt x="8392" y="14569"/>
                  </a:moveTo>
                  <a:lnTo>
                    <a:pt x="8392" y="14569"/>
                  </a:lnTo>
                  <a:cubicBezTo>
                    <a:pt x="9122" y="14646"/>
                    <a:pt x="9854" y="14776"/>
                    <a:pt x="10543" y="15034"/>
                  </a:cubicBezTo>
                  <a:cubicBezTo>
                    <a:pt x="10629" y="15314"/>
                    <a:pt x="10690" y="15601"/>
                    <a:pt x="10715" y="15893"/>
                  </a:cubicBezTo>
                  <a:cubicBezTo>
                    <a:pt x="10670" y="15897"/>
                    <a:pt x="10625" y="15898"/>
                    <a:pt x="10579" y="15899"/>
                  </a:cubicBezTo>
                  <a:cubicBezTo>
                    <a:pt x="10572" y="15900"/>
                    <a:pt x="10566" y="15900"/>
                    <a:pt x="10559" y="15900"/>
                  </a:cubicBezTo>
                  <a:cubicBezTo>
                    <a:pt x="9663" y="15900"/>
                    <a:pt x="8809" y="15360"/>
                    <a:pt x="8392" y="14569"/>
                  </a:cubicBezTo>
                  <a:close/>
                  <a:moveTo>
                    <a:pt x="3503" y="14789"/>
                  </a:moveTo>
                  <a:cubicBezTo>
                    <a:pt x="3597" y="15080"/>
                    <a:pt x="3657" y="15382"/>
                    <a:pt x="3689" y="15686"/>
                  </a:cubicBezTo>
                  <a:cubicBezTo>
                    <a:pt x="3566" y="15838"/>
                    <a:pt x="3422" y="15970"/>
                    <a:pt x="3247" y="16056"/>
                  </a:cubicBezTo>
                  <a:cubicBezTo>
                    <a:pt x="3224" y="16068"/>
                    <a:pt x="3201" y="16078"/>
                    <a:pt x="3176" y="16088"/>
                  </a:cubicBezTo>
                  <a:cubicBezTo>
                    <a:pt x="3326" y="15667"/>
                    <a:pt x="3443" y="15233"/>
                    <a:pt x="3503" y="14789"/>
                  </a:cubicBezTo>
                  <a:close/>
                  <a:moveTo>
                    <a:pt x="3385" y="14823"/>
                  </a:moveTo>
                  <a:cubicBezTo>
                    <a:pt x="3332" y="15268"/>
                    <a:pt x="3216" y="15706"/>
                    <a:pt x="3057" y="16125"/>
                  </a:cubicBezTo>
                  <a:lnTo>
                    <a:pt x="3051" y="16127"/>
                  </a:lnTo>
                  <a:cubicBezTo>
                    <a:pt x="3036" y="16130"/>
                    <a:pt x="3021" y="16133"/>
                    <a:pt x="3006" y="16136"/>
                  </a:cubicBezTo>
                  <a:cubicBezTo>
                    <a:pt x="3068" y="15679"/>
                    <a:pt x="3171" y="15232"/>
                    <a:pt x="3385" y="14823"/>
                  </a:cubicBezTo>
                  <a:close/>
                  <a:moveTo>
                    <a:pt x="2191" y="13488"/>
                  </a:moveTo>
                  <a:cubicBezTo>
                    <a:pt x="2303" y="13488"/>
                    <a:pt x="2416" y="13509"/>
                    <a:pt x="2523" y="13553"/>
                  </a:cubicBezTo>
                  <a:cubicBezTo>
                    <a:pt x="2928" y="13724"/>
                    <a:pt x="3235" y="14158"/>
                    <a:pt x="3409" y="14548"/>
                  </a:cubicBezTo>
                  <a:cubicBezTo>
                    <a:pt x="3121" y="15035"/>
                    <a:pt x="2977" y="15588"/>
                    <a:pt x="2899" y="16145"/>
                  </a:cubicBezTo>
                  <a:cubicBezTo>
                    <a:pt x="2870" y="16145"/>
                    <a:pt x="2842" y="16145"/>
                    <a:pt x="2813" y="16143"/>
                  </a:cubicBezTo>
                  <a:cubicBezTo>
                    <a:pt x="2579" y="16121"/>
                    <a:pt x="2367" y="16023"/>
                    <a:pt x="2170" y="15902"/>
                  </a:cubicBezTo>
                  <a:cubicBezTo>
                    <a:pt x="2095" y="15854"/>
                    <a:pt x="2013" y="15801"/>
                    <a:pt x="1950" y="15742"/>
                  </a:cubicBezTo>
                  <a:cubicBezTo>
                    <a:pt x="1880" y="15674"/>
                    <a:pt x="1834" y="15603"/>
                    <a:pt x="1779" y="15526"/>
                  </a:cubicBezTo>
                  <a:cubicBezTo>
                    <a:pt x="1627" y="15276"/>
                    <a:pt x="1495" y="15020"/>
                    <a:pt x="1438" y="14735"/>
                  </a:cubicBezTo>
                  <a:cubicBezTo>
                    <a:pt x="1384" y="14457"/>
                    <a:pt x="1383" y="14159"/>
                    <a:pt x="1506" y="13903"/>
                  </a:cubicBezTo>
                  <a:cubicBezTo>
                    <a:pt x="1638" y="13626"/>
                    <a:pt x="1909" y="13488"/>
                    <a:pt x="2191" y="13488"/>
                  </a:cubicBezTo>
                  <a:close/>
                  <a:moveTo>
                    <a:pt x="3008" y="16250"/>
                  </a:moveTo>
                  <a:lnTo>
                    <a:pt x="3008" y="16250"/>
                  </a:lnTo>
                  <a:cubicBezTo>
                    <a:pt x="3002" y="16264"/>
                    <a:pt x="2997" y="16276"/>
                    <a:pt x="2992" y="16289"/>
                  </a:cubicBezTo>
                  <a:lnTo>
                    <a:pt x="2991" y="16289"/>
                  </a:lnTo>
                  <a:cubicBezTo>
                    <a:pt x="2991" y="16291"/>
                    <a:pt x="2990" y="16294"/>
                    <a:pt x="2989" y="16296"/>
                  </a:cubicBezTo>
                  <a:cubicBezTo>
                    <a:pt x="2990" y="16281"/>
                    <a:pt x="2991" y="16266"/>
                    <a:pt x="2993" y="16252"/>
                  </a:cubicBezTo>
                  <a:cubicBezTo>
                    <a:pt x="2998" y="16251"/>
                    <a:pt x="3004" y="16251"/>
                    <a:pt x="3008" y="16250"/>
                  </a:cubicBezTo>
                  <a:close/>
                  <a:moveTo>
                    <a:pt x="12678" y="12237"/>
                  </a:moveTo>
                  <a:lnTo>
                    <a:pt x="12678" y="12237"/>
                  </a:lnTo>
                  <a:cubicBezTo>
                    <a:pt x="13007" y="12641"/>
                    <a:pt x="13259" y="13123"/>
                    <a:pt x="13319" y="13644"/>
                  </a:cubicBezTo>
                  <a:cubicBezTo>
                    <a:pt x="13431" y="14619"/>
                    <a:pt x="13052" y="15625"/>
                    <a:pt x="12386" y="16336"/>
                  </a:cubicBezTo>
                  <a:cubicBezTo>
                    <a:pt x="12323" y="16404"/>
                    <a:pt x="12256" y="16468"/>
                    <a:pt x="12189" y="16531"/>
                  </a:cubicBezTo>
                  <a:cubicBezTo>
                    <a:pt x="12088" y="16227"/>
                    <a:pt x="11907" y="15952"/>
                    <a:pt x="11693" y="15714"/>
                  </a:cubicBezTo>
                  <a:cubicBezTo>
                    <a:pt x="12937" y="14939"/>
                    <a:pt x="13181" y="13546"/>
                    <a:pt x="12678" y="12237"/>
                  </a:cubicBezTo>
                  <a:close/>
                  <a:moveTo>
                    <a:pt x="1182" y="16136"/>
                  </a:moveTo>
                  <a:cubicBezTo>
                    <a:pt x="1369" y="16136"/>
                    <a:pt x="1556" y="16203"/>
                    <a:pt x="1710" y="16303"/>
                  </a:cubicBezTo>
                  <a:cubicBezTo>
                    <a:pt x="1783" y="16352"/>
                    <a:pt x="1852" y="16416"/>
                    <a:pt x="1894" y="16486"/>
                  </a:cubicBezTo>
                  <a:cubicBezTo>
                    <a:pt x="1968" y="16608"/>
                    <a:pt x="1933" y="16732"/>
                    <a:pt x="1776" y="16734"/>
                  </a:cubicBezTo>
                  <a:cubicBezTo>
                    <a:pt x="1442" y="16725"/>
                    <a:pt x="1192" y="16408"/>
                    <a:pt x="1022" y="16153"/>
                  </a:cubicBezTo>
                  <a:cubicBezTo>
                    <a:pt x="1075" y="16141"/>
                    <a:pt x="1128" y="16136"/>
                    <a:pt x="1182" y="16136"/>
                  </a:cubicBezTo>
                  <a:close/>
                  <a:moveTo>
                    <a:pt x="4316" y="14048"/>
                  </a:moveTo>
                  <a:cubicBezTo>
                    <a:pt x="5169" y="14327"/>
                    <a:pt x="6070" y="14409"/>
                    <a:pt x="6960" y="14466"/>
                  </a:cubicBezTo>
                  <a:cubicBezTo>
                    <a:pt x="6988" y="14970"/>
                    <a:pt x="7156" y="15459"/>
                    <a:pt x="7379" y="15909"/>
                  </a:cubicBezTo>
                  <a:cubicBezTo>
                    <a:pt x="7175" y="15928"/>
                    <a:pt x="6975" y="15977"/>
                    <a:pt x="6777" y="16033"/>
                  </a:cubicBezTo>
                  <a:cubicBezTo>
                    <a:pt x="6339" y="16159"/>
                    <a:pt x="5946" y="16430"/>
                    <a:pt x="5667" y="16788"/>
                  </a:cubicBezTo>
                  <a:cubicBezTo>
                    <a:pt x="5357" y="16764"/>
                    <a:pt x="5053" y="16695"/>
                    <a:pt x="4752" y="16622"/>
                  </a:cubicBezTo>
                  <a:cubicBezTo>
                    <a:pt x="4486" y="16559"/>
                    <a:pt x="4217" y="16487"/>
                    <a:pt x="3942" y="16487"/>
                  </a:cubicBezTo>
                  <a:cubicBezTo>
                    <a:pt x="3902" y="16487"/>
                    <a:pt x="3863" y="16489"/>
                    <a:pt x="3823" y="16492"/>
                  </a:cubicBezTo>
                  <a:cubicBezTo>
                    <a:pt x="3840" y="16236"/>
                    <a:pt x="3834" y="15980"/>
                    <a:pt x="3805" y="15725"/>
                  </a:cubicBezTo>
                  <a:cubicBezTo>
                    <a:pt x="4160" y="15246"/>
                    <a:pt x="4299" y="14637"/>
                    <a:pt x="4316" y="14048"/>
                  </a:cubicBezTo>
                  <a:close/>
                  <a:moveTo>
                    <a:pt x="7392" y="16023"/>
                  </a:moveTo>
                  <a:lnTo>
                    <a:pt x="7392" y="16023"/>
                  </a:lnTo>
                  <a:cubicBezTo>
                    <a:pt x="7210" y="16314"/>
                    <a:pt x="6964" y="16585"/>
                    <a:pt x="6647" y="16722"/>
                  </a:cubicBezTo>
                  <a:cubicBezTo>
                    <a:pt x="6436" y="16794"/>
                    <a:pt x="6216" y="16796"/>
                    <a:pt x="5996" y="16796"/>
                  </a:cubicBezTo>
                  <a:cubicBezTo>
                    <a:pt x="5975" y="16797"/>
                    <a:pt x="5954" y="16797"/>
                    <a:pt x="5933" y="16797"/>
                  </a:cubicBezTo>
                  <a:cubicBezTo>
                    <a:pt x="5912" y="16797"/>
                    <a:pt x="5891" y="16797"/>
                    <a:pt x="5870" y="16796"/>
                  </a:cubicBezTo>
                  <a:cubicBezTo>
                    <a:pt x="5845" y="16796"/>
                    <a:pt x="5818" y="16796"/>
                    <a:pt x="5793" y="16795"/>
                  </a:cubicBezTo>
                  <a:cubicBezTo>
                    <a:pt x="6185" y="16320"/>
                    <a:pt x="6792" y="16091"/>
                    <a:pt x="7392" y="16023"/>
                  </a:cubicBezTo>
                  <a:close/>
                  <a:moveTo>
                    <a:pt x="3703" y="15851"/>
                  </a:moveTo>
                  <a:cubicBezTo>
                    <a:pt x="3719" y="16069"/>
                    <a:pt x="3717" y="16288"/>
                    <a:pt x="3704" y="16506"/>
                  </a:cubicBezTo>
                  <a:cubicBezTo>
                    <a:pt x="3624" y="16518"/>
                    <a:pt x="3544" y="16538"/>
                    <a:pt x="3466" y="16561"/>
                  </a:cubicBezTo>
                  <a:cubicBezTo>
                    <a:pt x="3284" y="16616"/>
                    <a:pt x="3112" y="16702"/>
                    <a:pt x="2954" y="16805"/>
                  </a:cubicBezTo>
                  <a:cubicBezTo>
                    <a:pt x="2955" y="16740"/>
                    <a:pt x="2957" y="16673"/>
                    <a:pt x="2961" y="16607"/>
                  </a:cubicBezTo>
                  <a:cubicBezTo>
                    <a:pt x="3019" y="16483"/>
                    <a:pt x="3074" y="16356"/>
                    <a:pt x="3123" y="16228"/>
                  </a:cubicBezTo>
                  <a:cubicBezTo>
                    <a:pt x="3351" y="16169"/>
                    <a:pt x="3548" y="16024"/>
                    <a:pt x="3703" y="15851"/>
                  </a:cubicBezTo>
                  <a:close/>
                  <a:moveTo>
                    <a:pt x="2846" y="16846"/>
                  </a:moveTo>
                  <a:cubicBezTo>
                    <a:pt x="2846" y="16858"/>
                    <a:pt x="2846" y="16871"/>
                    <a:pt x="2845" y="16885"/>
                  </a:cubicBezTo>
                  <a:cubicBezTo>
                    <a:pt x="2834" y="16893"/>
                    <a:pt x="2824" y="16901"/>
                    <a:pt x="2813" y="16910"/>
                  </a:cubicBezTo>
                  <a:cubicBezTo>
                    <a:pt x="2823" y="16892"/>
                    <a:pt x="2831" y="16875"/>
                    <a:pt x="2840" y="16857"/>
                  </a:cubicBezTo>
                  <a:cubicBezTo>
                    <a:pt x="2842" y="16853"/>
                    <a:pt x="2843" y="16849"/>
                    <a:pt x="2846" y="16846"/>
                  </a:cubicBezTo>
                  <a:close/>
                  <a:moveTo>
                    <a:pt x="11598" y="15767"/>
                  </a:moveTo>
                  <a:cubicBezTo>
                    <a:pt x="11822" y="16016"/>
                    <a:pt x="11993" y="16301"/>
                    <a:pt x="12094" y="16618"/>
                  </a:cubicBezTo>
                  <a:cubicBezTo>
                    <a:pt x="11709" y="16962"/>
                    <a:pt x="11250" y="17222"/>
                    <a:pt x="10755" y="17368"/>
                  </a:cubicBezTo>
                  <a:cubicBezTo>
                    <a:pt x="10830" y="16916"/>
                    <a:pt x="10858" y="16456"/>
                    <a:pt x="10830" y="16000"/>
                  </a:cubicBezTo>
                  <a:cubicBezTo>
                    <a:pt x="11098" y="15971"/>
                    <a:pt x="11361" y="15893"/>
                    <a:pt x="11598" y="15767"/>
                  </a:cubicBezTo>
                  <a:close/>
                  <a:moveTo>
                    <a:pt x="7652" y="16010"/>
                  </a:moveTo>
                  <a:cubicBezTo>
                    <a:pt x="8147" y="16010"/>
                    <a:pt x="8617" y="16217"/>
                    <a:pt x="8991" y="16535"/>
                  </a:cubicBezTo>
                  <a:cubicBezTo>
                    <a:pt x="9320" y="16812"/>
                    <a:pt x="9623" y="17143"/>
                    <a:pt x="9795" y="17543"/>
                  </a:cubicBezTo>
                  <a:cubicBezTo>
                    <a:pt x="9315" y="17533"/>
                    <a:pt x="8871" y="17311"/>
                    <a:pt x="8485" y="17038"/>
                  </a:cubicBezTo>
                  <a:cubicBezTo>
                    <a:pt x="8107" y="16767"/>
                    <a:pt x="7788" y="16417"/>
                    <a:pt x="7559" y="16012"/>
                  </a:cubicBezTo>
                  <a:cubicBezTo>
                    <a:pt x="7590" y="16011"/>
                    <a:pt x="7621" y="16010"/>
                    <a:pt x="7652" y="16010"/>
                  </a:cubicBezTo>
                  <a:close/>
                  <a:moveTo>
                    <a:pt x="7751" y="14515"/>
                  </a:moveTo>
                  <a:lnTo>
                    <a:pt x="7751" y="14515"/>
                  </a:lnTo>
                  <a:cubicBezTo>
                    <a:pt x="7922" y="14527"/>
                    <a:pt x="8093" y="14542"/>
                    <a:pt x="8262" y="14558"/>
                  </a:cubicBezTo>
                  <a:cubicBezTo>
                    <a:pt x="8450" y="14908"/>
                    <a:pt x="8704" y="15227"/>
                    <a:pt x="9016" y="15475"/>
                  </a:cubicBezTo>
                  <a:cubicBezTo>
                    <a:pt x="9466" y="15815"/>
                    <a:pt x="10031" y="16012"/>
                    <a:pt x="10597" y="16012"/>
                  </a:cubicBezTo>
                  <a:cubicBezTo>
                    <a:pt x="10639" y="16012"/>
                    <a:pt x="10682" y="16011"/>
                    <a:pt x="10724" y="16009"/>
                  </a:cubicBezTo>
                  <a:lnTo>
                    <a:pt x="10724" y="16009"/>
                  </a:lnTo>
                  <a:cubicBezTo>
                    <a:pt x="10752" y="16475"/>
                    <a:pt x="10720" y="16944"/>
                    <a:pt x="10640" y="17403"/>
                  </a:cubicBezTo>
                  <a:cubicBezTo>
                    <a:pt x="10399" y="17468"/>
                    <a:pt x="10158" y="17540"/>
                    <a:pt x="9909" y="17543"/>
                  </a:cubicBezTo>
                  <a:cubicBezTo>
                    <a:pt x="9547" y="16643"/>
                    <a:pt x="8604" y="15897"/>
                    <a:pt x="7614" y="15897"/>
                  </a:cubicBezTo>
                  <a:cubicBezTo>
                    <a:pt x="7602" y="15897"/>
                    <a:pt x="7591" y="15897"/>
                    <a:pt x="7580" y="15897"/>
                  </a:cubicBezTo>
                  <a:cubicBezTo>
                    <a:pt x="7800" y="15476"/>
                    <a:pt x="7877" y="14977"/>
                    <a:pt x="7751" y="14515"/>
                  </a:cubicBezTo>
                  <a:close/>
                  <a:moveTo>
                    <a:pt x="2292" y="17753"/>
                  </a:moveTo>
                  <a:lnTo>
                    <a:pt x="2292" y="17753"/>
                  </a:lnTo>
                  <a:cubicBezTo>
                    <a:pt x="2284" y="17769"/>
                    <a:pt x="2277" y="17786"/>
                    <a:pt x="2270" y="17803"/>
                  </a:cubicBezTo>
                  <a:cubicBezTo>
                    <a:pt x="2239" y="17880"/>
                    <a:pt x="2208" y="17956"/>
                    <a:pt x="2179" y="18034"/>
                  </a:cubicBezTo>
                  <a:cubicBezTo>
                    <a:pt x="2200" y="17934"/>
                    <a:pt x="2245" y="17843"/>
                    <a:pt x="2292" y="17753"/>
                  </a:cubicBezTo>
                  <a:close/>
                  <a:moveTo>
                    <a:pt x="3699" y="16621"/>
                  </a:moveTo>
                  <a:lnTo>
                    <a:pt x="3699" y="16621"/>
                  </a:lnTo>
                  <a:cubicBezTo>
                    <a:pt x="3647" y="17195"/>
                    <a:pt x="3518" y="17784"/>
                    <a:pt x="3186" y="18261"/>
                  </a:cubicBezTo>
                  <a:lnTo>
                    <a:pt x="3186" y="18262"/>
                  </a:lnTo>
                  <a:cubicBezTo>
                    <a:pt x="3173" y="18280"/>
                    <a:pt x="3160" y="18296"/>
                    <a:pt x="3148" y="18313"/>
                  </a:cubicBezTo>
                  <a:cubicBezTo>
                    <a:pt x="3040" y="17864"/>
                    <a:pt x="2956" y="17401"/>
                    <a:pt x="2954" y="16940"/>
                  </a:cubicBezTo>
                  <a:cubicBezTo>
                    <a:pt x="3172" y="16777"/>
                    <a:pt x="3430" y="16664"/>
                    <a:pt x="3699" y="16621"/>
                  </a:cubicBezTo>
                  <a:close/>
                  <a:moveTo>
                    <a:pt x="10616" y="17525"/>
                  </a:moveTo>
                  <a:cubicBezTo>
                    <a:pt x="10529" y="17933"/>
                    <a:pt x="10363" y="18324"/>
                    <a:pt x="10138" y="18673"/>
                  </a:cubicBezTo>
                  <a:cubicBezTo>
                    <a:pt x="10136" y="18322"/>
                    <a:pt x="10079" y="17971"/>
                    <a:pt x="9950" y="17645"/>
                  </a:cubicBezTo>
                  <a:cubicBezTo>
                    <a:pt x="10177" y="17635"/>
                    <a:pt x="10398" y="17582"/>
                    <a:pt x="10616" y="17525"/>
                  </a:cubicBezTo>
                  <a:close/>
                  <a:moveTo>
                    <a:pt x="2847" y="17027"/>
                  </a:moveTo>
                  <a:cubicBezTo>
                    <a:pt x="2857" y="17498"/>
                    <a:pt x="2946" y="17963"/>
                    <a:pt x="3065" y="18417"/>
                  </a:cubicBezTo>
                  <a:cubicBezTo>
                    <a:pt x="2857" y="18662"/>
                    <a:pt x="2575" y="18833"/>
                    <a:pt x="2269" y="18924"/>
                  </a:cubicBezTo>
                  <a:cubicBezTo>
                    <a:pt x="2214" y="18941"/>
                    <a:pt x="2158" y="18955"/>
                    <a:pt x="2101" y="18967"/>
                  </a:cubicBezTo>
                  <a:cubicBezTo>
                    <a:pt x="2098" y="18872"/>
                    <a:pt x="2100" y="18777"/>
                    <a:pt x="2105" y="18682"/>
                  </a:cubicBezTo>
                  <a:cubicBezTo>
                    <a:pt x="2121" y="18588"/>
                    <a:pt x="2143" y="18494"/>
                    <a:pt x="2167" y="18401"/>
                  </a:cubicBezTo>
                  <a:cubicBezTo>
                    <a:pt x="2236" y="18155"/>
                    <a:pt x="2329" y="17918"/>
                    <a:pt x="2434" y="17686"/>
                  </a:cubicBezTo>
                  <a:cubicBezTo>
                    <a:pt x="2508" y="17520"/>
                    <a:pt x="2583" y="17369"/>
                    <a:pt x="2662" y="17210"/>
                  </a:cubicBezTo>
                  <a:cubicBezTo>
                    <a:pt x="2721" y="17144"/>
                    <a:pt x="2785" y="17082"/>
                    <a:pt x="2847" y="17027"/>
                  </a:cubicBezTo>
                  <a:close/>
                  <a:moveTo>
                    <a:pt x="1583" y="11032"/>
                  </a:moveTo>
                  <a:cubicBezTo>
                    <a:pt x="1640" y="11032"/>
                    <a:pt x="1698" y="11039"/>
                    <a:pt x="1754" y="11045"/>
                  </a:cubicBezTo>
                  <a:cubicBezTo>
                    <a:pt x="1874" y="11056"/>
                    <a:pt x="1995" y="11078"/>
                    <a:pt x="2101" y="11139"/>
                  </a:cubicBezTo>
                  <a:cubicBezTo>
                    <a:pt x="1231" y="11964"/>
                    <a:pt x="2676" y="13260"/>
                    <a:pt x="3397" y="13657"/>
                  </a:cubicBezTo>
                  <a:cubicBezTo>
                    <a:pt x="3415" y="13882"/>
                    <a:pt x="3429" y="14108"/>
                    <a:pt x="3421" y="14333"/>
                  </a:cubicBezTo>
                  <a:cubicBezTo>
                    <a:pt x="3241" y="13978"/>
                    <a:pt x="2977" y="13642"/>
                    <a:pt x="2612" y="13467"/>
                  </a:cubicBezTo>
                  <a:cubicBezTo>
                    <a:pt x="2474" y="13403"/>
                    <a:pt x="2330" y="13371"/>
                    <a:pt x="2189" y="13371"/>
                  </a:cubicBezTo>
                  <a:cubicBezTo>
                    <a:pt x="1873" y="13371"/>
                    <a:pt x="1576" y="13533"/>
                    <a:pt x="1424" y="13852"/>
                  </a:cubicBezTo>
                  <a:cubicBezTo>
                    <a:pt x="1256" y="14199"/>
                    <a:pt x="1271" y="14608"/>
                    <a:pt x="1379" y="14972"/>
                  </a:cubicBezTo>
                  <a:cubicBezTo>
                    <a:pt x="1454" y="15210"/>
                    <a:pt x="1580" y="15433"/>
                    <a:pt x="1717" y="15641"/>
                  </a:cubicBezTo>
                  <a:cubicBezTo>
                    <a:pt x="1936" y="15962"/>
                    <a:pt x="2499" y="16256"/>
                    <a:pt x="2887" y="16258"/>
                  </a:cubicBezTo>
                  <a:cubicBezTo>
                    <a:pt x="2877" y="16367"/>
                    <a:pt x="2863" y="16478"/>
                    <a:pt x="2855" y="16589"/>
                  </a:cubicBezTo>
                  <a:cubicBezTo>
                    <a:pt x="2819" y="16659"/>
                    <a:pt x="2785" y="16731"/>
                    <a:pt x="2749" y="16801"/>
                  </a:cubicBezTo>
                  <a:cubicBezTo>
                    <a:pt x="2692" y="16913"/>
                    <a:pt x="2636" y="17024"/>
                    <a:pt x="2579" y="17136"/>
                  </a:cubicBezTo>
                  <a:cubicBezTo>
                    <a:pt x="2410" y="17328"/>
                    <a:pt x="2276" y="17547"/>
                    <a:pt x="2164" y="17776"/>
                  </a:cubicBezTo>
                  <a:cubicBezTo>
                    <a:pt x="2054" y="17996"/>
                    <a:pt x="2010" y="18243"/>
                    <a:pt x="1997" y="18487"/>
                  </a:cubicBezTo>
                  <a:cubicBezTo>
                    <a:pt x="1993" y="18569"/>
                    <a:pt x="1989" y="18652"/>
                    <a:pt x="1987" y="18734"/>
                  </a:cubicBezTo>
                  <a:cubicBezTo>
                    <a:pt x="1972" y="18819"/>
                    <a:pt x="1964" y="18904"/>
                    <a:pt x="1957" y="18990"/>
                  </a:cubicBezTo>
                  <a:cubicBezTo>
                    <a:pt x="1920" y="18993"/>
                    <a:pt x="1895" y="18993"/>
                    <a:pt x="1861" y="18994"/>
                  </a:cubicBezTo>
                  <a:cubicBezTo>
                    <a:pt x="1850" y="18995"/>
                    <a:pt x="1839" y="18995"/>
                    <a:pt x="1828" y="18995"/>
                  </a:cubicBezTo>
                  <a:cubicBezTo>
                    <a:pt x="1348" y="18995"/>
                    <a:pt x="919" y="18700"/>
                    <a:pt x="648" y="18319"/>
                  </a:cubicBezTo>
                  <a:cubicBezTo>
                    <a:pt x="510" y="18130"/>
                    <a:pt x="396" y="17934"/>
                    <a:pt x="329" y="17711"/>
                  </a:cubicBezTo>
                  <a:cubicBezTo>
                    <a:pt x="169" y="17156"/>
                    <a:pt x="389" y="16471"/>
                    <a:pt x="915" y="16196"/>
                  </a:cubicBezTo>
                  <a:cubicBezTo>
                    <a:pt x="1056" y="16431"/>
                    <a:pt x="1230" y="16665"/>
                    <a:pt x="1486" y="16782"/>
                  </a:cubicBezTo>
                  <a:cubicBezTo>
                    <a:pt x="1558" y="16819"/>
                    <a:pt x="1647" y="16840"/>
                    <a:pt x="1732" y="16840"/>
                  </a:cubicBezTo>
                  <a:cubicBezTo>
                    <a:pt x="1897" y="16840"/>
                    <a:pt x="2046" y="16761"/>
                    <a:pt x="2030" y="16556"/>
                  </a:cubicBezTo>
                  <a:cubicBezTo>
                    <a:pt x="1975" y="16226"/>
                    <a:pt x="1568" y="16020"/>
                    <a:pt x="1221" y="16020"/>
                  </a:cubicBezTo>
                  <a:cubicBezTo>
                    <a:pt x="1130" y="16020"/>
                    <a:pt x="1043" y="16035"/>
                    <a:pt x="968" y="16064"/>
                  </a:cubicBezTo>
                  <a:cubicBezTo>
                    <a:pt x="778" y="15751"/>
                    <a:pt x="674" y="15395"/>
                    <a:pt x="609" y="15036"/>
                  </a:cubicBezTo>
                  <a:cubicBezTo>
                    <a:pt x="495" y="14501"/>
                    <a:pt x="467" y="13944"/>
                    <a:pt x="585" y="13407"/>
                  </a:cubicBezTo>
                  <a:cubicBezTo>
                    <a:pt x="671" y="12984"/>
                    <a:pt x="853" y="12364"/>
                    <a:pt x="1267" y="12161"/>
                  </a:cubicBezTo>
                  <a:cubicBezTo>
                    <a:pt x="1346" y="12243"/>
                    <a:pt x="1472" y="12356"/>
                    <a:pt x="1595" y="12356"/>
                  </a:cubicBezTo>
                  <a:cubicBezTo>
                    <a:pt x="1626" y="12356"/>
                    <a:pt x="1657" y="12349"/>
                    <a:pt x="1686" y="12333"/>
                  </a:cubicBezTo>
                  <a:cubicBezTo>
                    <a:pt x="1744" y="12298"/>
                    <a:pt x="1784" y="12243"/>
                    <a:pt x="1781" y="12176"/>
                  </a:cubicBezTo>
                  <a:cubicBezTo>
                    <a:pt x="1754" y="12040"/>
                    <a:pt x="1626" y="11990"/>
                    <a:pt x="1495" y="11990"/>
                  </a:cubicBezTo>
                  <a:cubicBezTo>
                    <a:pt x="1425" y="11990"/>
                    <a:pt x="1355" y="12005"/>
                    <a:pt x="1299" y="12028"/>
                  </a:cubicBezTo>
                  <a:cubicBezTo>
                    <a:pt x="1257" y="11977"/>
                    <a:pt x="1223" y="11926"/>
                    <a:pt x="1192" y="11871"/>
                  </a:cubicBezTo>
                  <a:cubicBezTo>
                    <a:pt x="1437" y="11691"/>
                    <a:pt x="1428" y="11327"/>
                    <a:pt x="1434" y="11051"/>
                  </a:cubicBezTo>
                  <a:cubicBezTo>
                    <a:pt x="1482" y="11037"/>
                    <a:pt x="1532" y="11032"/>
                    <a:pt x="1583" y="11032"/>
                  </a:cubicBezTo>
                  <a:close/>
                  <a:moveTo>
                    <a:pt x="8242" y="17943"/>
                  </a:moveTo>
                  <a:cubicBezTo>
                    <a:pt x="8496" y="17943"/>
                    <a:pt x="8729" y="18190"/>
                    <a:pt x="8830" y="18433"/>
                  </a:cubicBezTo>
                  <a:cubicBezTo>
                    <a:pt x="9034" y="18895"/>
                    <a:pt x="8928" y="19409"/>
                    <a:pt x="8803" y="19876"/>
                  </a:cubicBezTo>
                  <a:cubicBezTo>
                    <a:pt x="8765" y="19897"/>
                    <a:pt x="8726" y="19917"/>
                    <a:pt x="8687" y="19935"/>
                  </a:cubicBezTo>
                  <a:cubicBezTo>
                    <a:pt x="8634" y="19962"/>
                    <a:pt x="8580" y="19986"/>
                    <a:pt x="8526" y="20009"/>
                  </a:cubicBezTo>
                  <a:cubicBezTo>
                    <a:pt x="8473" y="20032"/>
                    <a:pt x="8419" y="20054"/>
                    <a:pt x="8364" y="20076"/>
                  </a:cubicBezTo>
                  <a:cubicBezTo>
                    <a:pt x="8019" y="19874"/>
                    <a:pt x="7730" y="19542"/>
                    <a:pt x="7648" y="19144"/>
                  </a:cubicBezTo>
                  <a:cubicBezTo>
                    <a:pt x="7577" y="18758"/>
                    <a:pt x="7660" y="18309"/>
                    <a:pt x="7968" y="18047"/>
                  </a:cubicBezTo>
                  <a:cubicBezTo>
                    <a:pt x="8059" y="17974"/>
                    <a:pt x="8152" y="17943"/>
                    <a:pt x="8242" y="17943"/>
                  </a:cubicBezTo>
                  <a:close/>
                  <a:moveTo>
                    <a:pt x="8754" y="20025"/>
                  </a:moveTo>
                  <a:lnTo>
                    <a:pt x="8754" y="20025"/>
                  </a:lnTo>
                  <a:cubicBezTo>
                    <a:pt x="8749" y="20043"/>
                    <a:pt x="8742" y="20061"/>
                    <a:pt x="8735" y="20079"/>
                  </a:cubicBezTo>
                  <a:cubicBezTo>
                    <a:pt x="8720" y="20115"/>
                    <a:pt x="8706" y="20149"/>
                    <a:pt x="8690" y="20184"/>
                  </a:cubicBezTo>
                  <a:lnTo>
                    <a:pt x="8690" y="20184"/>
                  </a:lnTo>
                  <a:cubicBezTo>
                    <a:pt x="8691" y="20183"/>
                    <a:pt x="8691" y="20183"/>
                    <a:pt x="8691" y="20182"/>
                  </a:cubicBezTo>
                  <a:lnTo>
                    <a:pt x="8691" y="20182"/>
                  </a:lnTo>
                  <a:cubicBezTo>
                    <a:pt x="8686" y="20191"/>
                    <a:pt x="8682" y="20201"/>
                    <a:pt x="8677" y="20212"/>
                  </a:cubicBezTo>
                  <a:cubicBezTo>
                    <a:pt x="8614" y="20191"/>
                    <a:pt x="8551" y="20168"/>
                    <a:pt x="8492" y="20140"/>
                  </a:cubicBezTo>
                  <a:cubicBezTo>
                    <a:pt x="8534" y="20123"/>
                    <a:pt x="8578" y="20106"/>
                    <a:pt x="8621" y="20087"/>
                  </a:cubicBezTo>
                  <a:cubicBezTo>
                    <a:pt x="8666" y="20068"/>
                    <a:pt x="8711" y="20047"/>
                    <a:pt x="8754" y="20025"/>
                  </a:cubicBezTo>
                  <a:close/>
                  <a:moveTo>
                    <a:pt x="12129" y="16739"/>
                  </a:moveTo>
                  <a:cubicBezTo>
                    <a:pt x="12231" y="17131"/>
                    <a:pt x="12271" y="17549"/>
                    <a:pt x="12197" y="17948"/>
                  </a:cubicBezTo>
                  <a:cubicBezTo>
                    <a:pt x="12105" y="18362"/>
                    <a:pt x="11900" y="18745"/>
                    <a:pt x="11656" y="19089"/>
                  </a:cubicBezTo>
                  <a:cubicBezTo>
                    <a:pt x="11195" y="19702"/>
                    <a:pt x="10502" y="20142"/>
                    <a:pt x="9746" y="20277"/>
                  </a:cubicBezTo>
                  <a:cubicBezTo>
                    <a:pt x="9963" y="19842"/>
                    <a:pt x="10103" y="19362"/>
                    <a:pt x="10132" y="18875"/>
                  </a:cubicBezTo>
                  <a:cubicBezTo>
                    <a:pt x="10429" y="18464"/>
                    <a:pt x="10638" y="17989"/>
                    <a:pt x="10732" y="17490"/>
                  </a:cubicBezTo>
                  <a:cubicBezTo>
                    <a:pt x="10891" y="17443"/>
                    <a:pt x="11048" y="17390"/>
                    <a:pt x="11200" y="17328"/>
                  </a:cubicBezTo>
                  <a:cubicBezTo>
                    <a:pt x="11543" y="17188"/>
                    <a:pt x="11853" y="16981"/>
                    <a:pt x="12129" y="16739"/>
                  </a:cubicBezTo>
                  <a:close/>
                  <a:moveTo>
                    <a:pt x="7475" y="16086"/>
                  </a:moveTo>
                  <a:cubicBezTo>
                    <a:pt x="7720" y="16514"/>
                    <a:pt x="8066" y="16878"/>
                    <a:pt x="8464" y="17167"/>
                  </a:cubicBezTo>
                  <a:cubicBezTo>
                    <a:pt x="8858" y="17461"/>
                    <a:pt x="9317" y="17646"/>
                    <a:pt x="9812" y="17646"/>
                  </a:cubicBezTo>
                  <a:cubicBezTo>
                    <a:pt x="9821" y="17646"/>
                    <a:pt x="9830" y="17646"/>
                    <a:pt x="9839" y="17646"/>
                  </a:cubicBezTo>
                  <a:cubicBezTo>
                    <a:pt x="9991" y="18022"/>
                    <a:pt x="10040" y="18431"/>
                    <a:pt x="10028" y="18834"/>
                  </a:cubicBezTo>
                  <a:cubicBezTo>
                    <a:pt x="9742" y="19231"/>
                    <a:pt x="9362" y="19552"/>
                    <a:pt x="8941" y="19799"/>
                  </a:cubicBezTo>
                  <a:cubicBezTo>
                    <a:pt x="9049" y="19355"/>
                    <a:pt x="9117" y="18873"/>
                    <a:pt x="8950" y="18435"/>
                  </a:cubicBezTo>
                  <a:cubicBezTo>
                    <a:pt x="8848" y="18137"/>
                    <a:pt x="8550" y="17833"/>
                    <a:pt x="8235" y="17833"/>
                  </a:cubicBezTo>
                  <a:cubicBezTo>
                    <a:pt x="8141" y="17833"/>
                    <a:pt x="8046" y="17860"/>
                    <a:pt x="7953" y="17922"/>
                  </a:cubicBezTo>
                  <a:cubicBezTo>
                    <a:pt x="7549" y="18206"/>
                    <a:pt x="7444" y="18775"/>
                    <a:pt x="7561" y="19231"/>
                  </a:cubicBezTo>
                  <a:cubicBezTo>
                    <a:pt x="7660" y="19600"/>
                    <a:pt x="7915" y="19917"/>
                    <a:pt x="8231" y="20125"/>
                  </a:cubicBezTo>
                  <a:cubicBezTo>
                    <a:pt x="8005" y="20206"/>
                    <a:pt x="7769" y="20287"/>
                    <a:pt x="7528" y="20287"/>
                  </a:cubicBezTo>
                  <a:cubicBezTo>
                    <a:pt x="7523" y="20287"/>
                    <a:pt x="7518" y="20287"/>
                    <a:pt x="7513" y="20287"/>
                  </a:cubicBezTo>
                  <a:cubicBezTo>
                    <a:pt x="7224" y="20287"/>
                    <a:pt x="6947" y="20190"/>
                    <a:pt x="6696" y="20058"/>
                  </a:cubicBezTo>
                  <a:cubicBezTo>
                    <a:pt x="6142" y="19770"/>
                    <a:pt x="5722" y="19253"/>
                    <a:pt x="5537" y="18659"/>
                  </a:cubicBezTo>
                  <a:cubicBezTo>
                    <a:pt x="5460" y="18411"/>
                    <a:pt x="5387" y="18153"/>
                    <a:pt x="5386" y="17894"/>
                  </a:cubicBezTo>
                  <a:cubicBezTo>
                    <a:pt x="5386" y="17540"/>
                    <a:pt x="5510" y="17197"/>
                    <a:pt x="5708" y="16908"/>
                  </a:cubicBezTo>
                  <a:cubicBezTo>
                    <a:pt x="5822" y="16911"/>
                    <a:pt x="5938" y="16916"/>
                    <a:pt x="6054" y="16916"/>
                  </a:cubicBezTo>
                  <a:cubicBezTo>
                    <a:pt x="6269" y="16916"/>
                    <a:pt x="6483" y="16900"/>
                    <a:pt x="6686" y="16826"/>
                  </a:cubicBezTo>
                  <a:cubicBezTo>
                    <a:pt x="7028" y="16686"/>
                    <a:pt x="7282" y="16394"/>
                    <a:pt x="7475" y="16086"/>
                  </a:cubicBezTo>
                  <a:close/>
                  <a:moveTo>
                    <a:pt x="10019" y="19023"/>
                  </a:moveTo>
                  <a:lnTo>
                    <a:pt x="10019" y="19023"/>
                  </a:lnTo>
                  <a:cubicBezTo>
                    <a:pt x="9985" y="19473"/>
                    <a:pt x="9837" y="19905"/>
                    <a:pt x="9615" y="20296"/>
                  </a:cubicBezTo>
                  <a:cubicBezTo>
                    <a:pt x="9527" y="20306"/>
                    <a:pt x="9437" y="20310"/>
                    <a:pt x="9346" y="20311"/>
                  </a:cubicBezTo>
                  <a:cubicBezTo>
                    <a:pt x="9159" y="20311"/>
                    <a:pt x="8970" y="20289"/>
                    <a:pt x="8788" y="20243"/>
                  </a:cubicBezTo>
                  <a:cubicBezTo>
                    <a:pt x="8834" y="20148"/>
                    <a:pt x="8874" y="20050"/>
                    <a:pt x="8903" y="19948"/>
                  </a:cubicBezTo>
                  <a:cubicBezTo>
                    <a:pt x="9330" y="19716"/>
                    <a:pt x="9717" y="19405"/>
                    <a:pt x="10019" y="19023"/>
                  </a:cubicBezTo>
                  <a:close/>
                  <a:moveTo>
                    <a:pt x="4020" y="19669"/>
                  </a:moveTo>
                  <a:cubicBezTo>
                    <a:pt x="4147" y="19669"/>
                    <a:pt x="4273" y="19738"/>
                    <a:pt x="4348" y="19858"/>
                  </a:cubicBezTo>
                  <a:cubicBezTo>
                    <a:pt x="4467" y="20061"/>
                    <a:pt x="4450" y="20321"/>
                    <a:pt x="4340" y="20518"/>
                  </a:cubicBezTo>
                  <a:lnTo>
                    <a:pt x="4340" y="20517"/>
                  </a:lnTo>
                  <a:cubicBezTo>
                    <a:pt x="4125" y="20284"/>
                    <a:pt x="3935" y="20046"/>
                    <a:pt x="3766" y="19779"/>
                  </a:cubicBezTo>
                  <a:cubicBezTo>
                    <a:pt x="3840" y="19703"/>
                    <a:pt x="3930" y="19669"/>
                    <a:pt x="4020" y="19669"/>
                  </a:cubicBezTo>
                  <a:close/>
                  <a:moveTo>
                    <a:pt x="3103" y="18546"/>
                  </a:moveTo>
                  <a:cubicBezTo>
                    <a:pt x="3228" y="18969"/>
                    <a:pt x="3406" y="19377"/>
                    <a:pt x="3631" y="19756"/>
                  </a:cubicBezTo>
                  <a:cubicBezTo>
                    <a:pt x="3620" y="19769"/>
                    <a:pt x="3610" y="19782"/>
                    <a:pt x="3600" y="19794"/>
                  </a:cubicBezTo>
                  <a:cubicBezTo>
                    <a:pt x="3389" y="20092"/>
                    <a:pt x="3331" y="20496"/>
                    <a:pt x="3386" y="20851"/>
                  </a:cubicBezTo>
                  <a:cubicBezTo>
                    <a:pt x="3059" y="20787"/>
                    <a:pt x="2770" y="20587"/>
                    <a:pt x="2559" y="20336"/>
                  </a:cubicBezTo>
                  <a:cubicBezTo>
                    <a:pt x="2266" y="19980"/>
                    <a:pt x="2139" y="19517"/>
                    <a:pt x="2106" y="19065"/>
                  </a:cubicBezTo>
                  <a:cubicBezTo>
                    <a:pt x="2480" y="18997"/>
                    <a:pt x="2846" y="18833"/>
                    <a:pt x="3103" y="18546"/>
                  </a:cubicBezTo>
                  <a:close/>
                  <a:moveTo>
                    <a:pt x="3693" y="19858"/>
                  </a:moveTo>
                  <a:cubicBezTo>
                    <a:pt x="3748" y="19948"/>
                    <a:pt x="3807" y="20035"/>
                    <a:pt x="3868" y="20122"/>
                  </a:cubicBezTo>
                  <a:cubicBezTo>
                    <a:pt x="3990" y="20296"/>
                    <a:pt x="4125" y="20461"/>
                    <a:pt x="4268" y="20617"/>
                  </a:cubicBezTo>
                  <a:cubicBezTo>
                    <a:pt x="4111" y="20796"/>
                    <a:pt x="3876" y="20870"/>
                    <a:pt x="3648" y="20873"/>
                  </a:cubicBezTo>
                  <a:cubicBezTo>
                    <a:pt x="3638" y="20874"/>
                    <a:pt x="3628" y="20874"/>
                    <a:pt x="3618" y="20874"/>
                  </a:cubicBezTo>
                  <a:cubicBezTo>
                    <a:pt x="3588" y="20874"/>
                    <a:pt x="3558" y="20872"/>
                    <a:pt x="3528" y="20870"/>
                  </a:cubicBezTo>
                  <a:lnTo>
                    <a:pt x="3495" y="20866"/>
                  </a:lnTo>
                  <a:cubicBezTo>
                    <a:pt x="3425" y="20530"/>
                    <a:pt x="3488" y="20134"/>
                    <a:pt x="3693" y="19858"/>
                  </a:cubicBezTo>
                  <a:close/>
                  <a:moveTo>
                    <a:pt x="3957" y="16602"/>
                  </a:moveTo>
                  <a:cubicBezTo>
                    <a:pt x="4513" y="16602"/>
                    <a:pt x="5039" y="16842"/>
                    <a:pt x="5590" y="16897"/>
                  </a:cubicBezTo>
                  <a:cubicBezTo>
                    <a:pt x="5371" y="17224"/>
                    <a:pt x="5254" y="17620"/>
                    <a:pt x="5286" y="18013"/>
                  </a:cubicBezTo>
                  <a:cubicBezTo>
                    <a:pt x="5304" y="18226"/>
                    <a:pt x="5355" y="18433"/>
                    <a:pt x="5417" y="18636"/>
                  </a:cubicBezTo>
                  <a:cubicBezTo>
                    <a:pt x="5476" y="18840"/>
                    <a:pt x="5560" y="19037"/>
                    <a:pt x="5670" y="19219"/>
                  </a:cubicBezTo>
                  <a:cubicBezTo>
                    <a:pt x="6040" y="19829"/>
                    <a:pt x="6669" y="20344"/>
                    <a:pt x="7401" y="20395"/>
                  </a:cubicBezTo>
                  <a:cubicBezTo>
                    <a:pt x="7432" y="20397"/>
                    <a:pt x="7463" y="20398"/>
                    <a:pt x="7494" y="20398"/>
                  </a:cubicBezTo>
                  <a:cubicBezTo>
                    <a:pt x="7790" y="20398"/>
                    <a:pt x="8078" y="20299"/>
                    <a:pt x="8352" y="20194"/>
                  </a:cubicBezTo>
                  <a:cubicBezTo>
                    <a:pt x="8425" y="20231"/>
                    <a:pt x="8498" y="20265"/>
                    <a:pt x="8576" y="20291"/>
                  </a:cubicBezTo>
                  <a:cubicBezTo>
                    <a:pt x="8593" y="20297"/>
                    <a:pt x="8610" y="20303"/>
                    <a:pt x="8628" y="20308"/>
                  </a:cubicBezTo>
                  <a:cubicBezTo>
                    <a:pt x="8442" y="20617"/>
                    <a:pt x="8185" y="20881"/>
                    <a:pt x="7898" y="21095"/>
                  </a:cubicBezTo>
                  <a:cubicBezTo>
                    <a:pt x="7508" y="21378"/>
                    <a:pt x="7059" y="21551"/>
                    <a:pt x="6601" y="21691"/>
                  </a:cubicBezTo>
                  <a:cubicBezTo>
                    <a:pt x="6520" y="21712"/>
                    <a:pt x="6439" y="21734"/>
                    <a:pt x="6357" y="21755"/>
                  </a:cubicBezTo>
                  <a:cubicBezTo>
                    <a:pt x="6212" y="21731"/>
                    <a:pt x="6077" y="21702"/>
                    <a:pt x="5938" y="21663"/>
                  </a:cubicBezTo>
                  <a:cubicBezTo>
                    <a:pt x="5323" y="21498"/>
                    <a:pt x="4854" y="21040"/>
                    <a:pt x="4418" y="20600"/>
                  </a:cubicBezTo>
                  <a:cubicBezTo>
                    <a:pt x="4568" y="20348"/>
                    <a:pt x="4593" y="19990"/>
                    <a:pt x="4412" y="19747"/>
                  </a:cubicBezTo>
                  <a:cubicBezTo>
                    <a:pt x="4318" y="19622"/>
                    <a:pt x="4172" y="19556"/>
                    <a:pt x="4025" y="19556"/>
                  </a:cubicBezTo>
                  <a:cubicBezTo>
                    <a:pt x="3910" y="19556"/>
                    <a:pt x="3796" y="19596"/>
                    <a:pt x="3706" y="19683"/>
                  </a:cubicBezTo>
                  <a:cubicBezTo>
                    <a:pt x="3470" y="19298"/>
                    <a:pt x="3302" y="18881"/>
                    <a:pt x="3185" y="18448"/>
                  </a:cubicBezTo>
                  <a:cubicBezTo>
                    <a:pt x="3590" y="17926"/>
                    <a:pt x="3757" y="17256"/>
                    <a:pt x="3819" y="16607"/>
                  </a:cubicBezTo>
                  <a:cubicBezTo>
                    <a:pt x="3865" y="16604"/>
                    <a:pt x="3911" y="16602"/>
                    <a:pt x="3957" y="16602"/>
                  </a:cubicBezTo>
                  <a:close/>
                  <a:moveTo>
                    <a:pt x="8737" y="20341"/>
                  </a:moveTo>
                  <a:cubicBezTo>
                    <a:pt x="8945" y="20394"/>
                    <a:pt x="9159" y="20423"/>
                    <a:pt x="9374" y="20423"/>
                  </a:cubicBezTo>
                  <a:cubicBezTo>
                    <a:pt x="9431" y="20423"/>
                    <a:pt x="9488" y="20421"/>
                    <a:pt x="9545" y="20417"/>
                  </a:cubicBezTo>
                  <a:lnTo>
                    <a:pt x="9545" y="20417"/>
                  </a:lnTo>
                  <a:cubicBezTo>
                    <a:pt x="9346" y="20740"/>
                    <a:pt x="9093" y="21042"/>
                    <a:pt x="8785" y="21264"/>
                  </a:cubicBezTo>
                  <a:cubicBezTo>
                    <a:pt x="8268" y="21626"/>
                    <a:pt x="7630" y="21797"/>
                    <a:pt x="7001" y="21800"/>
                  </a:cubicBezTo>
                  <a:cubicBezTo>
                    <a:pt x="6988" y="21800"/>
                    <a:pt x="6974" y="21800"/>
                    <a:pt x="6961" y="21800"/>
                  </a:cubicBezTo>
                  <a:cubicBezTo>
                    <a:pt x="6871" y="21800"/>
                    <a:pt x="6780" y="21797"/>
                    <a:pt x="6690" y="21792"/>
                  </a:cubicBezTo>
                  <a:lnTo>
                    <a:pt x="6688" y="21792"/>
                  </a:lnTo>
                  <a:cubicBezTo>
                    <a:pt x="7055" y="21674"/>
                    <a:pt x="7417" y="21528"/>
                    <a:pt x="7747" y="21324"/>
                  </a:cubicBezTo>
                  <a:cubicBezTo>
                    <a:pt x="8142" y="21076"/>
                    <a:pt x="8497" y="20744"/>
                    <a:pt x="8737" y="20341"/>
                  </a:cubicBezTo>
                  <a:close/>
                  <a:moveTo>
                    <a:pt x="4345" y="20700"/>
                  </a:moveTo>
                  <a:cubicBezTo>
                    <a:pt x="4821" y="21203"/>
                    <a:pt x="5386" y="21667"/>
                    <a:pt x="6078" y="21817"/>
                  </a:cubicBezTo>
                  <a:cubicBezTo>
                    <a:pt x="5852" y="21866"/>
                    <a:pt x="5621" y="21890"/>
                    <a:pt x="5391" y="21899"/>
                  </a:cubicBezTo>
                  <a:lnTo>
                    <a:pt x="5390" y="21899"/>
                  </a:lnTo>
                  <a:cubicBezTo>
                    <a:pt x="4894" y="21895"/>
                    <a:pt x="4349" y="21850"/>
                    <a:pt x="3948" y="21533"/>
                  </a:cubicBezTo>
                  <a:cubicBezTo>
                    <a:pt x="3768" y="21384"/>
                    <a:pt x="3602" y="21199"/>
                    <a:pt x="3526" y="20978"/>
                  </a:cubicBezTo>
                  <a:lnTo>
                    <a:pt x="3526" y="20978"/>
                  </a:lnTo>
                  <a:cubicBezTo>
                    <a:pt x="3565" y="20982"/>
                    <a:pt x="3605" y="20984"/>
                    <a:pt x="3644" y="20984"/>
                  </a:cubicBezTo>
                  <a:cubicBezTo>
                    <a:pt x="3905" y="20984"/>
                    <a:pt x="4172" y="20902"/>
                    <a:pt x="4345" y="20700"/>
                  </a:cubicBezTo>
                  <a:close/>
                  <a:moveTo>
                    <a:pt x="2756" y="1"/>
                  </a:moveTo>
                  <a:cubicBezTo>
                    <a:pt x="2718" y="1"/>
                    <a:pt x="2679" y="2"/>
                    <a:pt x="2640" y="5"/>
                  </a:cubicBezTo>
                  <a:cubicBezTo>
                    <a:pt x="2294" y="62"/>
                    <a:pt x="1853" y="286"/>
                    <a:pt x="1618" y="550"/>
                  </a:cubicBezTo>
                  <a:cubicBezTo>
                    <a:pt x="1414" y="759"/>
                    <a:pt x="1364" y="1054"/>
                    <a:pt x="1322" y="1331"/>
                  </a:cubicBezTo>
                  <a:cubicBezTo>
                    <a:pt x="1290" y="1557"/>
                    <a:pt x="1276" y="1792"/>
                    <a:pt x="1329" y="2017"/>
                  </a:cubicBezTo>
                  <a:cubicBezTo>
                    <a:pt x="1381" y="2192"/>
                    <a:pt x="1437" y="2367"/>
                    <a:pt x="1517" y="2533"/>
                  </a:cubicBezTo>
                  <a:cubicBezTo>
                    <a:pt x="1507" y="2753"/>
                    <a:pt x="1554" y="2970"/>
                    <a:pt x="1615" y="3181"/>
                  </a:cubicBezTo>
                  <a:cubicBezTo>
                    <a:pt x="1700" y="3471"/>
                    <a:pt x="1826" y="3754"/>
                    <a:pt x="2026" y="3984"/>
                  </a:cubicBezTo>
                  <a:cubicBezTo>
                    <a:pt x="1740" y="4445"/>
                    <a:pt x="1542" y="4970"/>
                    <a:pt x="1520" y="5515"/>
                  </a:cubicBezTo>
                  <a:cubicBezTo>
                    <a:pt x="1166" y="5903"/>
                    <a:pt x="1067" y="6447"/>
                    <a:pt x="1001" y="6952"/>
                  </a:cubicBezTo>
                  <a:cubicBezTo>
                    <a:pt x="900" y="7789"/>
                    <a:pt x="1036" y="8626"/>
                    <a:pt x="1150" y="9455"/>
                  </a:cubicBezTo>
                  <a:cubicBezTo>
                    <a:pt x="709" y="9961"/>
                    <a:pt x="786" y="10764"/>
                    <a:pt x="893" y="11383"/>
                  </a:cubicBezTo>
                  <a:cubicBezTo>
                    <a:pt x="796" y="11560"/>
                    <a:pt x="828" y="11910"/>
                    <a:pt x="1080" y="11910"/>
                  </a:cubicBezTo>
                  <a:cubicBezTo>
                    <a:pt x="1083" y="11910"/>
                    <a:pt x="1086" y="11910"/>
                    <a:pt x="1089" y="11910"/>
                  </a:cubicBezTo>
                  <a:cubicBezTo>
                    <a:pt x="1120" y="11966"/>
                    <a:pt x="1156" y="12022"/>
                    <a:pt x="1194" y="12074"/>
                  </a:cubicBezTo>
                  <a:cubicBezTo>
                    <a:pt x="807" y="12285"/>
                    <a:pt x="637" y="12770"/>
                    <a:pt x="524" y="13172"/>
                  </a:cubicBezTo>
                  <a:cubicBezTo>
                    <a:pt x="367" y="13769"/>
                    <a:pt x="357" y="14274"/>
                    <a:pt x="485" y="14878"/>
                  </a:cubicBezTo>
                  <a:cubicBezTo>
                    <a:pt x="566" y="15301"/>
                    <a:pt x="659" y="15730"/>
                    <a:pt x="867" y="16112"/>
                  </a:cubicBezTo>
                  <a:cubicBezTo>
                    <a:pt x="160" y="16483"/>
                    <a:pt x="1" y="17403"/>
                    <a:pt x="359" y="18075"/>
                  </a:cubicBezTo>
                  <a:cubicBezTo>
                    <a:pt x="654" y="18674"/>
                    <a:pt x="1149" y="19089"/>
                    <a:pt x="1818" y="19089"/>
                  </a:cubicBezTo>
                  <a:cubicBezTo>
                    <a:pt x="1862" y="19089"/>
                    <a:pt x="1906" y="19087"/>
                    <a:pt x="1951" y="19083"/>
                  </a:cubicBezTo>
                  <a:lnTo>
                    <a:pt x="1951" y="19083"/>
                  </a:lnTo>
                  <a:cubicBezTo>
                    <a:pt x="1915" y="19649"/>
                    <a:pt x="2066" y="20238"/>
                    <a:pt x="2419" y="20689"/>
                  </a:cubicBezTo>
                  <a:cubicBezTo>
                    <a:pt x="2673" y="20968"/>
                    <a:pt x="2967" y="21220"/>
                    <a:pt x="3302" y="21397"/>
                  </a:cubicBezTo>
                  <a:cubicBezTo>
                    <a:pt x="3383" y="21438"/>
                    <a:pt x="3468" y="21469"/>
                    <a:pt x="3556" y="21492"/>
                  </a:cubicBezTo>
                  <a:cubicBezTo>
                    <a:pt x="3560" y="21493"/>
                    <a:pt x="3565" y="21494"/>
                    <a:pt x="3569" y="21494"/>
                  </a:cubicBezTo>
                  <a:cubicBezTo>
                    <a:pt x="3595" y="21494"/>
                    <a:pt x="3618" y="21476"/>
                    <a:pt x="3625" y="21450"/>
                  </a:cubicBezTo>
                  <a:cubicBezTo>
                    <a:pt x="3633" y="21421"/>
                    <a:pt x="3617" y="21385"/>
                    <a:pt x="3586" y="21377"/>
                  </a:cubicBezTo>
                  <a:cubicBezTo>
                    <a:pt x="3236" y="21285"/>
                    <a:pt x="2954" y="21040"/>
                    <a:pt x="2691" y="20804"/>
                  </a:cubicBezTo>
                  <a:cubicBezTo>
                    <a:pt x="2329" y="20486"/>
                    <a:pt x="2124" y="20021"/>
                    <a:pt x="2071" y="19549"/>
                  </a:cubicBezTo>
                  <a:lnTo>
                    <a:pt x="2071" y="19549"/>
                  </a:lnTo>
                  <a:cubicBezTo>
                    <a:pt x="2226" y="20237"/>
                    <a:pt x="2689" y="20838"/>
                    <a:pt x="3410" y="20963"/>
                  </a:cubicBezTo>
                  <a:cubicBezTo>
                    <a:pt x="3506" y="21311"/>
                    <a:pt x="3790" y="21576"/>
                    <a:pt x="4094" y="21750"/>
                  </a:cubicBezTo>
                  <a:cubicBezTo>
                    <a:pt x="4456" y="21944"/>
                    <a:pt x="4860" y="22013"/>
                    <a:pt x="5269" y="22013"/>
                  </a:cubicBezTo>
                  <a:cubicBezTo>
                    <a:pt x="5597" y="22013"/>
                    <a:pt x="5928" y="21968"/>
                    <a:pt x="6241" y="21908"/>
                  </a:cubicBezTo>
                  <a:cubicBezTo>
                    <a:pt x="6290" y="21899"/>
                    <a:pt x="6337" y="21890"/>
                    <a:pt x="6384" y="21875"/>
                  </a:cubicBezTo>
                  <a:cubicBezTo>
                    <a:pt x="6441" y="21884"/>
                    <a:pt x="6499" y="21890"/>
                    <a:pt x="6556" y="21897"/>
                  </a:cubicBezTo>
                  <a:cubicBezTo>
                    <a:pt x="6687" y="21909"/>
                    <a:pt x="6818" y="21915"/>
                    <a:pt x="6950" y="21915"/>
                  </a:cubicBezTo>
                  <a:cubicBezTo>
                    <a:pt x="7283" y="21915"/>
                    <a:pt x="7616" y="21875"/>
                    <a:pt x="7937" y="21789"/>
                  </a:cubicBezTo>
                  <a:cubicBezTo>
                    <a:pt x="8684" y="21587"/>
                    <a:pt x="9309" y="21082"/>
                    <a:pt x="9679" y="20403"/>
                  </a:cubicBezTo>
                  <a:cubicBezTo>
                    <a:pt x="10516" y="20298"/>
                    <a:pt x="11333" y="19757"/>
                    <a:pt x="11811" y="19068"/>
                  </a:cubicBezTo>
                  <a:cubicBezTo>
                    <a:pt x="12315" y="18296"/>
                    <a:pt x="12462" y="17549"/>
                    <a:pt x="12227" y="16650"/>
                  </a:cubicBezTo>
                  <a:cubicBezTo>
                    <a:pt x="13018" y="15940"/>
                    <a:pt x="13495" y="14876"/>
                    <a:pt x="13442" y="13808"/>
                  </a:cubicBezTo>
                  <a:cubicBezTo>
                    <a:pt x="13404" y="13198"/>
                    <a:pt x="13138" y="12618"/>
                    <a:pt x="12748" y="12151"/>
                  </a:cubicBezTo>
                  <a:cubicBezTo>
                    <a:pt x="12684" y="12075"/>
                    <a:pt x="12619" y="12000"/>
                    <a:pt x="12549" y="11930"/>
                  </a:cubicBezTo>
                  <a:cubicBezTo>
                    <a:pt x="12467" y="11753"/>
                    <a:pt x="12373" y="11583"/>
                    <a:pt x="12272" y="11417"/>
                  </a:cubicBezTo>
                  <a:cubicBezTo>
                    <a:pt x="11900" y="10795"/>
                    <a:pt x="11412" y="10249"/>
                    <a:pt x="10843" y="9803"/>
                  </a:cubicBezTo>
                  <a:cubicBezTo>
                    <a:pt x="11316" y="9781"/>
                    <a:pt x="11788" y="9730"/>
                    <a:pt x="12256" y="9651"/>
                  </a:cubicBezTo>
                  <a:cubicBezTo>
                    <a:pt x="12566" y="9597"/>
                    <a:pt x="12873" y="9523"/>
                    <a:pt x="13183" y="9470"/>
                  </a:cubicBezTo>
                  <a:cubicBezTo>
                    <a:pt x="13328" y="9446"/>
                    <a:pt x="13475" y="9422"/>
                    <a:pt x="13622" y="9422"/>
                  </a:cubicBezTo>
                  <a:cubicBezTo>
                    <a:pt x="13654" y="9422"/>
                    <a:pt x="13686" y="9424"/>
                    <a:pt x="13718" y="9426"/>
                  </a:cubicBezTo>
                  <a:cubicBezTo>
                    <a:pt x="14559" y="9509"/>
                    <a:pt x="15361" y="10278"/>
                    <a:pt x="15878" y="10904"/>
                  </a:cubicBezTo>
                  <a:cubicBezTo>
                    <a:pt x="16241" y="11339"/>
                    <a:pt x="16560" y="11818"/>
                    <a:pt x="16866" y="12293"/>
                  </a:cubicBezTo>
                  <a:cubicBezTo>
                    <a:pt x="17183" y="12787"/>
                    <a:pt x="17473" y="13300"/>
                    <a:pt x="17835" y="13765"/>
                  </a:cubicBezTo>
                  <a:cubicBezTo>
                    <a:pt x="18524" y="14614"/>
                    <a:pt x="19347" y="15361"/>
                    <a:pt x="20274" y="15944"/>
                  </a:cubicBezTo>
                  <a:cubicBezTo>
                    <a:pt x="20697" y="16219"/>
                    <a:pt x="21138" y="16465"/>
                    <a:pt x="21597" y="16672"/>
                  </a:cubicBezTo>
                  <a:cubicBezTo>
                    <a:pt x="22142" y="16902"/>
                    <a:pt x="22708" y="17080"/>
                    <a:pt x="23285" y="17210"/>
                  </a:cubicBezTo>
                  <a:cubicBezTo>
                    <a:pt x="23745" y="17318"/>
                    <a:pt x="24214" y="17400"/>
                    <a:pt x="24686" y="17430"/>
                  </a:cubicBezTo>
                  <a:cubicBezTo>
                    <a:pt x="24868" y="17442"/>
                    <a:pt x="25051" y="17447"/>
                    <a:pt x="25233" y="17447"/>
                  </a:cubicBezTo>
                  <a:cubicBezTo>
                    <a:pt x="25542" y="17447"/>
                    <a:pt x="25851" y="17433"/>
                    <a:pt x="26160" y="17414"/>
                  </a:cubicBezTo>
                  <a:cubicBezTo>
                    <a:pt x="26911" y="17365"/>
                    <a:pt x="27658" y="17260"/>
                    <a:pt x="28410" y="17220"/>
                  </a:cubicBezTo>
                  <a:cubicBezTo>
                    <a:pt x="28522" y="17217"/>
                    <a:pt x="28634" y="17216"/>
                    <a:pt x="28747" y="17216"/>
                  </a:cubicBezTo>
                  <a:cubicBezTo>
                    <a:pt x="29216" y="17216"/>
                    <a:pt x="29686" y="17246"/>
                    <a:pt x="30147" y="17333"/>
                  </a:cubicBezTo>
                  <a:cubicBezTo>
                    <a:pt x="30832" y="17465"/>
                    <a:pt x="31491" y="17785"/>
                    <a:pt x="31979" y="18289"/>
                  </a:cubicBezTo>
                  <a:cubicBezTo>
                    <a:pt x="32201" y="18523"/>
                    <a:pt x="32379" y="18795"/>
                    <a:pt x="32528" y="19081"/>
                  </a:cubicBezTo>
                  <a:cubicBezTo>
                    <a:pt x="32666" y="19333"/>
                    <a:pt x="32785" y="19595"/>
                    <a:pt x="32882" y="19866"/>
                  </a:cubicBezTo>
                  <a:cubicBezTo>
                    <a:pt x="33128" y="20506"/>
                    <a:pt x="33287" y="21174"/>
                    <a:pt x="33384" y="21853"/>
                  </a:cubicBezTo>
                  <a:cubicBezTo>
                    <a:pt x="33421" y="22150"/>
                    <a:pt x="33444" y="22449"/>
                    <a:pt x="33448" y="22749"/>
                  </a:cubicBezTo>
                  <a:cubicBezTo>
                    <a:pt x="33440" y="22886"/>
                    <a:pt x="33433" y="23023"/>
                    <a:pt x="33426" y="23160"/>
                  </a:cubicBezTo>
                  <a:cubicBezTo>
                    <a:pt x="33359" y="23982"/>
                    <a:pt x="33232" y="24810"/>
                    <a:pt x="32920" y="25576"/>
                  </a:cubicBezTo>
                  <a:cubicBezTo>
                    <a:pt x="32776" y="25908"/>
                    <a:pt x="32629" y="26253"/>
                    <a:pt x="32359" y="26502"/>
                  </a:cubicBezTo>
                  <a:cubicBezTo>
                    <a:pt x="32290" y="26564"/>
                    <a:pt x="32218" y="26636"/>
                    <a:pt x="32127" y="26666"/>
                  </a:cubicBezTo>
                  <a:cubicBezTo>
                    <a:pt x="32119" y="26660"/>
                    <a:pt x="32111" y="26658"/>
                    <a:pt x="32102" y="26658"/>
                  </a:cubicBezTo>
                  <a:cubicBezTo>
                    <a:pt x="32076" y="26658"/>
                    <a:pt x="32051" y="26679"/>
                    <a:pt x="32049" y="26707"/>
                  </a:cubicBezTo>
                  <a:cubicBezTo>
                    <a:pt x="32042" y="26752"/>
                    <a:pt x="32086" y="26783"/>
                    <a:pt x="32128" y="26783"/>
                  </a:cubicBezTo>
                  <a:cubicBezTo>
                    <a:pt x="32132" y="26783"/>
                    <a:pt x="32136" y="26783"/>
                    <a:pt x="32140" y="26782"/>
                  </a:cubicBezTo>
                  <a:cubicBezTo>
                    <a:pt x="32392" y="26704"/>
                    <a:pt x="32653" y="26337"/>
                    <a:pt x="32788" y="26117"/>
                  </a:cubicBezTo>
                  <a:cubicBezTo>
                    <a:pt x="32910" y="25908"/>
                    <a:pt x="33003" y="25685"/>
                    <a:pt x="33083" y="25458"/>
                  </a:cubicBezTo>
                  <a:cubicBezTo>
                    <a:pt x="33182" y="25190"/>
                    <a:pt x="33261" y="24916"/>
                    <a:pt x="33335" y="24640"/>
                  </a:cubicBezTo>
                  <a:cubicBezTo>
                    <a:pt x="33363" y="24492"/>
                    <a:pt x="33389" y="24342"/>
                    <a:pt x="33417" y="24193"/>
                  </a:cubicBezTo>
                  <a:cubicBezTo>
                    <a:pt x="33504" y="23591"/>
                    <a:pt x="33554" y="22980"/>
                    <a:pt x="33536" y="22373"/>
                  </a:cubicBezTo>
                  <a:cubicBezTo>
                    <a:pt x="33494" y="21657"/>
                    <a:pt x="33364" y="20944"/>
                    <a:pt x="33140" y="20262"/>
                  </a:cubicBezTo>
                  <a:cubicBezTo>
                    <a:pt x="32926" y="19609"/>
                    <a:pt x="32642" y="18967"/>
                    <a:pt x="32219" y="18418"/>
                  </a:cubicBezTo>
                  <a:cubicBezTo>
                    <a:pt x="31824" y="17904"/>
                    <a:pt x="31264" y="17527"/>
                    <a:pt x="30643" y="17343"/>
                  </a:cubicBezTo>
                  <a:cubicBezTo>
                    <a:pt x="30078" y="17163"/>
                    <a:pt x="29498" y="17106"/>
                    <a:pt x="28914" y="17106"/>
                  </a:cubicBezTo>
                  <a:cubicBezTo>
                    <a:pt x="28251" y="17106"/>
                    <a:pt x="27583" y="17179"/>
                    <a:pt x="26926" y="17231"/>
                  </a:cubicBezTo>
                  <a:cubicBezTo>
                    <a:pt x="26376" y="17275"/>
                    <a:pt x="25825" y="17333"/>
                    <a:pt x="25272" y="17333"/>
                  </a:cubicBezTo>
                  <a:cubicBezTo>
                    <a:pt x="25237" y="17333"/>
                    <a:pt x="25202" y="17333"/>
                    <a:pt x="25167" y="17332"/>
                  </a:cubicBezTo>
                  <a:cubicBezTo>
                    <a:pt x="24604" y="17325"/>
                    <a:pt x="24043" y="17254"/>
                    <a:pt x="23490" y="17152"/>
                  </a:cubicBezTo>
                  <a:cubicBezTo>
                    <a:pt x="23053" y="17065"/>
                    <a:pt x="22625" y="16941"/>
                    <a:pt x="22207" y="16785"/>
                  </a:cubicBezTo>
                  <a:cubicBezTo>
                    <a:pt x="21651" y="16586"/>
                    <a:pt x="21119" y="16337"/>
                    <a:pt x="20615" y="16027"/>
                  </a:cubicBezTo>
                  <a:cubicBezTo>
                    <a:pt x="20162" y="15743"/>
                    <a:pt x="19707" y="15453"/>
                    <a:pt x="19299" y="15105"/>
                  </a:cubicBezTo>
                  <a:cubicBezTo>
                    <a:pt x="18749" y="14637"/>
                    <a:pt x="18257" y="14102"/>
                    <a:pt x="17812" y="13535"/>
                  </a:cubicBezTo>
                  <a:cubicBezTo>
                    <a:pt x="17292" y="12845"/>
                    <a:pt x="16874" y="12084"/>
                    <a:pt x="16379" y="11375"/>
                  </a:cubicBezTo>
                  <a:cubicBezTo>
                    <a:pt x="16013" y="10848"/>
                    <a:pt x="15608" y="10337"/>
                    <a:pt x="15092" y="9948"/>
                  </a:cubicBezTo>
                  <a:cubicBezTo>
                    <a:pt x="14693" y="9642"/>
                    <a:pt x="14239" y="9372"/>
                    <a:pt x="13730" y="9319"/>
                  </a:cubicBezTo>
                  <a:cubicBezTo>
                    <a:pt x="13686" y="9315"/>
                    <a:pt x="13642" y="9314"/>
                    <a:pt x="13598" y="9314"/>
                  </a:cubicBezTo>
                  <a:cubicBezTo>
                    <a:pt x="13227" y="9314"/>
                    <a:pt x="12864" y="9430"/>
                    <a:pt x="12499" y="9491"/>
                  </a:cubicBezTo>
                  <a:cubicBezTo>
                    <a:pt x="11940" y="9596"/>
                    <a:pt x="11376" y="9693"/>
                    <a:pt x="10806" y="9693"/>
                  </a:cubicBezTo>
                  <a:cubicBezTo>
                    <a:pt x="10772" y="9693"/>
                    <a:pt x="10738" y="9693"/>
                    <a:pt x="10704" y="9692"/>
                  </a:cubicBezTo>
                  <a:cubicBezTo>
                    <a:pt x="10609" y="9617"/>
                    <a:pt x="10517" y="9541"/>
                    <a:pt x="10420" y="9470"/>
                  </a:cubicBezTo>
                  <a:cubicBezTo>
                    <a:pt x="10798" y="9367"/>
                    <a:pt x="11190" y="9299"/>
                    <a:pt x="11547" y="9133"/>
                  </a:cubicBezTo>
                  <a:cubicBezTo>
                    <a:pt x="11706" y="9058"/>
                    <a:pt x="11853" y="8958"/>
                    <a:pt x="11993" y="8852"/>
                  </a:cubicBezTo>
                  <a:cubicBezTo>
                    <a:pt x="12086" y="8784"/>
                    <a:pt x="12175" y="8712"/>
                    <a:pt x="12256" y="8629"/>
                  </a:cubicBezTo>
                  <a:cubicBezTo>
                    <a:pt x="12645" y="8234"/>
                    <a:pt x="12746" y="7878"/>
                    <a:pt x="12718" y="7333"/>
                  </a:cubicBezTo>
                  <a:cubicBezTo>
                    <a:pt x="12695" y="6743"/>
                    <a:pt x="12388" y="6211"/>
                    <a:pt x="11761" y="6136"/>
                  </a:cubicBezTo>
                  <a:cubicBezTo>
                    <a:pt x="11684" y="5566"/>
                    <a:pt x="11318" y="5079"/>
                    <a:pt x="10916" y="4688"/>
                  </a:cubicBezTo>
                  <a:cubicBezTo>
                    <a:pt x="11268" y="4350"/>
                    <a:pt x="11427" y="3927"/>
                    <a:pt x="11264" y="3450"/>
                  </a:cubicBezTo>
                  <a:cubicBezTo>
                    <a:pt x="11182" y="3225"/>
                    <a:pt x="11065" y="3006"/>
                    <a:pt x="10910" y="2822"/>
                  </a:cubicBezTo>
                  <a:cubicBezTo>
                    <a:pt x="10597" y="2496"/>
                    <a:pt x="10166" y="2286"/>
                    <a:pt x="9721" y="2221"/>
                  </a:cubicBezTo>
                  <a:cubicBezTo>
                    <a:pt x="9636" y="2209"/>
                    <a:pt x="9550" y="2203"/>
                    <a:pt x="9464" y="2203"/>
                  </a:cubicBezTo>
                  <a:cubicBezTo>
                    <a:pt x="8997" y="2203"/>
                    <a:pt x="8528" y="2372"/>
                    <a:pt x="8176" y="2678"/>
                  </a:cubicBezTo>
                  <a:cubicBezTo>
                    <a:pt x="8107" y="2668"/>
                    <a:pt x="8038" y="2663"/>
                    <a:pt x="7969" y="2663"/>
                  </a:cubicBezTo>
                  <a:cubicBezTo>
                    <a:pt x="7853" y="2663"/>
                    <a:pt x="7737" y="2677"/>
                    <a:pt x="7625" y="2707"/>
                  </a:cubicBezTo>
                  <a:cubicBezTo>
                    <a:pt x="7603" y="2282"/>
                    <a:pt x="7385" y="1902"/>
                    <a:pt x="7139" y="1566"/>
                  </a:cubicBezTo>
                  <a:cubicBezTo>
                    <a:pt x="6890" y="1221"/>
                    <a:pt x="6601" y="902"/>
                    <a:pt x="6259" y="647"/>
                  </a:cubicBezTo>
                  <a:cubicBezTo>
                    <a:pt x="6013" y="468"/>
                    <a:pt x="5711" y="379"/>
                    <a:pt x="5413" y="342"/>
                  </a:cubicBezTo>
                  <a:cubicBezTo>
                    <a:pt x="5346" y="335"/>
                    <a:pt x="5279" y="330"/>
                    <a:pt x="5212" y="330"/>
                  </a:cubicBezTo>
                  <a:cubicBezTo>
                    <a:pt x="5123" y="330"/>
                    <a:pt x="5035" y="339"/>
                    <a:pt x="4949" y="364"/>
                  </a:cubicBezTo>
                  <a:cubicBezTo>
                    <a:pt x="4768" y="414"/>
                    <a:pt x="4590" y="497"/>
                    <a:pt x="4467" y="644"/>
                  </a:cubicBezTo>
                  <a:cubicBezTo>
                    <a:pt x="4270" y="653"/>
                    <a:pt x="4076" y="691"/>
                    <a:pt x="3890" y="760"/>
                  </a:cubicBezTo>
                  <a:cubicBezTo>
                    <a:pt x="3809" y="536"/>
                    <a:pt x="3677" y="323"/>
                    <a:pt x="3474" y="193"/>
                  </a:cubicBezTo>
                  <a:cubicBezTo>
                    <a:pt x="3261" y="62"/>
                    <a:pt x="3007" y="1"/>
                    <a:pt x="2756"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a:off x="4993950" y="2613288"/>
              <a:ext cx="441625" cy="927025"/>
            </a:xfrm>
            <a:custGeom>
              <a:avLst/>
              <a:gdLst/>
              <a:ahLst/>
              <a:cxnLst/>
              <a:rect l="l" t="t" r="r" b="b"/>
              <a:pathLst>
                <a:path w="17665" h="37081" extrusionOk="0">
                  <a:moveTo>
                    <a:pt x="12564" y="1"/>
                  </a:moveTo>
                  <a:cubicBezTo>
                    <a:pt x="12240" y="1"/>
                    <a:pt x="11845" y="350"/>
                    <a:pt x="11621" y="523"/>
                  </a:cubicBezTo>
                  <a:cubicBezTo>
                    <a:pt x="11122" y="953"/>
                    <a:pt x="10621" y="1382"/>
                    <a:pt x="10121" y="1809"/>
                  </a:cubicBezTo>
                  <a:cubicBezTo>
                    <a:pt x="10057" y="1865"/>
                    <a:pt x="9991" y="1920"/>
                    <a:pt x="9926" y="1976"/>
                  </a:cubicBezTo>
                  <a:cubicBezTo>
                    <a:pt x="9398" y="2427"/>
                    <a:pt x="8869" y="2876"/>
                    <a:pt x="8338" y="3322"/>
                  </a:cubicBezTo>
                  <a:cubicBezTo>
                    <a:pt x="7474" y="4049"/>
                    <a:pt x="6586" y="4749"/>
                    <a:pt x="5682" y="5425"/>
                  </a:cubicBezTo>
                  <a:cubicBezTo>
                    <a:pt x="5492" y="5569"/>
                    <a:pt x="5311" y="5724"/>
                    <a:pt x="5122" y="5868"/>
                  </a:cubicBezTo>
                  <a:cubicBezTo>
                    <a:pt x="5079" y="5899"/>
                    <a:pt x="5037" y="5931"/>
                    <a:pt x="4993" y="5959"/>
                  </a:cubicBezTo>
                  <a:cubicBezTo>
                    <a:pt x="4971" y="5973"/>
                    <a:pt x="4948" y="5991"/>
                    <a:pt x="4923" y="5991"/>
                  </a:cubicBezTo>
                  <a:cubicBezTo>
                    <a:pt x="4920" y="5991"/>
                    <a:pt x="4917" y="5991"/>
                    <a:pt x="4915" y="5990"/>
                  </a:cubicBezTo>
                  <a:cubicBezTo>
                    <a:pt x="4877" y="5985"/>
                    <a:pt x="4856" y="5938"/>
                    <a:pt x="4875" y="5906"/>
                  </a:cubicBezTo>
                  <a:cubicBezTo>
                    <a:pt x="4886" y="5886"/>
                    <a:pt x="4908" y="5877"/>
                    <a:pt x="4927" y="5866"/>
                  </a:cubicBezTo>
                  <a:cubicBezTo>
                    <a:pt x="5187" y="5694"/>
                    <a:pt x="5424" y="5490"/>
                    <a:pt x="5674" y="5303"/>
                  </a:cubicBezTo>
                  <a:cubicBezTo>
                    <a:pt x="6309" y="4797"/>
                    <a:pt x="6959" y="4307"/>
                    <a:pt x="7589" y="3793"/>
                  </a:cubicBezTo>
                  <a:cubicBezTo>
                    <a:pt x="8000" y="3446"/>
                    <a:pt x="8411" y="3098"/>
                    <a:pt x="8829" y="2760"/>
                  </a:cubicBezTo>
                  <a:cubicBezTo>
                    <a:pt x="9227" y="2438"/>
                    <a:pt x="9621" y="2111"/>
                    <a:pt x="10009" y="1777"/>
                  </a:cubicBezTo>
                  <a:cubicBezTo>
                    <a:pt x="10085" y="1572"/>
                    <a:pt x="10133" y="1357"/>
                    <a:pt x="10130" y="1136"/>
                  </a:cubicBezTo>
                  <a:cubicBezTo>
                    <a:pt x="10127" y="832"/>
                    <a:pt x="10050" y="503"/>
                    <a:pt x="9824" y="285"/>
                  </a:cubicBezTo>
                  <a:cubicBezTo>
                    <a:pt x="9700" y="172"/>
                    <a:pt x="9533" y="105"/>
                    <a:pt x="9366" y="105"/>
                  </a:cubicBezTo>
                  <a:cubicBezTo>
                    <a:pt x="9293" y="105"/>
                    <a:pt x="9220" y="117"/>
                    <a:pt x="9151" y="145"/>
                  </a:cubicBezTo>
                  <a:cubicBezTo>
                    <a:pt x="8952" y="212"/>
                    <a:pt x="8785" y="341"/>
                    <a:pt x="8633" y="481"/>
                  </a:cubicBezTo>
                  <a:cubicBezTo>
                    <a:pt x="8474" y="632"/>
                    <a:pt x="8327" y="795"/>
                    <a:pt x="8186" y="964"/>
                  </a:cubicBezTo>
                  <a:cubicBezTo>
                    <a:pt x="7897" y="1326"/>
                    <a:pt x="7599" y="1684"/>
                    <a:pt x="7304" y="2042"/>
                  </a:cubicBezTo>
                  <a:lnTo>
                    <a:pt x="7294" y="2054"/>
                  </a:lnTo>
                  <a:cubicBezTo>
                    <a:pt x="7260" y="2095"/>
                    <a:pt x="7226" y="2137"/>
                    <a:pt x="7192" y="2178"/>
                  </a:cubicBezTo>
                  <a:cubicBezTo>
                    <a:pt x="6943" y="2481"/>
                    <a:pt x="6697" y="2787"/>
                    <a:pt x="6459" y="3099"/>
                  </a:cubicBezTo>
                  <a:cubicBezTo>
                    <a:pt x="6176" y="3461"/>
                    <a:pt x="5882" y="3814"/>
                    <a:pt x="5580" y="4160"/>
                  </a:cubicBezTo>
                  <a:cubicBezTo>
                    <a:pt x="5132" y="4678"/>
                    <a:pt x="4678" y="5192"/>
                    <a:pt x="4187" y="5672"/>
                  </a:cubicBezTo>
                  <a:cubicBezTo>
                    <a:pt x="4066" y="5793"/>
                    <a:pt x="3944" y="5915"/>
                    <a:pt x="3822" y="6036"/>
                  </a:cubicBezTo>
                  <a:cubicBezTo>
                    <a:pt x="3821" y="6034"/>
                    <a:pt x="3820" y="6033"/>
                    <a:pt x="3818" y="6032"/>
                  </a:cubicBezTo>
                  <a:cubicBezTo>
                    <a:pt x="3798" y="6005"/>
                    <a:pt x="3772" y="5984"/>
                    <a:pt x="3745" y="5969"/>
                  </a:cubicBezTo>
                  <a:cubicBezTo>
                    <a:pt x="3773" y="5942"/>
                    <a:pt x="3801" y="5914"/>
                    <a:pt x="3830" y="5885"/>
                  </a:cubicBezTo>
                  <a:cubicBezTo>
                    <a:pt x="4440" y="5259"/>
                    <a:pt x="5044" y="4625"/>
                    <a:pt x="5606" y="3957"/>
                  </a:cubicBezTo>
                  <a:cubicBezTo>
                    <a:pt x="6134" y="3309"/>
                    <a:pt x="6664" y="2663"/>
                    <a:pt x="7195" y="2019"/>
                  </a:cubicBezTo>
                  <a:cubicBezTo>
                    <a:pt x="7195" y="1745"/>
                    <a:pt x="7166" y="1468"/>
                    <a:pt x="7056" y="1216"/>
                  </a:cubicBezTo>
                  <a:cubicBezTo>
                    <a:pt x="6962" y="1028"/>
                    <a:pt x="6840" y="843"/>
                    <a:pt x="6659" y="733"/>
                  </a:cubicBezTo>
                  <a:cubicBezTo>
                    <a:pt x="6560" y="683"/>
                    <a:pt x="6442" y="661"/>
                    <a:pt x="6325" y="661"/>
                  </a:cubicBezTo>
                  <a:cubicBezTo>
                    <a:pt x="6242" y="661"/>
                    <a:pt x="6160" y="672"/>
                    <a:pt x="6086" y="694"/>
                  </a:cubicBezTo>
                  <a:cubicBezTo>
                    <a:pt x="5834" y="803"/>
                    <a:pt x="5664" y="1039"/>
                    <a:pt x="5549" y="1279"/>
                  </a:cubicBezTo>
                  <a:cubicBezTo>
                    <a:pt x="5423" y="1536"/>
                    <a:pt x="5304" y="1794"/>
                    <a:pt x="5189" y="2055"/>
                  </a:cubicBezTo>
                  <a:cubicBezTo>
                    <a:pt x="4934" y="2639"/>
                    <a:pt x="4675" y="3221"/>
                    <a:pt x="4365" y="3778"/>
                  </a:cubicBezTo>
                  <a:cubicBezTo>
                    <a:pt x="4026" y="4368"/>
                    <a:pt x="3654" y="4939"/>
                    <a:pt x="3310" y="5527"/>
                  </a:cubicBezTo>
                  <a:cubicBezTo>
                    <a:pt x="2955" y="6121"/>
                    <a:pt x="2645" y="6744"/>
                    <a:pt x="2363" y="7377"/>
                  </a:cubicBezTo>
                  <a:cubicBezTo>
                    <a:pt x="2222" y="7694"/>
                    <a:pt x="2086" y="8013"/>
                    <a:pt x="1960" y="8337"/>
                  </a:cubicBezTo>
                  <a:cubicBezTo>
                    <a:pt x="1813" y="8732"/>
                    <a:pt x="1685" y="9135"/>
                    <a:pt x="1561" y="9538"/>
                  </a:cubicBezTo>
                  <a:cubicBezTo>
                    <a:pt x="1499" y="9756"/>
                    <a:pt x="1440" y="9976"/>
                    <a:pt x="1384" y="10196"/>
                  </a:cubicBezTo>
                  <a:cubicBezTo>
                    <a:pt x="1383" y="10211"/>
                    <a:pt x="1378" y="10226"/>
                    <a:pt x="1374" y="10240"/>
                  </a:cubicBezTo>
                  <a:cubicBezTo>
                    <a:pt x="1332" y="10407"/>
                    <a:pt x="1292" y="10574"/>
                    <a:pt x="1254" y="10743"/>
                  </a:cubicBezTo>
                  <a:cubicBezTo>
                    <a:pt x="1249" y="10738"/>
                    <a:pt x="1244" y="10733"/>
                    <a:pt x="1240" y="10729"/>
                  </a:cubicBezTo>
                  <a:cubicBezTo>
                    <a:pt x="1133" y="11159"/>
                    <a:pt x="1047" y="11593"/>
                    <a:pt x="962" y="12028"/>
                  </a:cubicBezTo>
                  <a:cubicBezTo>
                    <a:pt x="864" y="12565"/>
                    <a:pt x="756" y="13100"/>
                    <a:pt x="675" y="13639"/>
                  </a:cubicBezTo>
                  <a:cubicBezTo>
                    <a:pt x="670" y="13672"/>
                    <a:pt x="666" y="13704"/>
                    <a:pt x="661" y="13736"/>
                  </a:cubicBezTo>
                  <a:cubicBezTo>
                    <a:pt x="667" y="13737"/>
                    <a:pt x="673" y="13738"/>
                    <a:pt x="677" y="13740"/>
                  </a:cubicBezTo>
                  <a:cubicBezTo>
                    <a:pt x="646" y="13945"/>
                    <a:pt x="615" y="14150"/>
                    <a:pt x="589" y="14356"/>
                  </a:cubicBezTo>
                  <a:cubicBezTo>
                    <a:pt x="561" y="14624"/>
                    <a:pt x="539" y="14891"/>
                    <a:pt x="522" y="15154"/>
                  </a:cubicBezTo>
                  <a:cubicBezTo>
                    <a:pt x="523" y="15183"/>
                    <a:pt x="516" y="15218"/>
                    <a:pt x="492" y="15232"/>
                  </a:cubicBezTo>
                  <a:cubicBezTo>
                    <a:pt x="418" y="15923"/>
                    <a:pt x="341" y="16613"/>
                    <a:pt x="284" y="17305"/>
                  </a:cubicBezTo>
                  <a:cubicBezTo>
                    <a:pt x="169" y="18799"/>
                    <a:pt x="103" y="20295"/>
                    <a:pt x="59" y="21791"/>
                  </a:cubicBezTo>
                  <a:cubicBezTo>
                    <a:pt x="3" y="23347"/>
                    <a:pt x="1" y="24904"/>
                    <a:pt x="26" y="26461"/>
                  </a:cubicBezTo>
                  <a:cubicBezTo>
                    <a:pt x="42" y="27116"/>
                    <a:pt x="46" y="27774"/>
                    <a:pt x="91" y="28428"/>
                  </a:cubicBezTo>
                  <a:cubicBezTo>
                    <a:pt x="147" y="29405"/>
                    <a:pt x="202" y="30380"/>
                    <a:pt x="297" y="31353"/>
                  </a:cubicBezTo>
                  <a:cubicBezTo>
                    <a:pt x="462" y="32995"/>
                    <a:pt x="693" y="34645"/>
                    <a:pt x="1008" y="36264"/>
                  </a:cubicBezTo>
                  <a:cubicBezTo>
                    <a:pt x="1062" y="36537"/>
                    <a:pt x="1119" y="36808"/>
                    <a:pt x="1176" y="37080"/>
                  </a:cubicBezTo>
                  <a:lnTo>
                    <a:pt x="17664" y="37080"/>
                  </a:lnTo>
                  <a:cubicBezTo>
                    <a:pt x="17193" y="36408"/>
                    <a:pt x="16719" y="35737"/>
                    <a:pt x="16277" y="35046"/>
                  </a:cubicBezTo>
                  <a:cubicBezTo>
                    <a:pt x="15824" y="34324"/>
                    <a:pt x="15383" y="33593"/>
                    <a:pt x="14983" y="32842"/>
                  </a:cubicBezTo>
                  <a:cubicBezTo>
                    <a:pt x="14612" y="32141"/>
                    <a:pt x="14265" y="31429"/>
                    <a:pt x="13939" y="30707"/>
                  </a:cubicBezTo>
                  <a:cubicBezTo>
                    <a:pt x="13700" y="30156"/>
                    <a:pt x="13477" y="29597"/>
                    <a:pt x="13260" y="29037"/>
                  </a:cubicBezTo>
                  <a:cubicBezTo>
                    <a:pt x="12971" y="28246"/>
                    <a:pt x="12710" y="27445"/>
                    <a:pt x="12458" y="26642"/>
                  </a:cubicBezTo>
                  <a:cubicBezTo>
                    <a:pt x="12206" y="25835"/>
                    <a:pt x="12006" y="25014"/>
                    <a:pt x="11778" y="24200"/>
                  </a:cubicBezTo>
                  <a:cubicBezTo>
                    <a:pt x="11418" y="22760"/>
                    <a:pt x="11083" y="21312"/>
                    <a:pt x="10847" y="19845"/>
                  </a:cubicBezTo>
                  <a:cubicBezTo>
                    <a:pt x="10816" y="19668"/>
                    <a:pt x="10787" y="19489"/>
                    <a:pt x="10758" y="19312"/>
                  </a:cubicBezTo>
                  <a:cubicBezTo>
                    <a:pt x="10751" y="19304"/>
                    <a:pt x="10746" y="19293"/>
                    <a:pt x="10745" y="19283"/>
                  </a:cubicBezTo>
                  <a:cubicBezTo>
                    <a:pt x="10741" y="19247"/>
                    <a:pt x="10738" y="19211"/>
                    <a:pt x="10736" y="19176"/>
                  </a:cubicBezTo>
                  <a:cubicBezTo>
                    <a:pt x="10732" y="19160"/>
                    <a:pt x="10730" y="19143"/>
                    <a:pt x="10726" y="19127"/>
                  </a:cubicBezTo>
                  <a:cubicBezTo>
                    <a:pt x="10718" y="19073"/>
                    <a:pt x="10709" y="19020"/>
                    <a:pt x="10706" y="18965"/>
                  </a:cubicBezTo>
                  <a:cubicBezTo>
                    <a:pt x="10706" y="18946"/>
                    <a:pt x="10703" y="18926"/>
                    <a:pt x="10711" y="18907"/>
                  </a:cubicBezTo>
                  <a:cubicBezTo>
                    <a:pt x="10650" y="18241"/>
                    <a:pt x="10587" y="17572"/>
                    <a:pt x="10611" y="16904"/>
                  </a:cubicBezTo>
                  <a:cubicBezTo>
                    <a:pt x="10633" y="16435"/>
                    <a:pt x="10708" y="15969"/>
                    <a:pt x="10822" y="15515"/>
                  </a:cubicBezTo>
                  <a:cubicBezTo>
                    <a:pt x="11154" y="14218"/>
                    <a:pt x="11763" y="13008"/>
                    <a:pt x="12496" y="11893"/>
                  </a:cubicBezTo>
                  <a:cubicBezTo>
                    <a:pt x="12730" y="11549"/>
                    <a:pt x="12978" y="11215"/>
                    <a:pt x="13238" y="10891"/>
                  </a:cubicBezTo>
                  <a:cubicBezTo>
                    <a:pt x="13577" y="10472"/>
                    <a:pt x="13932" y="10064"/>
                    <a:pt x="14246" y="9623"/>
                  </a:cubicBezTo>
                  <a:cubicBezTo>
                    <a:pt x="14504" y="9243"/>
                    <a:pt x="14826" y="8911"/>
                    <a:pt x="14448" y="8476"/>
                  </a:cubicBezTo>
                  <a:cubicBezTo>
                    <a:pt x="14299" y="8298"/>
                    <a:pt x="14115" y="8213"/>
                    <a:pt x="13914" y="8213"/>
                  </a:cubicBezTo>
                  <a:cubicBezTo>
                    <a:pt x="13814" y="8213"/>
                    <a:pt x="13711" y="8234"/>
                    <a:pt x="13605" y="8275"/>
                  </a:cubicBezTo>
                  <a:cubicBezTo>
                    <a:pt x="13280" y="8393"/>
                    <a:pt x="12993" y="8589"/>
                    <a:pt x="12708" y="8783"/>
                  </a:cubicBezTo>
                  <a:cubicBezTo>
                    <a:pt x="12321" y="9057"/>
                    <a:pt x="11939" y="9328"/>
                    <a:pt x="11564" y="9618"/>
                  </a:cubicBezTo>
                  <a:cubicBezTo>
                    <a:pt x="11373" y="9766"/>
                    <a:pt x="11184" y="9923"/>
                    <a:pt x="10986" y="10063"/>
                  </a:cubicBezTo>
                  <a:cubicBezTo>
                    <a:pt x="10983" y="10071"/>
                    <a:pt x="10982" y="10078"/>
                    <a:pt x="10981" y="10086"/>
                  </a:cubicBezTo>
                  <a:cubicBezTo>
                    <a:pt x="10801" y="10210"/>
                    <a:pt x="10616" y="10325"/>
                    <a:pt x="10421" y="10428"/>
                  </a:cubicBezTo>
                  <a:cubicBezTo>
                    <a:pt x="10099" y="10592"/>
                    <a:pt x="9764" y="10791"/>
                    <a:pt x="9394" y="10791"/>
                  </a:cubicBezTo>
                  <a:cubicBezTo>
                    <a:pt x="9382" y="10791"/>
                    <a:pt x="9371" y="10790"/>
                    <a:pt x="9359" y="10790"/>
                  </a:cubicBezTo>
                  <a:cubicBezTo>
                    <a:pt x="8741" y="10746"/>
                    <a:pt x="8542" y="10127"/>
                    <a:pt x="8637" y="9592"/>
                  </a:cubicBezTo>
                  <a:cubicBezTo>
                    <a:pt x="8706" y="9214"/>
                    <a:pt x="8838" y="8848"/>
                    <a:pt x="9000" y="8499"/>
                  </a:cubicBezTo>
                  <a:cubicBezTo>
                    <a:pt x="9130" y="8206"/>
                    <a:pt x="9290" y="7928"/>
                    <a:pt x="9480" y="7670"/>
                  </a:cubicBezTo>
                  <a:cubicBezTo>
                    <a:pt x="9691" y="7378"/>
                    <a:pt x="9924" y="7086"/>
                    <a:pt x="10247" y="6912"/>
                  </a:cubicBezTo>
                  <a:cubicBezTo>
                    <a:pt x="10411" y="6818"/>
                    <a:pt x="10600" y="6758"/>
                    <a:pt x="10791" y="6758"/>
                  </a:cubicBezTo>
                  <a:cubicBezTo>
                    <a:pt x="10816" y="6758"/>
                    <a:pt x="10841" y="6759"/>
                    <a:pt x="10866" y="6761"/>
                  </a:cubicBezTo>
                  <a:cubicBezTo>
                    <a:pt x="11102" y="6789"/>
                    <a:pt x="11338" y="6841"/>
                    <a:pt x="11557" y="6939"/>
                  </a:cubicBezTo>
                  <a:cubicBezTo>
                    <a:pt x="12115" y="7190"/>
                    <a:pt x="12641" y="7528"/>
                    <a:pt x="13237" y="7685"/>
                  </a:cubicBezTo>
                  <a:cubicBezTo>
                    <a:pt x="13349" y="7710"/>
                    <a:pt x="13465" y="7726"/>
                    <a:pt x="13580" y="7726"/>
                  </a:cubicBezTo>
                  <a:cubicBezTo>
                    <a:pt x="13692" y="7726"/>
                    <a:pt x="13804" y="7711"/>
                    <a:pt x="13911" y="7676"/>
                  </a:cubicBezTo>
                  <a:cubicBezTo>
                    <a:pt x="14051" y="7629"/>
                    <a:pt x="14190" y="7573"/>
                    <a:pt x="14300" y="7471"/>
                  </a:cubicBezTo>
                  <a:cubicBezTo>
                    <a:pt x="14437" y="7333"/>
                    <a:pt x="14527" y="7149"/>
                    <a:pt x="14577" y="6961"/>
                  </a:cubicBezTo>
                  <a:cubicBezTo>
                    <a:pt x="14613" y="6721"/>
                    <a:pt x="14511" y="6480"/>
                    <a:pt x="14391" y="6276"/>
                  </a:cubicBezTo>
                  <a:cubicBezTo>
                    <a:pt x="14203" y="5999"/>
                    <a:pt x="13959" y="5758"/>
                    <a:pt x="13716" y="5530"/>
                  </a:cubicBezTo>
                  <a:cubicBezTo>
                    <a:pt x="13401" y="5232"/>
                    <a:pt x="13069" y="4949"/>
                    <a:pt x="12715" y="4696"/>
                  </a:cubicBezTo>
                  <a:cubicBezTo>
                    <a:pt x="12361" y="4442"/>
                    <a:pt x="11984" y="4180"/>
                    <a:pt x="11540" y="4132"/>
                  </a:cubicBezTo>
                  <a:cubicBezTo>
                    <a:pt x="11503" y="4129"/>
                    <a:pt x="11468" y="4127"/>
                    <a:pt x="11431" y="4127"/>
                  </a:cubicBezTo>
                  <a:cubicBezTo>
                    <a:pt x="11402" y="4127"/>
                    <a:pt x="11374" y="4127"/>
                    <a:pt x="11345" y="4130"/>
                  </a:cubicBezTo>
                  <a:lnTo>
                    <a:pt x="11326" y="4130"/>
                  </a:lnTo>
                  <a:cubicBezTo>
                    <a:pt x="11320" y="4131"/>
                    <a:pt x="11314" y="4131"/>
                    <a:pt x="11307" y="4131"/>
                  </a:cubicBezTo>
                  <a:cubicBezTo>
                    <a:pt x="11295" y="4132"/>
                    <a:pt x="11283" y="4133"/>
                    <a:pt x="11270" y="4134"/>
                  </a:cubicBezTo>
                  <a:cubicBezTo>
                    <a:pt x="11107" y="4147"/>
                    <a:pt x="10944" y="4178"/>
                    <a:pt x="10784" y="4208"/>
                  </a:cubicBezTo>
                  <a:cubicBezTo>
                    <a:pt x="10310" y="4307"/>
                    <a:pt x="9856" y="4477"/>
                    <a:pt x="9417" y="4677"/>
                  </a:cubicBezTo>
                  <a:cubicBezTo>
                    <a:pt x="9016" y="4854"/>
                    <a:pt x="8631" y="5067"/>
                    <a:pt x="8261" y="5301"/>
                  </a:cubicBezTo>
                  <a:cubicBezTo>
                    <a:pt x="7648" y="5689"/>
                    <a:pt x="7031" y="6075"/>
                    <a:pt x="6443" y="6502"/>
                  </a:cubicBezTo>
                  <a:cubicBezTo>
                    <a:pt x="6432" y="6511"/>
                    <a:pt x="6419" y="6515"/>
                    <a:pt x="6406" y="6515"/>
                  </a:cubicBezTo>
                  <a:cubicBezTo>
                    <a:pt x="6389" y="6515"/>
                    <a:pt x="6371" y="6506"/>
                    <a:pt x="6359" y="6490"/>
                  </a:cubicBezTo>
                  <a:cubicBezTo>
                    <a:pt x="6340" y="6464"/>
                    <a:pt x="6343" y="6422"/>
                    <a:pt x="6370" y="6402"/>
                  </a:cubicBezTo>
                  <a:cubicBezTo>
                    <a:pt x="6458" y="6334"/>
                    <a:pt x="6548" y="6271"/>
                    <a:pt x="6640" y="6209"/>
                  </a:cubicBezTo>
                  <a:cubicBezTo>
                    <a:pt x="7060" y="5924"/>
                    <a:pt x="7485" y="5650"/>
                    <a:pt x="7916" y="5383"/>
                  </a:cubicBezTo>
                  <a:cubicBezTo>
                    <a:pt x="8716" y="4879"/>
                    <a:pt x="9558" y="4420"/>
                    <a:pt x="10473" y="4162"/>
                  </a:cubicBezTo>
                  <a:cubicBezTo>
                    <a:pt x="10765" y="4086"/>
                    <a:pt x="11066" y="4021"/>
                    <a:pt x="11371" y="4021"/>
                  </a:cubicBezTo>
                  <a:cubicBezTo>
                    <a:pt x="11376" y="4021"/>
                    <a:pt x="11382" y="4021"/>
                    <a:pt x="11387" y="4021"/>
                  </a:cubicBezTo>
                  <a:cubicBezTo>
                    <a:pt x="11473" y="3936"/>
                    <a:pt x="11560" y="3848"/>
                    <a:pt x="11643" y="3760"/>
                  </a:cubicBezTo>
                  <a:cubicBezTo>
                    <a:pt x="12195" y="3168"/>
                    <a:pt x="12721" y="2530"/>
                    <a:pt x="13027" y="1774"/>
                  </a:cubicBezTo>
                  <a:cubicBezTo>
                    <a:pt x="13218" y="1356"/>
                    <a:pt x="13276" y="853"/>
                    <a:pt x="13126" y="413"/>
                  </a:cubicBezTo>
                  <a:cubicBezTo>
                    <a:pt x="13062" y="219"/>
                    <a:pt x="12893" y="101"/>
                    <a:pt x="12710" y="28"/>
                  </a:cubicBezTo>
                  <a:cubicBezTo>
                    <a:pt x="12664" y="9"/>
                    <a:pt x="12615" y="1"/>
                    <a:pt x="12564"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a:off x="5149175" y="2709413"/>
              <a:ext cx="136775" cy="66075"/>
            </a:xfrm>
            <a:custGeom>
              <a:avLst/>
              <a:gdLst/>
              <a:ahLst/>
              <a:cxnLst/>
              <a:rect l="l" t="t" r="r" b="b"/>
              <a:pathLst>
                <a:path w="5471" h="2643" extrusionOk="0">
                  <a:moveTo>
                    <a:pt x="4737" y="0"/>
                  </a:moveTo>
                  <a:cubicBezTo>
                    <a:pt x="3966" y="0"/>
                    <a:pt x="3161" y="378"/>
                    <a:pt x="2496" y="704"/>
                  </a:cubicBezTo>
                  <a:cubicBezTo>
                    <a:pt x="1670" y="1158"/>
                    <a:pt x="906" y="1712"/>
                    <a:pt x="163" y="2288"/>
                  </a:cubicBezTo>
                  <a:cubicBezTo>
                    <a:pt x="0" y="2412"/>
                    <a:pt x="126" y="2642"/>
                    <a:pt x="287" y="2642"/>
                  </a:cubicBezTo>
                  <a:cubicBezTo>
                    <a:pt x="325" y="2642"/>
                    <a:pt x="365" y="2629"/>
                    <a:pt x="403" y="2599"/>
                  </a:cubicBezTo>
                  <a:cubicBezTo>
                    <a:pt x="1728" y="1655"/>
                    <a:pt x="3102" y="667"/>
                    <a:pt x="4713" y="311"/>
                  </a:cubicBezTo>
                  <a:cubicBezTo>
                    <a:pt x="4913" y="269"/>
                    <a:pt x="5118" y="274"/>
                    <a:pt x="5319" y="270"/>
                  </a:cubicBezTo>
                  <a:cubicBezTo>
                    <a:pt x="5471" y="172"/>
                    <a:pt x="5305" y="68"/>
                    <a:pt x="5192" y="48"/>
                  </a:cubicBezTo>
                  <a:cubicBezTo>
                    <a:pt x="5042" y="15"/>
                    <a:pt x="4890" y="0"/>
                    <a:pt x="4737"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a:off x="5112925" y="2653913"/>
              <a:ext cx="134825" cy="107975"/>
            </a:xfrm>
            <a:custGeom>
              <a:avLst/>
              <a:gdLst/>
              <a:ahLst/>
              <a:cxnLst/>
              <a:rect l="l" t="t" r="r" b="b"/>
              <a:pathLst>
                <a:path w="5393" h="4319" extrusionOk="0">
                  <a:moveTo>
                    <a:pt x="5302" y="1"/>
                  </a:moveTo>
                  <a:cubicBezTo>
                    <a:pt x="5286" y="1"/>
                    <a:pt x="5270" y="5"/>
                    <a:pt x="5257" y="14"/>
                  </a:cubicBezTo>
                  <a:cubicBezTo>
                    <a:pt x="5167" y="66"/>
                    <a:pt x="5082" y="123"/>
                    <a:pt x="4998" y="181"/>
                  </a:cubicBezTo>
                  <a:cubicBezTo>
                    <a:pt x="3600" y="1143"/>
                    <a:pt x="2226" y="2127"/>
                    <a:pt x="954" y="3252"/>
                  </a:cubicBezTo>
                  <a:cubicBezTo>
                    <a:pt x="685" y="3506"/>
                    <a:pt x="416" y="3763"/>
                    <a:pt x="130" y="4002"/>
                  </a:cubicBezTo>
                  <a:cubicBezTo>
                    <a:pt x="0" y="4124"/>
                    <a:pt x="123" y="4319"/>
                    <a:pt x="266" y="4319"/>
                  </a:cubicBezTo>
                  <a:cubicBezTo>
                    <a:pt x="302" y="4319"/>
                    <a:pt x="339" y="4307"/>
                    <a:pt x="373" y="4279"/>
                  </a:cubicBezTo>
                  <a:cubicBezTo>
                    <a:pt x="1049" y="3741"/>
                    <a:pt x="1667" y="3135"/>
                    <a:pt x="2348" y="2605"/>
                  </a:cubicBezTo>
                  <a:cubicBezTo>
                    <a:pt x="3313" y="1815"/>
                    <a:pt x="4332" y="1093"/>
                    <a:pt x="5245" y="242"/>
                  </a:cubicBezTo>
                  <a:cubicBezTo>
                    <a:pt x="5294" y="187"/>
                    <a:pt x="5392" y="144"/>
                    <a:pt x="5377" y="58"/>
                  </a:cubicBezTo>
                  <a:cubicBezTo>
                    <a:pt x="5369" y="20"/>
                    <a:pt x="5335" y="1"/>
                    <a:pt x="5302"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p:nvPr/>
          </p:nvSpPr>
          <p:spPr>
            <a:xfrm>
              <a:off x="5082450" y="2659788"/>
              <a:ext cx="94500" cy="99475"/>
            </a:xfrm>
            <a:custGeom>
              <a:avLst/>
              <a:gdLst/>
              <a:ahLst/>
              <a:cxnLst/>
              <a:rect l="l" t="t" r="r" b="b"/>
              <a:pathLst>
                <a:path w="3780" h="3979" extrusionOk="0">
                  <a:moveTo>
                    <a:pt x="3640" y="0"/>
                  </a:moveTo>
                  <a:cubicBezTo>
                    <a:pt x="3520" y="20"/>
                    <a:pt x="3445" y="143"/>
                    <a:pt x="3350" y="211"/>
                  </a:cubicBezTo>
                  <a:cubicBezTo>
                    <a:pt x="2548" y="975"/>
                    <a:pt x="1858" y="1850"/>
                    <a:pt x="1085" y="2644"/>
                  </a:cubicBezTo>
                  <a:cubicBezTo>
                    <a:pt x="750" y="2977"/>
                    <a:pt x="391" y="3290"/>
                    <a:pt x="110" y="3674"/>
                  </a:cubicBezTo>
                  <a:cubicBezTo>
                    <a:pt x="1" y="3815"/>
                    <a:pt x="132" y="3979"/>
                    <a:pt x="269" y="3979"/>
                  </a:cubicBezTo>
                  <a:cubicBezTo>
                    <a:pt x="319" y="3979"/>
                    <a:pt x="370" y="3957"/>
                    <a:pt x="410" y="3905"/>
                  </a:cubicBezTo>
                  <a:cubicBezTo>
                    <a:pt x="832" y="3400"/>
                    <a:pt x="1373" y="2982"/>
                    <a:pt x="1791" y="2476"/>
                  </a:cubicBezTo>
                  <a:cubicBezTo>
                    <a:pt x="2447" y="1757"/>
                    <a:pt x="3051" y="966"/>
                    <a:pt x="3665" y="219"/>
                  </a:cubicBezTo>
                  <a:cubicBezTo>
                    <a:pt x="3759" y="160"/>
                    <a:pt x="3779" y="10"/>
                    <a:pt x="3640"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5197000" y="2791713"/>
              <a:ext cx="50650" cy="94575"/>
            </a:xfrm>
            <a:custGeom>
              <a:avLst/>
              <a:gdLst/>
              <a:ahLst/>
              <a:cxnLst/>
              <a:rect l="l" t="t" r="r" b="b"/>
              <a:pathLst>
                <a:path w="2026" h="3783" extrusionOk="0">
                  <a:moveTo>
                    <a:pt x="1651" y="1"/>
                  </a:moveTo>
                  <a:cubicBezTo>
                    <a:pt x="1631" y="1"/>
                    <a:pt x="1610" y="6"/>
                    <a:pt x="1591" y="18"/>
                  </a:cubicBezTo>
                  <a:cubicBezTo>
                    <a:pt x="1517" y="66"/>
                    <a:pt x="1446" y="115"/>
                    <a:pt x="1379" y="173"/>
                  </a:cubicBezTo>
                  <a:cubicBezTo>
                    <a:pt x="744" y="852"/>
                    <a:pt x="0" y="2098"/>
                    <a:pt x="320" y="3048"/>
                  </a:cubicBezTo>
                  <a:cubicBezTo>
                    <a:pt x="418" y="3410"/>
                    <a:pt x="702" y="3755"/>
                    <a:pt x="1098" y="3780"/>
                  </a:cubicBezTo>
                  <a:cubicBezTo>
                    <a:pt x="1110" y="3782"/>
                    <a:pt x="1122" y="3783"/>
                    <a:pt x="1134" y="3783"/>
                  </a:cubicBezTo>
                  <a:cubicBezTo>
                    <a:pt x="1169" y="3783"/>
                    <a:pt x="1204" y="3775"/>
                    <a:pt x="1228" y="3755"/>
                  </a:cubicBezTo>
                  <a:lnTo>
                    <a:pt x="1227" y="3755"/>
                  </a:lnTo>
                  <a:cubicBezTo>
                    <a:pt x="1248" y="3753"/>
                    <a:pt x="1266" y="3751"/>
                    <a:pt x="1285" y="3751"/>
                  </a:cubicBezTo>
                  <a:cubicBezTo>
                    <a:pt x="1534" y="3713"/>
                    <a:pt x="1848" y="3690"/>
                    <a:pt x="2018" y="3482"/>
                  </a:cubicBezTo>
                  <a:cubicBezTo>
                    <a:pt x="2026" y="3431"/>
                    <a:pt x="1996" y="3409"/>
                    <a:pt x="1960" y="3409"/>
                  </a:cubicBezTo>
                  <a:cubicBezTo>
                    <a:pt x="1934" y="3409"/>
                    <a:pt x="1904" y="3421"/>
                    <a:pt x="1884" y="3443"/>
                  </a:cubicBezTo>
                  <a:cubicBezTo>
                    <a:pt x="1787" y="3488"/>
                    <a:pt x="1685" y="3519"/>
                    <a:pt x="1580" y="3543"/>
                  </a:cubicBezTo>
                  <a:cubicBezTo>
                    <a:pt x="1446" y="3569"/>
                    <a:pt x="1308" y="3589"/>
                    <a:pt x="1172" y="3595"/>
                  </a:cubicBezTo>
                  <a:cubicBezTo>
                    <a:pt x="1159" y="3592"/>
                    <a:pt x="1146" y="3591"/>
                    <a:pt x="1134" y="3591"/>
                  </a:cubicBezTo>
                  <a:cubicBezTo>
                    <a:pt x="1070" y="3578"/>
                    <a:pt x="992" y="3543"/>
                    <a:pt x="939" y="3512"/>
                  </a:cubicBezTo>
                  <a:cubicBezTo>
                    <a:pt x="176" y="2886"/>
                    <a:pt x="613" y="1747"/>
                    <a:pt x="1060" y="1055"/>
                  </a:cubicBezTo>
                  <a:cubicBezTo>
                    <a:pt x="1192" y="848"/>
                    <a:pt x="1318" y="636"/>
                    <a:pt x="1476" y="447"/>
                  </a:cubicBezTo>
                  <a:cubicBezTo>
                    <a:pt x="1555" y="331"/>
                    <a:pt x="1709" y="280"/>
                    <a:pt x="1774" y="160"/>
                  </a:cubicBezTo>
                  <a:cubicBezTo>
                    <a:pt x="1800" y="79"/>
                    <a:pt x="1728" y="1"/>
                    <a:pt x="1651"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5257700" y="3251938"/>
              <a:ext cx="6100" cy="6075"/>
            </a:xfrm>
            <a:custGeom>
              <a:avLst/>
              <a:gdLst/>
              <a:ahLst/>
              <a:cxnLst/>
              <a:rect l="l" t="t" r="r" b="b"/>
              <a:pathLst>
                <a:path w="244" h="243" extrusionOk="0">
                  <a:moveTo>
                    <a:pt x="122" y="1"/>
                  </a:moveTo>
                  <a:cubicBezTo>
                    <a:pt x="55" y="1"/>
                    <a:pt x="0" y="55"/>
                    <a:pt x="0" y="122"/>
                  </a:cubicBezTo>
                  <a:cubicBezTo>
                    <a:pt x="0" y="188"/>
                    <a:pt x="55" y="243"/>
                    <a:pt x="122" y="243"/>
                  </a:cubicBezTo>
                  <a:cubicBezTo>
                    <a:pt x="189" y="243"/>
                    <a:pt x="243" y="188"/>
                    <a:pt x="243" y="122"/>
                  </a:cubicBezTo>
                  <a:cubicBezTo>
                    <a:pt x="243" y="55"/>
                    <a:pt x="189" y="1"/>
                    <a:pt x="122"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5242600" y="3281388"/>
              <a:ext cx="11025" cy="7725"/>
            </a:xfrm>
            <a:custGeom>
              <a:avLst/>
              <a:gdLst/>
              <a:ahLst/>
              <a:cxnLst/>
              <a:rect l="l" t="t" r="r" b="b"/>
              <a:pathLst>
                <a:path w="441" h="309" extrusionOk="0">
                  <a:moveTo>
                    <a:pt x="224" y="0"/>
                  </a:moveTo>
                  <a:cubicBezTo>
                    <a:pt x="204" y="0"/>
                    <a:pt x="183" y="5"/>
                    <a:pt x="161" y="14"/>
                  </a:cubicBezTo>
                  <a:cubicBezTo>
                    <a:pt x="0" y="79"/>
                    <a:pt x="75" y="309"/>
                    <a:pt x="218" y="309"/>
                  </a:cubicBezTo>
                  <a:cubicBezTo>
                    <a:pt x="237" y="309"/>
                    <a:pt x="258" y="304"/>
                    <a:pt x="280" y="295"/>
                  </a:cubicBezTo>
                  <a:cubicBezTo>
                    <a:pt x="440" y="229"/>
                    <a:pt x="365" y="0"/>
                    <a:pt x="224"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5206300" y="3293413"/>
              <a:ext cx="11425" cy="8725"/>
            </a:xfrm>
            <a:custGeom>
              <a:avLst/>
              <a:gdLst/>
              <a:ahLst/>
              <a:cxnLst/>
              <a:rect l="l" t="t" r="r" b="b"/>
              <a:pathLst>
                <a:path w="457" h="349" extrusionOk="0">
                  <a:moveTo>
                    <a:pt x="224" y="0"/>
                  </a:moveTo>
                  <a:lnTo>
                    <a:pt x="224" y="1"/>
                  </a:lnTo>
                  <a:cubicBezTo>
                    <a:pt x="220" y="1"/>
                    <a:pt x="216" y="1"/>
                    <a:pt x="213" y="1"/>
                  </a:cubicBezTo>
                  <a:cubicBezTo>
                    <a:pt x="1" y="1"/>
                    <a:pt x="2" y="348"/>
                    <a:pt x="213" y="348"/>
                  </a:cubicBezTo>
                  <a:cubicBezTo>
                    <a:pt x="223" y="348"/>
                    <a:pt x="233" y="348"/>
                    <a:pt x="244" y="346"/>
                  </a:cubicBezTo>
                  <a:lnTo>
                    <a:pt x="242" y="346"/>
                  </a:lnTo>
                  <a:cubicBezTo>
                    <a:pt x="456" y="322"/>
                    <a:pt x="426" y="0"/>
                    <a:pt x="224"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4991350" y="3285388"/>
              <a:ext cx="444600" cy="254925"/>
            </a:xfrm>
            <a:custGeom>
              <a:avLst/>
              <a:gdLst/>
              <a:ahLst/>
              <a:cxnLst/>
              <a:rect l="l" t="t" r="r" b="b"/>
              <a:pathLst>
                <a:path w="17784" h="10197" extrusionOk="0">
                  <a:moveTo>
                    <a:pt x="59" y="1"/>
                  </a:moveTo>
                  <a:cubicBezTo>
                    <a:pt x="52" y="3"/>
                    <a:pt x="45" y="4"/>
                    <a:pt x="39" y="8"/>
                  </a:cubicBezTo>
                  <a:cubicBezTo>
                    <a:pt x="34" y="46"/>
                    <a:pt x="31" y="84"/>
                    <a:pt x="26" y="122"/>
                  </a:cubicBezTo>
                  <a:cubicBezTo>
                    <a:pt x="18" y="211"/>
                    <a:pt x="10" y="298"/>
                    <a:pt x="1" y="386"/>
                  </a:cubicBezTo>
                  <a:cubicBezTo>
                    <a:pt x="14" y="590"/>
                    <a:pt x="26" y="792"/>
                    <a:pt x="39" y="993"/>
                  </a:cubicBezTo>
                  <a:cubicBezTo>
                    <a:pt x="30" y="2559"/>
                    <a:pt x="236" y="4115"/>
                    <a:pt x="498" y="5660"/>
                  </a:cubicBezTo>
                  <a:cubicBezTo>
                    <a:pt x="498" y="5660"/>
                    <a:pt x="498" y="5662"/>
                    <a:pt x="498" y="5662"/>
                  </a:cubicBezTo>
                  <a:cubicBezTo>
                    <a:pt x="621" y="6528"/>
                    <a:pt x="764" y="7392"/>
                    <a:pt x="923" y="8254"/>
                  </a:cubicBezTo>
                  <a:cubicBezTo>
                    <a:pt x="999" y="8906"/>
                    <a:pt x="1111" y="9554"/>
                    <a:pt x="1252" y="10196"/>
                  </a:cubicBezTo>
                  <a:lnTo>
                    <a:pt x="17783" y="10196"/>
                  </a:lnTo>
                  <a:cubicBezTo>
                    <a:pt x="17383" y="9695"/>
                    <a:pt x="17051" y="9144"/>
                    <a:pt x="16724" y="8592"/>
                  </a:cubicBezTo>
                  <a:lnTo>
                    <a:pt x="16724" y="8591"/>
                  </a:lnTo>
                  <a:cubicBezTo>
                    <a:pt x="16640" y="8588"/>
                    <a:pt x="16556" y="8583"/>
                    <a:pt x="16472" y="8578"/>
                  </a:cubicBezTo>
                  <a:cubicBezTo>
                    <a:pt x="16361" y="8572"/>
                    <a:pt x="16249" y="8568"/>
                    <a:pt x="16138" y="8562"/>
                  </a:cubicBezTo>
                  <a:cubicBezTo>
                    <a:pt x="16045" y="8558"/>
                    <a:pt x="15951" y="8547"/>
                    <a:pt x="15857" y="8539"/>
                  </a:cubicBezTo>
                  <a:lnTo>
                    <a:pt x="15441" y="8502"/>
                  </a:lnTo>
                  <a:cubicBezTo>
                    <a:pt x="15374" y="8496"/>
                    <a:pt x="15307" y="8487"/>
                    <a:pt x="15241" y="8478"/>
                  </a:cubicBezTo>
                  <a:cubicBezTo>
                    <a:pt x="15080" y="8456"/>
                    <a:pt x="14921" y="8435"/>
                    <a:pt x="14761" y="8413"/>
                  </a:cubicBezTo>
                  <a:cubicBezTo>
                    <a:pt x="14692" y="8404"/>
                    <a:pt x="14623" y="8397"/>
                    <a:pt x="14554" y="8384"/>
                  </a:cubicBezTo>
                  <a:cubicBezTo>
                    <a:pt x="14420" y="8360"/>
                    <a:pt x="14285" y="8335"/>
                    <a:pt x="14150" y="8311"/>
                  </a:cubicBezTo>
                  <a:cubicBezTo>
                    <a:pt x="14016" y="8286"/>
                    <a:pt x="13882" y="8261"/>
                    <a:pt x="13747" y="8237"/>
                  </a:cubicBezTo>
                  <a:cubicBezTo>
                    <a:pt x="13680" y="8224"/>
                    <a:pt x="13613" y="8208"/>
                    <a:pt x="13546" y="8193"/>
                  </a:cubicBezTo>
                  <a:cubicBezTo>
                    <a:pt x="13290" y="8134"/>
                    <a:pt x="13033" y="8075"/>
                    <a:pt x="12777" y="8017"/>
                  </a:cubicBezTo>
                  <a:cubicBezTo>
                    <a:pt x="12694" y="7997"/>
                    <a:pt x="12612" y="7972"/>
                    <a:pt x="12531" y="7950"/>
                  </a:cubicBezTo>
                  <a:cubicBezTo>
                    <a:pt x="12374" y="7907"/>
                    <a:pt x="12216" y="7864"/>
                    <a:pt x="12058" y="7822"/>
                  </a:cubicBezTo>
                  <a:cubicBezTo>
                    <a:pt x="11982" y="7801"/>
                    <a:pt x="11905" y="7783"/>
                    <a:pt x="11829" y="7760"/>
                  </a:cubicBezTo>
                  <a:cubicBezTo>
                    <a:pt x="11731" y="7731"/>
                    <a:pt x="11634" y="7701"/>
                    <a:pt x="11536" y="7671"/>
                  </a:cubicBezTo>
                  <a:cubicBezTo>
                    <a:pt x="11380" y="7624"/>
                    <a:pt x="11225" y="7577"/>
                    <a:pt x="11069" y="7530"/>
                  </a:cubicBezTo>
                  <a:cubicBezTo>
                    <a:pt x="10994" y="7507"/>
                    <a:pt x="10919" y="7486"/>
                    <a:pt x="10845" y="7461"/>
                  </a:cubicBezTo>
                  <a:cubicBezTo>
                    <a:pt x="10591" y="7376"/>
                    <a:pt x="10336" y="7290"/>
                    <a:pt x="10081" y="7205"/>
                  </a:cubicBezTo>
                  <a:cubicBezTo>
                    <a:pt x="10017" y="7183"/>
                    <a:pt x="9951" y="7164"/>
                    <a:pt x="9886" y="7139"/>
                  </a:cubicBezTo>
                  <a:cubicBezTo>
                    <a:pt x="9781" y="7100"/>
                    <a:pt x="9675" y="7060"/>
                    <a:pt x="9571" y="7021"/>
                  </a:cubicBezTo>
                  <a:cubicBezTo>
                    <a:pt x="9418" y="6963"/>
                    <a:pt x="9266" y="6905"/>
                    <a:pt x="9114" y="6849"/>
                  </a:cubicBezTo>
                  <a:cubicBezTo>
                    <a:pt x="9053" y="6826"/>
                    <a:pt x="8991" y="6805"/>
                    <a:pt x="8931" y="6779"/>
                  </a:cubicBezTo>
                  <a:lnTo>
                    <a:pt x="8164" y="6451"/>
                  </a:lnTo>
                  <a:cubicBezTo>
                    <a:pt x="8103" y="6425"/>
                    <a:pt x="8041" y="6399"/>
                    <a:pt x="7980" y="6371"/>
                  </a:cubicBezTo>
                  <a:cubicBezTo>
                    <a:pt x="7868" y="6316"/>
                    <a:pt x="7755" y="6261"/>
                    <a:pt x="7642" y="6207"/>
                  </a:cubicBezTo>
                  <a:cubicBezTo>
                    <a:pt x="7501" y="6139"/>
                    <a:pt x="7362" y="6071"/>
                    <a:pt x="7221" y="6002"/>
                  </a:cubicBezTo>
                  <a:cubicBezTo>
                    <a:pt x="7172" y="5979"/>
                    <a:pt x="7122" y="5954"/>
                    <a:pt x="7074" y="5928"/>
                  </a:cubicBezTo>
                  <a:cubicBezTo>
                    <a:pt x="6826" y="5793"/>
                    <a:pt x="6578" y="5659"/>
                    <a:pt x="6329" y="5524"/>
                  </a:cubicBezTo>
                  <a:cubicBezTo>
                    <a:pt x="6281" y="5498"/>
                    <a:pt x="6232" y="5468"/>
                    <a:pt x="6185" y="5439"/>
                  </a:cubicBezTo>
                  <a:cubicBezTo>
                    <a:pt x="6050" y="5357"/>
                    <a:pt x="5917" y="5275"/>
                    <a:pt x="5783" y="5195"/>
                  </a:cubicBezTo>
                  <a:cubicBezTo>
                    <a:pt x="5687" y="5136"/>
                    <a:pt x="5590" y="5077"/>
                    <a:pt x="5495" y="5018"/>
                  </a:cubicBezTo>
                  <a:cubicBezTo>
                    <a:pt x="5423" y="4976"/>
                    <a:pt x="5355" y="4925"/>
                    <a:pt x="5287" y="4878"/>
                  </a:cubicBezTo>
                  <a:lnTo>
                    <a:pt x="4884" y="4602"/>
                  </a:lnTo>
                  <a:cubicBezTo>
                    <a:pt x="4825" y="4562"/>
                    <a:pt x="4764" y="4524"/>
                    <a:pt x="4707" y="4481"/>
                  </a:cubicBezTo>
                  <a:cubicBezTo>
                    <a:pt x="4493" y="4319"/>
                    <a:pt x="4279" y="4157"/>
                    <a:pt x="4063" y="3995"/>
                  </a:cubicBezTo>
                  <a:cubicBezTo>
                    <a:pt x="4012" y="3957"/>
                    <a:pt x="3965" y="3916"/>
                    <a:pt x="3915" y="3877"/>
                  </a:cubicBezTo>
                  <a:cubicBezTo>
                    <a:pt x="3791" y="3775"/>
                    <a:pt x="3666" y="3673"/>
                    <a:pt x="3542" y="3571"/>
                  </a:cubicBezTo>
                  <a:cubicBezTo>
                    <a:pt x="3477" y="3518"/>
                    <a:pt x="3412" y="3467"/>
                    <a:pt x="3348" y="3410"/>
                  </a:cubicBezTo>
                  <a:cubicBezTo>
                    <a:pt x="3252" y="3325"/>
                    <a:pt x="3155" y="3239"/>
                    <a:pt x="3058" y="3153"/>
                  </a:cubicBezTo>
                  <a:cubicBezTo>
                    <a:pt x="2961" y="3067"/>
                    <a:pt x="2864" y="2982"/>
                    <a:pt x="2767" y="2896"/>
                  </a:cubicBezTo>
                  <a:cubicBezTo>
                    <a:pt x="2703" y="2839"/>
                    <a:pt x="2641" y="2776"/>
                    <a:pt x="2578" y="2717"/>
                  </a:cubicBezTo>
                  <a:cubicBezTo>
                    <a:pt x="2415" y="2562"/>
                    <a:pt x="2250" y="2409"/>
                    <a:pt x="2091" y="2249"/>
                  </a:cubicBezTo>
                  <a:cubicBezTo>
                    <a:pt x="1985" y="2141"/>
                    <a:pt x="1879" y="2034"/>
                    <a:pt x="1771" y="1928"/>
                  </a:cubicBezTo>
                  <a:cubicBezTo>
                    <a:pt x="1715" y="1870"/>
                    <a:pt x="1661" y="1812"/>
                    <a:pt x="1607" y="1753"/>
                  </a:cubicBezTo>
                  <a:cubicBezTo>
                    <a:pt x="1511" y="1651"/>
                    <a:pt x="1414" y="1549"/>
                    <a:pt x="1318" y="1447"/>
                  </a:cubicBezTo>
                  <a:cubicBezTo>
                    <a:pt x="1250" y="1374"/>
                    <a:pt x="1185" y="1296"/>
                    <a:pt x="1119" y="1222"/>
                  </a:cubicBezTo>
                  <a:cubicBezTo>
                    <a:pt x="1048" y="1141"/>
                    <a:pt x="974" y="1061"/>
                    <a:pt x="905" y="978"/>
                  </a:cubicBezTo>
                  <a:cubicBezTo>
                    <a:pt x="819" y="875"/>
                    <a:pt x="733" y="772"/>
                    <a:pt x="648" y="668"/>
                  </a:cubicBezTo>
                  <a:cubicBezTo>
                    <a:pt x="590" y="600"/>
                    <a:pt x="535" y="531"/>
                    <a:pt x="479" y="462"/>
                  </a:cubicBezTo>
                  <a:cubicBezTo>
                    <a:pt x="406" y="369"/>
                    <a:pt x="329" y="276"/>
                    <a:pt x="258" y="181"/>
                  </a:cubicBezTo>
                  <a:cubicBezTo>
                    <a:pt x="229" y="158"/>
                    <a:pt x="203" y="131"/>
                    <a:pt x="175" y="106"/>
                  </a:cubicBezTo>
                  <a:cubicBezTo>
                    <a:pt x="136" y="71"/>
                    <a:pt x="98" y="35"/>
                    <a:pt x="59"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a:off x="5152450" y="2713788"/>
              <a:ext cx="209050" cy="169300"/>
            </a:xfrm>
            <a:custGeom>
              <a:avLst/>
              <a:gdLst/>
              <a:ahLst/>
              <a:cxnLst/>
              <a:rect l="l" t="t" r="r" b="b"/>
              <a:pathLst>
                <a:path w="8362" h="6772" extrusionOk="0">
                  <a:moveTo>
                    <a:pt x="5034" y="0"/>
                  </a:moveTo>
                  <a:cubicBezTo>
                    <a:pt x="4729" y="0"/>
                    <a:pt x="4426" y="66"/>
                    <a:pt x="4133" y="142"/>
                  </a:cubicBezTo>
                  <a:cubicBezTo>
                    <a:pt x="3218" y="400"/>
                    <a:pt x="2376" y="859"/>
                    <a:pt x="1576" y="1363"/>
                  </a:cubicBezTo>
                  <a:cubicBezTo>
                    <a:pt x="1145" y="1629"/>
                    <a:pt x="720" y="1904"/>
                    <a:pt x="300" y="2189"/>
                  </a:cubicBezTo>
                  <a:cubicBezTo>
                    <a:pt x="208" y="2250"/>
                    <a:pt x="117" y="2314"/>
                    <a:pt x="30" y="2382"/>
                  </a:cubicBezTo>
                  <a:cubicBezTo>
                    <a:pt x="3" y="2402"/>
                    <a:pt x="0" y="2444"/>
                    <a:pt x="19" y="2470"/>
                  </a:cubicBezTo>
                  <a:cubicBezTo>
                    <a:pt x="31" y="2486"/>
                    <a:pt x="48" y="2494"/>
                    <a:pt x="65" y="2494"/>
                  </a:cubicBezTo>
                  <a:cubicBezTo>
                    <a:pt x="78" y="2494"/>
                    <a:pt x="91" y="2490"/>
                    <a:pt x="102" y="2482"/>
                  </a:cubicBezTo>
                  <a:cubicBezTo>
                    <a:pt x="690" y="2055"/>
                    <a:pt x="1308" y="1669"/>
                    <a:pt x="1921" y="1281"/>
                  </a:cubicBezTo>
                  <a:cubicBezTo>
                    <a:pt x="2291" y="1047"/>
                    <a:pt x="2676" y="834"/>
                    <a:pt x="3077" y="657"/>
                  </a:cubicBezTo>
                  <a:cubicBezTo>
                    <a:pt x="3516" y="457"/>
                    <a:pt x="3970" y="287"/>
                    <a:pt x="4444" y="188"/>
                  </a:cubicBezTo>
                  <a:cubicBezTo>
                    <a:pt x="4655" y="149"/>
                    <a:pt x="4868" y="108"/>
                    <a:pt x="5083" y="108"/>
                  </a:cubicBezTo>
                  <a:cubicBezTo>
                    <a:pt x="5122" y="108"/>
                    <a:pt x="5161" y="109"/>
                    <a:pt x="5200" y="112"/>
                  </a:cubicBezTo>
                  <a:cubicBezTo>
                    <a:pt x="5644" y="159"/>
                    <a:pt x="6021" y="422"/>
                    <a:pt x="6375" y="676"/>
                  </a:cubicBezTo>
                  <a:cubicBezTo>
                    <a:pt x="6729" y="929"/>
                    <a:pt x="7061" y="1212"/>
                    <a:pt x="7376" y="1510"/>
                  </a:cubicBezTo>
                  <a:cubicBezTo>
                    <a:pt x="7619" y="1738"/>
                    <a:pt x="7863" y="1978"/>
                    <a:pt x="8051" y="2256"/>
                  </a:cubicBezTo>
                  <a:cubicBezTo>
                    <a:pt x="8171" y="2459"/>
                    <a:pt x="8273" y="2701"/>
                    <a:pt x="8237" y="2941"/>
                  </a:cubicBezTo>
                  <a:cubicBezTo>
                    <a:pt x="8187" y="3127"/>
                    <a:pt x="8097" y="3313"/>
                    <a:pt x="7960" y="3451"/>
                  </a:cubicBezTo>
                  <a:cubicBezTo>
                    <a:pt x="7850" y="3553"/>
                    <a:pt x="7711" y="3609"/>
                    <a:pt x="7571" y="3655"/>
                  </a:cubicBezTo>
                  <a:cubicBezTo>
                    <a:pt x="7463" y="3691"/>
                    <a:pt x="7351" y="3706"/>
                    <a:pt x="7239" y="3706"/>
                  </a:cubicBezTo>
                  <a:cubicBezTo>
                    <a:pt x="7124" y="3706"/>
                    <a:pt x="7009" y="3690"/>
                    <a:pt x="6897" y="3665"/>
                  </a:cubicBezTo>
                  <a:cubicBezTo>
                    <a:pt x="6301" y="3508"/>
                    <a:pt x="5775" y="3169"/>
                    <a:pt x="5217" y="2919"/>
                  </a:cubicBezTo>
                  <a:cubicBezTo>
                    <a:pt x="4998" y="2821"/>
                    <a:pt x="4762" y="2769"/>
                    <a:pt x="4526" y="2741"/>
                  </a:cubicBezTo>
                  <a:cubicBezTo>
                    <a:pt x="4500" y="2739"/>
                    <a:pt x="4473" y="2738"/>
                    <a:pt x="4447" y="2738"/>
                  </a:cubicBezTo>
                  <a:cubicBezTo>
                    <a:pt x="4258" y="2738"/>
                    <a:pt x="4070" y="2798"/>
                    <a:pt x="3907" y="2891"/>
                  </a:cubicBezTo>
                  <a:cubicBezTo>
                    <a:pt x="3584" y="3066"/>
                    <a:pt x="3351" y="3357"/>
                    <a:pt x="3140" y="3650"/>
                  </a:cubicBezTo>
                  <a:cubicBezTo>
                    <a:pt x="2950" y="3908"/>
                    <a:pt x="2790" y="4186"/>
                    <a:pt x="2660" y="4478"/>
                  </a:cubicBezTo>
                  <a:cubicBezTo>
                    <a:pt x="2498" y="4828"/>
                    <a:pt x="2366" y="5194"/>
                    <a:pt x="2297" y="5572"/>
                  </a:cubicBezTo>
                  <a:cubicBezTo>
                    <a:pt x="2202" y="6107"/>
                    <a:pt x="2401" y="6726"/>
                    <a:pt x="3019" y="6770"/>
                  </a:cubicBezTo>
                  <a:lnTo>
                    <a:pt x="3018" y="6770"/>
                  </a:lnTo>
                  <a:cubicBezTo>
                    <a:pt x="3030" y="6771"/>
                    <a:pt x="3041" y="6771"/>
                    <a:pt x="3053" y="6771"/>
                  </a:cubicBezTo>
                  <a:cubicBezTo>
                    <a:pt x="3424" y="6771"/>
                    <a:pt x="3759" y="6572"/>
                    <a:pt x="4080" y="6408"/>
                  </a:cubicBezTo>
                  <a:cubicBezTo>
                    <a:pt x="4276" y="6305"/>
                    <a:pt x="4460" y="6190"/>
                    <a:pt x="4641" y="6066"/>
                  </a:cubicBezTo>
                  <a:cubicBezTo>
                    <a:pt x="4643" y="6052"/>
                    <a:pt x="4646" y="6038"/>
                    <a:pt x="4650" y="6024"/>
                  </a:cubicBezTo>
                  <a:cubicBezTo>
                    <a:pt x="4657" y="5994"/>
                    <a:pt x="4669" y="5966"/>
                    <a:pt x="4678" y="5938"/>
                  </a:cubicBezTo>
                  <a:cubicBezTo>
                    <a:pt x="4684" y="5918"/>
                    <a:pt x="4691" y="5898"/>
                    <a:pt x="4698" y="5880"/>
                  </a:cubicBezTo>
                  <a:lnTo>
                    <a:pt x="4698" y="5880"/>
                  </a:lnTo>
                  <a:cubicBezTo>
                    <a:pt x="4567" y="5972"/>
                    <a:pt x="4434" y="6063"/>
                    <a:pt x="4296" y="6149"/>
                  </a:cubicBezTo>
                  <a:cubicBezTo>
                    <a:pt x="3978" y="6336"/>
                    <a:pt x="3659" y="6532"/>
                    <a:pt x="3297" y="6622"/>
                  </a:cubicBezTo>
                  <a:cubicBezTo>
                    <a:pt x="3227" y="6639"/>
                    <a:pt x="3156" y="6648"/>
                    <a:pt x="3088" y="6648"/>
                  </a:cubicBezTo>
                  <a:cubicBezTo>
                    <a:pt x="2753" y="6648"/>
                    <a:pt x="2459" y="6448"/>
                    <a:pt x="2396" y="6083"/>
                  </a:cubicBezTo>
                  <a:cubicBezTo>
                    <a:pt x="2336" y="5760"/>
                    <a:pt x="2427" y="5433"/>
                    <a:pt x="2527" y="5126"/>
                  </a:cubicBezTo>
                  <a:cubicBezTo>
                    <a:pt x="2661" y="4730"/>
                    <a:pt x="2830" y="4342"/>
                    <a:pt x="3047" y="3983"/>
                  </a:cubicBezTo>
                  <a:cubicBezTo>
                    <a:pt x="3366" y="3508"/>
                    <a:pt x="3729" y="2920"/>
                    <a:pt x="4351" y="2851"/>
                  </a:cubicBezTo>
                  <a:cubicBezTo>
                    <a:pt x="4369" y="2849"/>
                    <a:pt x="4388" y="2848"/>
                    <a:pt x="4407" y="2848"/>
                  </a:cubicBezTo>
                  <a:cubicBezTo>
                    <a:pt x="4481" y="2848"/>
                    <a:pt x="4555" y="2860"/>
                    <a:pt x="4627" y="2874"/>
                  </a:cubicBezTo>
                  <a:cubicBezTo>
                    <a:pt x="4759" y="2897"/>
                    <a:pt x="4889" y="2926"/>
                    <a:pt x="5015" y="2971"/>
                  </a:cubicBezTo>
                  <a:cubicBezTo>
                    <a:pt x="5436" y="3129"/>
                    <a:pt x="5825" y="3360"/>
                    <a:pt x="6236" y="3542"/>
                  </a:cubicBezTo>
                  <a:cubicBezTo>
                    <a:pt x="6554" y="3685"/>
                    <a:pt x="6885" y="3825"/>
                    <a:pt x="7237" y="3825"/>
                  </a:cubicBezTo>
                  <a:cubicBezTo>
                    <a:pt x="7251" y="3825"/>
                    <a:pt x="7265" y="3825"/>
                    <a:pt x="7278" y="3825"/>
                  </a:cubicBezTo>
                  <a:cubicBezTo>
                    <a:pt x="7548" y="3806"/>
                    <a:pt x="7827" y="3712"/>
                    <a:pt x="8027" y="3524"/>
                  </a:cubicBezTo>
                  <a:cubicBezTo>
                    <a:pt x="8146" y="3402"/>
                    <a:pt x="8227" y="3246"/>
                    <a:pt x="8293" y="3088"/>
                  </a:cubicBezTo>
                  <a:cubicBezTo>
                    <a:pt x="8362" y="2931"/>
                    <a:pt x="8362" y="2754"/>
                    <a:pt x="8317" y="2590"/>
                  </a:cubicBezTo>
                  <a:cubicBezTo>
                    <a:pt x="8256" y="2350"/>
                    <a:pt x="8129" y="2135"/>
                    <a:pt x="7964" y="1953"/>
                  </a:cubicBezTo>
                  <a:cubicBezTo>
                    <a:pt x="7803" y="1766"/>
                    <a:pt x="7627" y="1593"/>
                    <a:pt x="7447" y="1425"/>
                  </a:cubicBezTo>
                  <a:cubicBezTo>
                    <a:pt x="7038" y="1035"/>
                    <a:pt x="6604" y="669"/>
                    <a:pt x="6126" y="366"/>
                  </a:cubicBezTo>
                  <a:cubicBezTo>
                    <a:pt x="5979" y="271"/>
                    <a:pt x="5825" y="188"/>
                    <a:pt x="5661" y="126"/>
                  </a:cubicBezTo>
                  <a:cubicBezTo>
                    <a:pt x="5480" y="62"/>
                    <a:pt x="5292" y="12"/>
                    <a:pt x="5100" y="1"/>
                  </a:cubicBezTo>
                  <a:cubicBezTo>
                    <a:pt x="5078" y="1"/>
                    <a:pt x="5056" y="0"/>
                    <a:pt x="5034"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5258500" y="2815563"/>
              <a:ext cx="109825" cy="280925"/>
            </a:xfrm>
            <a:custGeom>
              <a:avLst/>
              <a:gdLst/>
              <a:ahLst/>
              <a:cxnLst/>
              <a:rect l="l" t="t" r="r" b="b"/>
              <a:pathLst>
                <a:path w="4393" h="11237" extrusionOk="0">
                  <a:moveTo>
                    <a:pt x="3327" y="0"/>
                  </a:moveTo>
                  <a:cubicBezTo>
                    <a:pt x="3197" y="0"/>
                    <a:pt x="3063" y="31"/>
                    <a:pt x="2930" y="90"/>
                  </a:cubicBezTo>
                  <a:cubicBezTo>
                    <a:pt x="2426" y="304"/>
                    <a:pt x="2001" y="664"/>
                    <a:pt x="1555" y="974"/>
                  </a:cubicBezTo>
                  <a:cubicBezTo>
                    <a:pt x="1374" y="1104"/>
                    <a:pt x="1188" y="1228"/>
                    <a:pt x="1011" y="1364"/>
                  </a:cubicBezTo>
                  <a:cubicBezTo>
                    <a:pt x="828" y="1504"/>
                    <a:pt x="653" y="1652"/>
                    <a:pt x="466" y="1786"/>
                  </a:cubicBezTo>
                  <a:cubicBezTo>
                    <a:pt x="386" y="1844"/>
                    <a:pt x="306" y="1900"/>
                    <a:pt x="224" y="1955"/>
                  </a:cubicBezTo>
                  <a:cubicBezTo>
                    <a:pt x="181" y="1990"/>
                    <a:pt x="120" y="2012"/>
                    <a:pt x="91" y="2059"/>
                  </a:cubicBezTo>
                  <a:cubicBezTo>
                    <a:pt x="76" y="2095"/>
                    <a:pt x="102" y="2138"/>
                    <a:pt x="140" y="2138"/>
                  </a:cubicBezTo>
                  <a:cubicBezTo>
                    <a:pt x="142" y="2138"/>
                    <a:pt x="145" y="2138"/>
                    <a:pt x="148" y="2138"/>
                  </a:cubicBezTo>
                  <a:cubicBezTo>
                    <a:pt x="444" y="1963"/>
                    <a:pt x="712" y="1738"/>
                    <a:pt x="982" y="1525"/>
                  </a:cubicBezTo>
                  <a:cubicBezTo>
                    <a:pt x="1357" y="1237"/>
                    <a:pt x="1739" y="965"/>
                    <a:pt x="2126" y="692"/>
                  </a:cubicBezTo>
                  <a:cubicBezTo>
                    <a:pt x="2411" y="498"/>
                    <a:pt x="2698" y="302"/>
                    <a:pt x="3023" y="184"/>
                  </a:cubicBezTo>
                  <a:cubicBezTo>
                    <a:pt x="3129" y="143"/>
                    <a:pt x="3233" y="122"/>
                    <a:pt x="3333" y="122"/>
                  </a:cubicBezTo>
                  <a:cubicBezTo>
                    <a:pt x="3534" y="122"/>
                    <a:pt x="3717" y="207"/>
                    <a:pt x="3866" y="385"/>
                  </a:cubicBezTo>
                  <a:cubicBezTo>
                    <a:pt x="4244" y="820"/>
                    <a:pt x="3922" y="1152"/>
                    <a:pt x="3665" y="1532"/>
                  </a:cubicBezTo>
                  <a:cubicBezTo>
                    <a:pt x="3351" y="1973"/>
                    <a:pt x="2995" y="2380"/>
                    <a:pt x="2656" y="2800"/>
                  </a:cubicBezTo>
                  <a:cubicBezTo>
                    <a:pt x="2396" y="3124"/>
                    <a:pt x="2148" y="3458"/>
                    <a:pt x="1914" y="3802"/>
                  </a:cubicBezTo>
                  <a:cubicBezTo>
                    <a:pt x="1181" y="4917"/>
                    <a:pt x="572" y="6127"/>
                    <a:pt x="240" y="7424"/>
                  </a:cubicBezTo>
                  <a:cubicBezTo>
                    <a:pt x="126" y="7878"/>
                    <a:pt x="51" y="8344"/>
                    <a:pt x="30" y="8813"/>
                  </a:cubicBezTo>
                  <a:cubicBezTo>
                    <a:pt x="0" y="9607"/>
                    <a:pt x="96" y="10401"/>
                    <a:pt x="163" y="11192"/>
                  </a:cubicBezTo>
                  <a:cubicBezTo>
                    <a:pt x="165" y="11216"/>
                    <a:pt x="187" y="11236"/>
                    <a:pt x="211" y="11236"/>
                  </a:cubicBezTo>
                  <a:cubicBezTo>
                    <a:pt x="213" y="11236"/>
                    <a:pt x="215" y="11236"/>
                    <a:pt x="217" y="11236"/>
                  </a:cubicBezTo>
                  <a:cubicBezTo>
                    <a:pt x="245" y="11231"/>
                    <a:pt x="261" y="11205"/>
                    <a:pt x="257" y="11178"/>
                  </a:cubicBezTo>
                  <a:cubicBezTo>
                    <a:pt x="239" y="10998"/>
                    <a:pt x="224" y="10818"/>
                    <a:pt x="209" y="10637"/>
                  </a:cubicBezTo>
                  <a:cubicBezTo>
                    <a:pt x="154" y="9985"/>
                    <a:pt x="111" y="9328"/>
                    <a:pt x="149" y="8672"/>
                  </a:cubicBezTo>
                  <a:cubicBezTo>
                    <a:pt x="182" y="8051"/>
                    <a:pt x="331" y="7442"/>
                    <a:pt x="529" y="6854"/>
                  </a:cubicBezTo>
                  <a:cubicBezTo>
                    <a:pt x="712" y="6280"/>
                    <a:pt x="926" y="5714"/>
                    <a:pt x="1213" y="5183"/>
                  </a:cubicBezTo>
                  <a:cubicBezTo>
                    <a:pt x="1599" y="4466"/>
                    <a:pt x="2045" y="3781"/>
                    <a:pt x="2536" y="3132"/>
                  </a:cubicBezTo>
                  <a:cubicBezTo>
                    <a:pt x="2919" y="2622"/>
                    <a:pt x="3330" y="2140"/>
                    <a:pt x="3726" y="1640"/>
                  </a:cubicBezTo>
                  <a:cubicBezTo>
                    <a:pt x="4088" y="1152"/>
                    <a:pt x="4392" y="780"/>
                    <a:pt x="3887" y="245"/>
                  </a:cubicBezTo>
                  <a:cubicBezTo>
                    <a:pt x="3725" y="77"/>
                    <a:pt x="3531" y="0"/>
                    <a:pt x="3327"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5261525" y="3085113"/>
              <a:ext cx="177200" cy="455200"/>
            </a:xfrm>
            <a:custGeom>
              <a:avLst/>
              <a:gdLst/>
              <a:ahLst/>
              <a:cxnLst/>
              <a:rect l="l" t="t" r="r" b="b"/>
              <a:pathLst>
                <a:path w="7088" h="18208" extrusionOk="0">
                  <a:moveTo>
                    <a:pt x="57" y="1"/>
                  </a:moveTo>
                  <a:cubicBezTo>
                    <a:pt x="41" y="1"/>
                    <a:pt x="25" y="8"/>
                    <a:pt x="14" y="23"/>
                  </a:cubicBezTo>
                  <a:cubicBezTo>
                    <a:pt x="0" y="42"/>
                    <a:pt x="3" y="69"/>
                    <a:pt x="3" y="92"/>
                  </a:cubicBezTo>
                  <a:cubicBezTo>
                    <a:pt x="6" y="146"/>
                    <a:pt x="15" y="200"/>
                    <a:pt x="23" y="254"/>
                  </a:cubicBezTo>
                  <a:cubicBezTo>
                    <a:pt x="65" y="493"/>
                    <a:pt x="102" y="734"/>
                    <a:pt x="144" y="972"/>
                  </a:cubicBezTo>
                  <a:cubicBezTo>
                    <a:pt x="381" y="2439"/>
                    <a:pt x="715" y="3887"/>
                    <a:pt x="1075" y="5327"/>
                  </a:cubicBezTo>
                  <a:cubicBezTo>
                    <a:pt x="1303" y="6141"/>
                    <a:pt x="1503" y="6962"/>
                    <a:pt x="1755" y="7769"/>
                  </a:cubicBezTo>
                  <a:cubicBezTo>
                    <a:pt x="2007" y="8572"/>
                    <a:pt x="2268" y="9373"/>
                    <a:pt x="2556" y="10164"/>
                  </a:cubicBezTo>
                  <a:cubicBezTo>
                    <a:pt x="2774" y="10724"/>
                    <a:pt x="2997" y="11283"/>
                    <a:pt x="3236" y="11834"/>
                  </a:cubicBezTo>
                  <a:cubicBezTo>
                    <a:pt x="3562" y="12556"/>
                    <a:pt x="3909" y="13268"/>
                    <a:pt x="4279" y="13969"/>
                  </a:cubicBezTo>
                  <a:cubicBezTo>
                    <a:pt x="4680" y="14720"/>
                    <a:pt x="5121" y="15451"/>
                    <a:pt x="5574" y="16173"/>
                  </a:cubicBezTo>
                  <a:cubicBezTo>
                    <a:pt x="6016" y="16864"/>
                    <a:pt x="6490" y="17535"/>
                    <a:pt x="6961" y="18207"/>
                  </a:cubicBezTo>
                  <a:lnTo>
                    <a:pt x="7087" y="18207"/>
                  </a:lnTo>
                  <a:cubicBezTo>
                    <a:pt x="6997" y="18083"/>
                    <a:pt x="6907" y="17958"/>
                    <a:pt x="6816" y="17834"/>
                  </a:cubicBezTo>
                  <a:cubicBezTo>
                    <a:pt x="6269" y="17056"/>
                    <a:pt x="5755" y="16256"/>
                    <a:pt x="5254" y="15448"/>
                  </a:cubicBezTo>
                  <a:cubicBezTo>
                    <a:pt x="4759" y="14627"/>
                    <a:pt x="4298" y="13786"/>
                    <a:pt x="3860" y="12933"/>
                  </a:cubicBezTo>
                  <a:cubicBezTo>
                    <a:pt x="3576" y="12340"/>
                    <a:pt x="3313" y="11737"/>
                    <a:pt x="3060" y="11131"/>
                  </a:cubicBezTo>
                  <a:cubicBezTo>
                    <a:pt x="2854" y="10639"/>
                    <a:pt x="2670" y="10140"/>
                    <a:pt x="2487" y="9639"/>
                  </a:cubicBezTo>
                  <a:cubicBezTo>
                    <a:pt x="2235" y="8974"/>
                    <a:pt x="2018" y="8297"/>
                    <a:pt x="1824" y="7612"/>
                  </a:cubicBezTo>
                  <a:cubicBezTo>
                    <a:pt x="1608" y="6841"/>
                    <a:pt x="1358" y="6078"/>
                    <a:pt x="1184" y="5295"/>
                  </a:cubicBezTo>
                  <a:cubicBezTo>
                    <a:pt x="1054" y="4730"/>
                    <a:pt x="902" y="4169"/>
                    <a:pt x="774" y="3603"/>
                  </a:cubicBezTo>
                  <a:cubicBezTo>
                    <a:pt x="570" y="2632"/>
                    <a:pt x="350" y="1664"/>
                    <a:pt x="202" y="682"/>
                  </a:cubicBezTo>
                  <a:cubicBezTo>
                    <a:pt x="173" y="484"/>
                    <a:pt x="133" y="287"/>
                    <a:pt x="112" y="87"/>
                  </a:cubicBezTo>
                  <a:cubicBezTo>
                    <a:pt x="111" y="65"/>
                    <a:pt x="113" y="41"/>
                    <a:pt x="99" y="23"/>
                  </a:cubicBezTo>
                  <a:cubicBezTo>
                    <a:pt x="89" y="8"/>
                    <a:pt x="73" y="1"/>
                    <a:pt x="57"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5115325" y="2610488"/>
              <a:ext cx="211900" cy="152575"/>
            </a:xfrm>
            <a:custGeom>
              <a:avLst/>
              <a:gdLst/>
              <a:ahLst/>
              <a:cxnLst/>
              <a:rect l="l" t="t" r="r" b="b"/>
              <a:pathLst>
                <a:path w="8476" h="6103" extrusionOk="0">
                  <a:moveTo>
                    <a:pt x="7683" y="1"/>
                  </a:moveTo>
                  <a:cubicBezTo>
                    <a:pt x="7541" y="1"/>
                    <a:pt x="7395" y="56"/>
                    <a:pt x="7220" y="159"/>
                  </a:cubicBezTo>
                  <a:cubicBezTo>
                    <a:pt x="6692" y="485"/>
                    <a:pt x="6256" y="935"/>
                    <a:pt x="5786" y="1335"/>
                  </a:cubicBezTo>
                  <a:cubicBezTo>
                    <a:pt x="5196" y="1864"/>
                    <a:pt x="4588" y="2373"/>
                    <a:pt x="3973" y="2871"/>
                  </a:cubicBezTo>
                  <a:cubicBezTo>
                    <a:pt x="3556" y="3210"/>
                    <a:pt x="3145" y="3557"/>
                    <a:pt x="2734" y="3905"/>
                  </a:cubicBezTo>
                  <a:cubicBezTo>
                    <a:pt x="2104" y="4419"/>
                    <a:pt x="1454" y="4908"/>
                    <a:pt x="818" y="5415"/>
                  </a:cubicBezTo>
                  <a:cubicBezTo>
                    <a:pt x="569" y="5601"/>
                    <a:pt x="330" y="5805"/>
                    <a:pt x="71" y="5978"/>
                  </a:cubicBezTo>
                  <a:cubicBezTo>
                    <a:pt x="53" y="5988"/>
                    <a:pt x="31" y="5997"/>
                    <a:pt x="20" y="6018"/>
                  </a:cubicBezTo>
                  <a:cubicBezTo>
                    <a:pt x="1" y="6050"/>
                    <a:pt x="22" y="6096"/>
                    <a:pt x="60" y="6102"/>
                  </a:cubicBezTo>
                  <a:cubicBezTo>
                    <a:pt x="62" y="6102"/>
                    <a:pt x="64" y="6102"/>
                    <a:pt x="66" y="6102"/>
                  </a:cubicBezTo>
                  <a:cubicBezTo>
                    <a:pt x="92" y="6102"/>
                    <a:pt x="114" y="6084"/>
                    <a:pt x="137" y="6071"/>
                  </a:cubicBezTo>
                  <a:cubicBezTo>
                    <a:pt x="182" y="6042"/>
                    <a:pt x="224" y="6011"/>
                    <a:pt x="266" y="5979"/>
                  </a:cubicBezTo>
                  <a:cubicBezTo>
                    <a:pt x="456" y="5835"/>
                    <a:pt x="637" y="5680"/>
                    <a:pt x="826" y="5537"/>
                  </a:cubicBezTo>
                  <a:cubicBezTo>
                    <a:pt x="1731" y="4861"/>
                    <a:pt x="2617" y="4161"/>
                    <a:pt x="3483" y="3434"/>
                  </a:cubicBezTo>
                  <a:cubicBezTo>
                    <a:pt x="4584" y="2509"/>
                    <a:pt x="5675" y="1572"/>
                    <a:pt x="6765" y="635"/>
                  </a:cubicBezTo>
                  <a:cubicBezTo>
                    <a:pt x="6989" y="461"/>
                    <a:pt x="7384" y="112"/>
                    <a:pt x="7707" y="112"/>
                  </a:cubicBezTo>
                  <a:cubicBezTo>
                    <a:pt x="7758" y="112"/>
                    <a:pt x="7807" y="121"/>
                    <a:pt x="7854" y="140"/>
                  </a:cubicBezTo>
                  <a:cubicBezTo>
                    <a:pt x="8038" y="212"/>
                    <a:pt x="8207" y="331"/>
                    <a:pt x="8271" y="524"/>
                  </a:cubicBezTo>
                  <a:cubicBezTo>
                    <a:pt x="8421" y="965"/>
                    <a:pt x="8363" y="1467"/>
                    <a:pt x="8172" y="1886"/>
                  </a:cubicBezTo>
                  <a:cubicBezTo>
                    <a:pt x="7866" y="2641"/>
                    <a:pt x="7340" y="3280"/>
                    <a:pt x="6788" y="3870"/>
                  </a:cubicBezTo>
                  <a:cubicBezTo>
                    <a:pt x="6667" y="4001"/>
                    <a:pt x="6542" y="4124"/>
                    <a:pt x="6415" y="4245"/>
                  </a:cubicBezTo>
                  <a:cubicBezTo>
                    <a:pt x="6459" y="4241"/>
                    <a:pt x="6503" y="4239"/>
                    <a:pt x="6548" y="4239"/>
                  </a:cubicBezTo>
                  <a:cubicBezTo>
                    <a:pt x="6557" y="4239"/>
                    <a:pt x="6566" y="4239"/>
                    <a:pt x="6576" y="4239"/>
                  </a:cubicBezTo>
                  <a:cubicBezTo>
                    <a:pt x="6681" y="4139"/>
                    <a:pt x="6783" y="4038"/>
                    <a:pt x="6883" y="3933"/>
                  </a:cubicBezTo>
                  <a:cubicBezTo>
                    <a:pt x="7384" y="3409"/>
                    <a:pt x="7840" y="2835"/>
                    <a:pt x="8161" y="2183"/>
                  </a:cubicBezTo>
                  <a:cubicBezTo>
                    <a:pt x="8321" y="1856"/>
                    <a:pt x="8459" y="1540"/>
                    <a:pt x="8463" y="1167"/>
                  </a:cubicBezTo>
                  <a:cubicBezTo>
                    <a:pt x="8475" y="840"/>
                    <a:pt x="8421" y="422"/>
                    <a:pt x="8157" y="198"/>
                  </a:cubicBezTo>
                  <a:cubicBezTo>
                    <a:pt x="7981" y="63"/>
                    <a:pt x="7834" y="1"/>
                    <a:pt x="7683"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5087550" y="2612963"/>
              <a:ext cx="162850" cy="151225"/>
            </a:xfrm>
            <a:custGeom>
              <a:avLst/>
              <a:gdLst/>
              <a:ahLst/>
              <a:cxnLst/>
              <a:rect l="l" t="t" r="r" b="b"/>
              <a:pathLst>
                <a:path w="6514" h="6049" extrusionOk="0">
                  <a:moveTo>
                    <a:pt x="5616" y="1"/>
                  </a:moveTo>
                  <a:cubicBezTo>
                    <a:pt x="5260" y="1"/>
                    <a:pt x="4942" y="269"/>
                    <a:pt x="4704" y="517"/>
                  </a:cubicBezTo>
                  <a:cubicBezTo>
                    <a:pt x="4475" y="749"/>
                    <a:pt x="4281" y="1010"/>
                    <a:pt x="4081" y="1266"/>
                  </a:cubicBezTo>
                  <a:cubicBezTo>
                    <a:pt x="3341" y="2166"/>
                    <a:pt x="2599" y="3065"/>
                    <a:pt x="1863" y="3969"/>
                  </a:cubicBezTo>
                  <a:cubicBezTo>
                    <a:pt x="1300" y="4637"/>
                    <a:pt x="696" y="5272"/>
                    <a:pt x="86" y="5897"/>
                  </a:cubicBezTo>
                  <a:cubicBezTo>
                    <a:pt x="57" y="5926"/>
                    <a:pt x="29" y="5954"/>
                    <a:pt x="1" y="5982"/>
                  </a:cubicBezTo>
                  <a:cubicBezTo>
                    <a:pt x="28" y="5996"/>
                    <a:pt x="54" y="6017"/>
                    <a:pt x="74" y="6043"/>
                  </a:cubicBezTo>
                  <a:cubicBezTo>
                    <a:pt x="76" y="6045"/>
                    <a:pt x="77" y="6047"/>
                    <a:pt x="78" y="6048"/>
                  </a:cubicBezTo>
                  <a:cubicBezTo>
                    <a:pt x="200" y="5927"/>
                    <a:pt x="322" y="5806"/>
                    <a:pt x="443" y="5684"/>
                  </a:cubicBezTo>
                  <a:cubicBezTo>
                    <a:pt x="934" y="5204"/>
                    <a:pt x="1388" y="4691"/>
                    <a:pt x="1836" y="4171"/>
                  </a:cubicBezTo>
                  <a:cubicBezTo>
                    <a:pt x="2138" y="3827"/>
                    <a:pt x="2432" y="3473"/>
                    <a:pt x="2715" y="3112"/>
                  </a:cubicBezTo>
                  <a:cubicBezTo>
                    <a:pt x="3270" y="2384"/>
                    <a:pt x="3870" y="1692"/>
                    <a:pt x="4442" y="977"/>
                  </a:cubicBezTo>
                  <a:cubicBezTo>
                    <a:pt x="4583" y="808"/>
                    <a:pt x="4730" y="645"/>
                    <a:pt x="4889" y="493"/>
                  </a:cubicBezTo>
                  <a:cubicBezTo>
                    <a:pt x="5041" y="353"/>
                    <a:pt x="5208" y="225"/>
                    <a:pt x="5407" y="158"/>
                  </a:cubicBezTo>
                  <a:cubicBezTo>
                    <a:pt x="5476" y="130"/>
                    <a:pt x="5549" y="118"/>
                    <a:pt x="5622" y="118"/>
                  </a:cubicBezTo>
                  <a:cubicBezTo>
                    <a:pt x="5789" y="118"/>
                    <a:pt x="5956" y="185"/>
                    <a:pt x="6080" y="298"/>
                  </a:cubicBezTo>
                  <a:cubicBezTo>
                    <a:pt x="6306" y="516"/>
                    <a:pt x="6383" y="845"/>
                    <a:pt x="6386" y="1149"/>
                  </a:cubicBezTo>
                  <a:cubicBezTo>
                    <a:pt x="6390" y="1443"/>
                    <a:pt x="6305" y="1724"/>
                    <a:pt x="6182" y="1988"/>
                  </a:cubicBezTo>
                  <a:cubicBezTo>
                    <a:pt x="6247" y="1933"/>
                    <a:pt x="6313" y="1878"/>
                    <a:pt x="6377" y="1821"/>
                  </a:cubicBezTo>
                  <a:cubicBezTo>
                    <a:pt x="6443" y="1644"/>
                    <a:pt x="6487" y="1460"/>
                    <a:pt x="6492" y="1268"/>
                  </a:cubicBezTo>
                  <a:cubicBezTo>
                    <a:pt x="6513" y="777"/>
                    <a:pt x="6318" y="156"/>
                    <a:pt x="5787" y="22"/>
                  </a:cubicBezTo>
                  <a:cubicBezTo>
                    <a:pt x="5729" y="7"/>
                    <a:pt x="5672" y="1"/>
                    <a:pt x="5616"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5022750" y="2627338"/>
              <a:ext cx="153825" cy="254500"/>
            </a:xfrm>
            <a:custGeom>
              <a:avLst/>
              <a:gdLst/>
              <a:ahLst/>
              <a:cxnLst/>
              <a:rect l="l" t="t" r="r" b="b"/>
              <a:pathLst>
                <a:path w="6153" h="10180" extrusionOk="0">
                  <a:moveTo>
                    <a:pt x="5154" y="0"/>
                  </a:moveTo>
                  <a:cubicBezTo>
                    <a:pt x="5060" y="0"/>
                    <a:pt x="4965" y="10"/>
                    <a:pt x="4876" y="45"/>
                  </a:cubicBezTo>
                  <a:cubicBezTo>
                    <a:pt x="4598" y="168"/>
                    <a:pt x="4407" y="427"/>
                    <a:pt x="4281" y="695"/>
                  </a:cubicBezTo>
                  <a:cubicBezTo>
                    <a:pt x="4098" y="1065"/>
                    <a:pt x="3933" y="1442"/>
                    <a:pt x="3771" y="1820"/>
                  </a:cubicBezTo>
                  <a:cubicBezTo>
                    <a:pt x="3416" y="2688"/>
                    <a:pt x="2922" y="3480"/>
                    <a:pt x="2444" y="4283"/>
                  </a:cubicBezTo>
                  <a:cubicBezTo>
                    <a:pt x="1951" y="5117"/>
                    <a:pt x="1458" y="5954"/>
                    <a:pt x="1071" y="6844"/>
                  </a:cubicBezTo>
                  <a:cubicBezTo>
                    <a:pt x="723" y="7609"/>
                    <a:pt x="476" y="8414"/>
                    <a:pt x="239" y="9218"/>
                  </a:cubicBezTo>
                  <a:cubicBezTo>
                    <a:pt x="155" y="9516"/>
                    <a:pt x="74" y="9814"/>
                    <a:pt x="0" y="10115"/>
                  </a:cubicBezTo>
                  <a:cubicBezTo>
                    <a:pt x="39" y="10128"/>
                    <a:pt x="74" y="10151"/>
                    <a:pt x="102" y="10179"/>
                  </a:cubicBezTo>
                  <a:cubicBezTo>
                    <a:pt x="194" y="9776"/>
                    <a:pt x="295" y="9374"/>
                    <a:pt x="409" y="8976"/>
                  </a:cubicBezTo>
                  <a:cubicBezTo>
                    <a:pt x="533" y="8573"/>
                    <a:pt x="661" y="8170"/>
                    <a:pt x="809" y="7775"/>
                  </a:cubicBezTo>
                  <a:cubicBezTo>
                    <a:pt x="934" y="7451"/>
                    <a:pt x="1070" y="7132"/>
                    <a:pt x="1211" y="6815"/>
                  </a:cubicBezTo>
                  <a:cubicBezTo>
                    <a:pt x="1493" y="6182"/>
                    <a:pt x="1803" y="5559"/>
                    <a:pt x="2158" y="4964"/>
                  </a:cubicBezTo>
                  <a:cubicBezTo>
                    <a:pt x="2502" y="4377"/>
                    <a:pt x="2874" y="3806"/>
                    <a:pt x="3213" y="3215"/>
                  </a:cubicBezTo>
                  <a:cubicBezTo>
                    <a:pt x="3523" y="2659"/>
                    <a:pt x="3782" y="2076"/>
                    <a:pt x="4037" y="1493"/>
                  </a:cubicBezTo>
                  <a:cubicBezTo>
                    <a:pt x="4152" y="1232"/>
                    <a:pt x="4271" y="974"/>
                    <a:pt x="4397" y="717"/>
                  </a:cubicBezTo>
                  <a:cubicBezTo>
                    <a:pt x="4512" y="476"/>
                    <a:pt x="4682" y="241"/>
                    <a:pt x="4934" y="132"/>
                  </a:cubicBezTo>
                  <a:cubicBezTo>
                    <a:pt x="5008" y="109"/>
                    <a:pt x="5091" y="98"/>
                    <a:pt x="5174" y="98"/>
                  </a:cubicBezTo>
                  <a:cubicBezTo>
                    <a:pt x="5291" y="98"/>
                    <a:pt x="5408" y="121"/>
                    <a:pt x="5507" y="170"/>
                  </a:cubicBezTo>
                  <a:cubicBezTo>
                    <a:pt x="5688" y="280"/>
                    <a:pt x="5810" y="466"/>
                    <a:pt x="5904" y="654"/>
                  </a:cubicBezTo>
                  <a:cubicBezTo>
                    <a:pt x="6036" y="955"/>
                    <a:pt x="6051" y="1290"/>
                    <a:pt x="6040" y="1615"/>
                  </a:cubicBezTo>
                  <a:cubicBezTo>
                    <a:pt x="6077" y="1570"/>
                    <a:pt x="6114" y="1525"/>
                    <a:pt x="6152" y="1480"/>
                  </a:cubicBezTo>
                  <a:lnTo>
                    <a:pt x="6152" y="1472"/>
                  </a:lnTo>
                  <a:lnTo>
                    <a:pt x="6151" y="1472"/>
                  </a:lnTo>
                  <a:cubicBezTo>
                    <a:pt x="6151" y="1111"/>
                    <a:pt x="6117" y="730"/>
                    <a:pt x="5905" y="427"/>
                  </a:cubicBezTo>
                  <a:cubicBezTo>
                    <a:pt x="5758" y="204"/>
                    <a:pt x="5572" y="24"/>
                    <a:pt x="5293" y="6"/>
                  </a:cubicBezTo>
                  <a:cubicBezTo>
                    <a:pt x="5248" y="3"/>
                    <a:pt x="5201" y="0"/>
                    <a:pt x="5154"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4991200" y="2955488"/>
              <a:ext cx="32175" cy="584825"/>
            </a:xfrm>
            <a:custGeom>
              <a:avLst/>
              <a:gdLst/>
              <a:ahLst/>
              <a:cxnLst/>
              <a:rect l="l" t="t" r="r" b="b"/>
              <a:pathLst>
                <a:path w="1287" h="23393" extrusionOk="0">
                  <a:moveTo>
                    <a:pt x="681" y="1"/>
                  </a:moveTo>
                  <a:cubicBezTo>
                    <a:pt x="654" y="215"/>
                    <a:pt x="629" y="430"/>
                    <a:pt x="604" y="643"/>
                  </a:cubicBezTo>
                  <a:cubicBezTo>
                    <a:pt x="460" y="1664"/>
                    <a:pt x="373" y="2690"/>
                    <a:pt x="292" y="3717"/>
                  </a:cubicBezTo>
                  <a:cubicBezTo>
                    <a:pt x="144" y="5348"/>
                    <a:pt x="85" y="6984"/>
                    <a:pt x="47" y="8621"/>
                  </a:cubicBezTo>
                  <a:cubicBezTo>
                    <a:pt x="22" y="10081"/>
                    <a:pt x="0" y="11542"/>
                    <a:pt x="30" y="13002"/>
                  </a:cubicBezTo>
                  <a:cubicBezTo>
                    <a:pt x="50" y="13694"/>
                    <a:pt x="85" y="14385"/>
                    <a:pt x="110" y="15078"/>
                  </a:cubicBezTo>
                  <a:lnTo>
                    <a:pt x="108" y="15078"/>
                  </a:lnTo>
                  <a:cubicBezTo>
                    <a:pt x="150" y="15793"/>
                    <a:pt x="201" y="16508"/>
                    <a:pt x="262" y="17222"/>
                  </a:cubicBezTo>
                  <a:cubicBezTo>
                    <a:pt x="354" y="18181"/>
                    <a:pt x="430" y="19142"/>
                    <a:pt x="586" y="20093"/>
                  </a:cubicBezTo>
                  <a:cubicBezTo>
                    <a:pt x="755" y="21199"/>
                    <a:pt x="959" y="22297"/>
                    <a:pt x="1184" y="23392"/>
                  </a:cubicBezTo>
                  <a:lnTo>
                    <a:pt x="1286" y="23392"/>
                  </a:lnTo>
                  <a:cubicBezTo>
                    <a:pt x="1229" y="23120"/>
                    <a:pt x="1172" y="22848"/>
                    <a:pt x="1118" y="22576"/>
                  </a:cubicBezTo>
                  <a:cubicBezTo>
                    <a:pt x="803" y="20956"/>
                    <a:pt x="572" y="19307"/>
                    <a:pt x="407" y="17665"/>
                  </a:cubicBezTo>
                  <a:cubicBezTo>
                    <a:pt x="312" y="16692"/>
                    <a:pt x="257" y="15717"/>
                    <a:pt x="201" y="14740"/>
                  </a:cubicBezTo>
                  <a:cubicBezTo>
                    <a:pt x="157" y="14086"/>
                    <a:pt x="152" y="13428"/>
                    <a:pt x="137" y="12771"/>
                  </a:cubicBezTo>
                  <a:cubicBezTo>
                    <a:pt x="111" y="11215"/>
                    <a:pt x="113" y="9659"/>
                    <a:pt x="169" y="8103"/>
                  </a:cubicBezTo>
                  <a:cubicBezTo>
                    <a:pt x="214" y="6607"/>
                    <a:pt x="279" y="5111"/>
                    <a:pt x="394" y="3617"/>
                  </a:cubicBezTo>
                  <a:cubicBezTo>
                    <a:pt x="467" y="2748"/>
                    <a:pt x="569" y="1881"/>
                    <a:pt x="658" y="1014"/>
                  </a:cubicBezTo>
                  <a:cubicBezTo>
                    <a:pt x="690" y="691"/>
                    <a:pt x="739" y="371"/>
                    <a:pt x="788" y="50"/>
                  </a:cubicBezTo>
                  <a:cubicBezTo>
                    <a:pt x="748" y="44"/>
                    <a:pt x="711" y="26"/>
                    <a:pt x="681"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5004175" y="2866313"/>
              <a:ext cx="25125" cy="127975"/>
            </a:xfrm>
            <a:custGeom>
              <a:avLst/>
              <a:gdLst/>
              <a:ahLst/>
              <a:cxnLst/>
              <a:rect l="l" t="t" r="r" b="b"/>
              <a:pathLst>
                <a:path w="1005" h="5119" extrusionOk="0">
                  <a:moveTo>
                    <a:pt x="921" y="0"/>
                  </a:moveTo>
                  <a:cubicBezTo>
                    <a:pt x="873" y="0"/>
                    <a:pt x="860" y="74"/>
                    <a:pt x="852" y="118"/>
                  </a:cubicBezTo>
                  <a:cubicBezTo>
                    <a:pt x="732" y="533"/>
                    <a:pt x="648" y="957"/>
                    <a:pt x="556" y="1379"/>
                  </a:cubicBezTo>
                  <a:cubicBezTo>
                    <a:pt x="286" y="2592"/>
                    <a:pt x="74" y="3819"/>
                    <a:pt x="3" y="5061"/>
                  </a:cubicBezTo>
                  <a:lnTo>
                    <a:pt x="2" y="5061"/>
                  </a:lnTo>
                  <a:cubicBezTo>
                    <a:pt x="1" y="5091"/>
                    <a:pt x="27" y="5118"/>
                    <a:pt x="56" y="5118"/>
                  </a:cubicBezTo>
                  <a:cubicBezTo>
                    <a:pt x="102" y="5118"/>
                    <a:pt x="114" y="5070"/>
                    <a:pt x="113" y="5033"/>
                  </a:cubicBezTo>
                  <a:cubicBezTo>
                    <a:pt x="146" y="4534"/>
                    <a:pt x="195" y="4017"/>
                    <a:pt x="266" y="3518"/>
                  </a:cubicBezTo>
                  <a:cubicBezTo>
                    <a:pt x="347" y="2979"/>
                    <a:pt x="456" y="2444"/>
                    <a:pt x="554" y="1907"/>
                  </a:cubicBezTo>
                  <a:cubicBezTo>
                    <a:pt x="668" y="1324"/>
                    <a:pt x="782" y="738"/>
                    <a:pt x="951" y="167"/>
                  </a:cubicBezTo>
                  <a:cubicBezTo>
                    <a:pt x="960" y="117"/>
                    <a:pt x="1005" y="46"/>
                    <a:pt x="951" y="8"/>
                  </a:cubicBezTo>
                  <a:cubicBezTo>
                    <a:pt x="939" y="3"/>
                    <a:pt x="929" y="0"/>
                    <a:pt x="921"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844250" y="2574363"/>
              <a:ext cx="838850" cy="669575"/>
            </a:xfrm>
            <a:custGeom>
              <a:avLst/>
              <a:gdLst/>
              <a:ahLst/>
              <a:cxnLst/>
              <a:rect l="l" t="t" r="r" b="b"/>
              <a:pathLst>
                <a:path w="33554" h="26783" extrusionOk="0">
                  <a:moveTo>
                    <a:pt x="29735" y="933"/>
                  </a:moveTo>
                  <a:lnTo>
                    <a:pt x="29735" y="933"/>
                  </a:lnTo>
                  <a:cubicBezTo>
                    <a:pt x="29735" y="934"/>
                    <a:pt x="29735" y="935"/>
                    <a:pt x="29735" y="935"/>
                  </a:cubicBezTo>
                  <a:lnTo>
                    <a:pt x="29735" y="935"/>
                  </a:lnTo>
                  <a:cubicBezTo>
                    <a:pt x="29735" y="935"/>
                    <a:pt x="29735" y="934"/>
                    <a:pt x="29735" y="933"/>
                  </a:cubicBezTo>
                  <a:close/>
                  <a:moveTo>
                    <a:pt x="29739" y="912"/>
                  </a:moveTo>
                  <a:cubicBezTo>
                    <a:pt x="29828" y="951"/>
                    <a:pt x="29916" y="995"/>
                    <a:pt x="29999" y="1046"/>
                  </a:cubicBezTo>
                  <a:cubicBezTo>
                    <a:pt x="29924" y="1040"/>
                    <a:pt x="29849" y="1037"/>
                    <a:pt x="29773" y="1037"/>
                  </a:cubicBezTo>
                  <a:cubicBezTo>
                    <a:pt x="29757" y="1037"/>
                    <a:pt x="29740" y="1037"/>
                    <a:pt x="29722" y="1038"/>
                  </a:cubicBezTo>
                  <a:cubicBezTo>
                    <a:pt x="29726" y="1003"/>
                    <a:pt x="29730" y="969"/>
                    <a:pt x="29735" y="935"/>
                  </a:cubicBezTo>
                  <a:lnTo>
                    <a:pt x="29735" y="935"/>
                  </a:lnTo>
                  <a:cubicBezTo>
                    <a:pt x="29735" y="936"/>
                    <a:pt x="29734" y="937"/>
                    <a:pt x="29734" y="937"/>
                  </a:cubicBezTo>
                  <a:lnTo>
                    <a:pt x="29734" y="937"/>
                  </a:lnTo>
                  <a:cubicBezTo>
                    <a:pt x="29735" y="929"/>
                    <a:pt x="29737" y="921"/>
                    <a:pt x="29739" y="912"/>
                  </a:cubicBezTo>
                  <a:close/>
                  <a:moveTo>
                    <a:pt x="29174" y="766"/>
                  </a:moveTo>
                  <a:lnTo>
                    <a:pt x="29174" y="766"/>
                  </a:lnTo>
                  <a:cubicBezTo>
                    <a:pt x="29332" y="782"/>
                    <a:pt x="29487" y="818"/>
                    <a:pt x="29636" y="872"/>
                  </a:cubicBezTo>
                  <a:cubicBezTo>
                    <a:pt x="29632" y="887"/>
                    <a:pt x="29630" y="902"/>
                    <a:pt x="29629" y="918"/>
                  </a:cubicBezTo>
                  <a:cubicBezTo>
                    <a:pt x="29623" y="958"/>
                    <a:pt x="29619" y="1000"/>
                    <a:pt x="29615" y="1041"/>
                  </a:cubicBezTo>
                  <a:cubicBezTo>
                    <a:pt x="29511" y="1048"/>
                    <a:pt x="29409" y="1063"/>
                    <a:pt x="29309" y="1089"/>
                  </a:cubicBezTo>
                  <a:cubicBezTo>
                    <a:pt x="29307" y="1084"/>
                    <a:pt x="29305" y="1078"/>
                    <a:pt x="29304" y="1074"/>
                  </a:cubicBezTo>
                  <a:cubicBezTo>
                    <a:pt x="29282" y="1000"/>
                    <a:pt x="29253" y="927"/>
                    <a:pt x="29221" y="857"/>
                  </a:cubicBezTo>
                  <a:cubicBezTo>
                    <a:pt x="29207" y="827"/>
                    <a:pt x="29191" y="795"/>
                    <a:pt x="29174" y="766"/>
                  </a:cubicBezTo>
                  <a:close/>
                  <a:moveTo>
                    <a:pt x="30784" y="105"/>
                  </a:moveTo>
                  <a:cubicBezTo>
                    <a:pt x="30836" y="105"/>
                    <a:pt x="30887" y="108"/>
                    <a:pt x="30937" y="116"/>
                  </a:cubicBezTo>
                  <a:cubicBezTo>
                    <a:pt x="31269" y="190"/>
                    <a:pt x="31668" y="397"/>
                    <a:pt x="31888" y="661"/>
                  </a:cubicBezTo>
                  <a:cubicBezTo>
                    <a:pt x="32043" y="838"/>
                    <a:pt x="32078" y="1074"/>
                    <a:pt x="32118" y="1300"/>
                  </a:cubicBezTo>
                  <a:cubicBezTo>
                    <a:pt x="32152" y="1510"/>
                    <a:pt x="32170" y="1726"/>
                    <a:pt x="32136" y="1938"/>
                  </a:cubicBezTo>
                  <a:cubicBezTo>
                    <a:pt x="32108" y="2070"/>
                    <a:pt x="32058" y="2196"/>
                    <a:pt x="32013" y="2323"/>
                  </a:cubicBezTo>
                  <a:cubicBezTo>
                    <a:pt x="31836" y="1603"/>
                    <a:pt x="31050" y="1230"/>
                    <a:pt x="30379" y="1098"/>
                  </a:cubicBezTo>
                  <a:cubicBezTo>
                    <a:pt x="30334" y="1089"/>
                    <a:pt x="30288" y="1081"/>
                    <a:pt x="30242" y="1074"/>
                  </a:cubicBezTo>
                  <a:cubicBezTo>
                    <a:pt x="30187" y="1033"/>
                    <a:pt x="30130" y="994"/>
                    <a:pt x="30072" y="958"/>
                  </a:cubicBezTo>
                  <a:cubicBezTo>
                    <a:pt x="29975" y="901"/>
                    <a:pt x="29876" y="847"/>
                    <a:pt x="29772" y="803"/>
                  </a:cubicBezTo>
                  <a:cubicBezTo>
                    <a:pt x="29861" y="570"/>
                    <a:pt x="30001" y="354"/>
                    <a:pt x="30231" y="237"/>
                  </a:cubicBezTo>
                  <a:cubicBezTo>
                    <a:pt x="30399" y="155"/>
                    <a:pt x="30592" y="105"/>
                    <a:pt x="30784" y="105"/>
                  </a:cubicBezTo>
                  <a:close/>
                  <a:moveTo>
                    <a:pt x="28308" y="444"/>
                  </a:moveTo>
                  <a:cubicBezTo>
                    <a:pt x="28529" y="444"/>
                    <a:pt x="28746" y="500"/>
                    <a:pt x="28928" y="640"/>
                  </a:cubicBezTo>
                  <a:cubicBezTo>
                    <a:pt x="28502" y="651"/>
                    <a:pt x="28069" y="732"/>
                    <a:pt x="27696" y="945"/>
                  </a:cubicBezTo>
                  <a:cubicBezTo>
                    <a:pt x="27434" y="1096"/>
                    <a:pt x="27188" y="1280"/>
                    <a:pt x="26993" y="1510"/>
                  </a:cubicBezTo>
                  <a:cubicBezTo>
                    <a:pt x="26665" y="1914"/>
                    <a:pt x="26509" y="2525"/>
                    <a:pt x="26488" y="3037"/>
                  </a:cubicBezTo>
                  <a:cubicBezTo>
                    <a:pt x="26367" y="2912"/>
                    <a:pt x="26221" y="2812"/>
                    <a:pt x="26059" y="2750"/>
                  </a:cubicBezTo>
                  <a:cubicBezTo>
                    <a:pt x="26050" y="2746"/>
                    <a:pt x="26041" y="2743"/>
                    <a:pt x="26033" y="2739"/>
                  </a:cubicBezTo>
                  <a:cubicBezTo>
                    <a:pt x="26041" y="2443"/>
                    <a:pt x="26143" y="2156"/>
                    <a:pt x="26307" y="1910"/>
                  </a:cubicBezTo>
                  <a:cubicBezTo>
                    <a:pt x="26458" y="1678"/>
                    <a:pt x="26626" y="1455"/>
                    <a:pt x="26815" y="1251"/>
                  </a:cubicBezTo>
                  <a:cubicBezTo>
                    <a:pt x="27055" y="1008"/>
                    <a:pt x="27297" y="752"/>
                    <a:pt x="27611" y="604"/>
                  </a:cubicBezTo>
                  <a:cubicBezTo>
                    <a:pt x="27824" y="509"/>
                    <a:pt x="28069" y="444"/>
                    <a:pt x="28308" y="444"/>
                  </a:cubicBezTo>
                  <a:close/>
                  <a:moveTo>
                    <a:pt x="30419" y="1213"/>
                  </a:moveTo>
                  <a:cubicBezTo>
                    <a:pt x="31017" y="1333"/>
                    <a:pt x="31879" y="1824"/>
                    <a:pt x="31936" y="2495"/>
                  </a:cubicBezTo>
                  <a:cubicBezTo>
                    <a:pt x="31831" y="2652"/>
                    <a:pt x="31698" y="2796"/>
                    <a:pt x="31571" y="2936"/>
                  </a:cubicBezTo>
                  <a:cubicBezTo>
                    <a:pt x="31447" y="3071"/>
                    <a:pt x="31318" y="3203"/>
                    <a:pt x="31177" y="3320"/>
                  </a:cubicBezTo>
                  <a:cubicBezTo>
                    <a:pt x="31201" y="2819"/>
                    <a:pt x="31115" y="2309"/>
                    <a:pt x="30890" y="1857"/>
                  </a:cubicBezTo>
                  <a:cubicBezTo>
                    <a:pt x="30787" y="1635"/>
                    <a:pt x="30648" y="1430"/>
                    <a:pt x="30470" y="1260"/>
                  </a:cubicBezTo>
                  <a:cubicBezTo>
                    <a:pt x="30453" y="1244"/>
                    <a:pt x="30436" y="1229"/>
                    <a:pt x="30419" y="1213"/>
                  </a:cubicBezTo>
                  <a:close/>
                  <a:moveTo>
                    <a:pt x="29801" y="1146"/>
                  </a:moveTo>
                  <a:cubicBezTo>
                    <a:pt x="29931" y="1146"/>
                    <a:pt x="30059" y="1156"/>
                    <a:pt x="30188" y="1173"/>
                  </a:cubicBezTo>
                  <a:cubicBezTo>
                    <a:pt x="30352" y="1293"/>
                    <a:pt x="30498" y="1438"/>
                    <a:pt x="30615" y="1605"/>
                  </a:cubicBezTo>
                  <a:cubicBezTo>
                    <a:pt x="30816" y="1900"/>
                    <a:pt x="30960" y="2237"/>
                    <a:pt x="31032" y="2588"/>
                  </a:cubicBezTo>
                  <a:cubicBezTo>
                    <a:pt x="31083" y="2857"/>
                    <a:pt x="31085" y="3132"/>
                    <a:pt x="31065" y="3405"/>
                  </a:cubicBezTo>
                  <a:cubicBezTo>
                    <a:pt x="30927" y="3265"/>
                    <a:pt x="30778" y="3135"/>
                    <a:pt x="30631" y="3004"/>
                  </a:cubicBezTo>
                  <a:cubicBezTo>
                    <a:pt x="30292" y="2716"/>
                    <a:pt x="29975" y="2413"/>
                    <a:pt x="29809" y="1991"/>
                  </a:cubicBezTo>
                  <a:cubicBezTo>
                    <a:pt x="29711" y="1726"/>
                    <a:pt x="29697" y="1429"/>
                    <a:pt x="29713" y="1147"/>
                  </a:cubicBezTo>
                  <a:cubicBezTo>
                    <a:pt x="29743" y="1146"/>
                    <a:pt x="29772" y="1146"/>
                    <a:pt x="29801" y="1146"/>
                  </a:cubicBezTo>
                  <a:close/>
                  <a:moveTo>
                    <a:pt x="26607" y="3366"/>
                  </a:moveTo>
                  <a:lnTo>
                    <a:pt x="26607" y="3366"/>
                  </a:lnTo>
                  <a:cubicBezTo>
                    <a:pt x="26693" y="3492"/>
                    <a:pt x="26752" y="3638"/>
                    <a:pt x="26768" y="3793"/>
                  </a:cubicBezTo>
                  <a:cubicBezTo>
                    <a:pt x="26739" y="3810"/>
                    <a:pt x="26712" y="3829"/>
                    <a:pt x="26683" y="3846"/>
                  </a:cubicBezTo>
                  <a:cubicBezTo>
                    <a:pt x="26683" y="3845"/>
                    <a:pt x="26683" y="3844"/>
                    <a:pt x="26682" y="3842"/>
                  </a:cubicBezTo>
                  <a:cubicBezTo>
                    <a:pt x="26648" y="3687"/>
                    <a:pt x="26619" y="3529"/>
                    <a:pt x="26607" y="3366"/>
                  </a:cubicBezTo>
                  <a:close/>
                  <a:moveTo>
                    <a:pt x="29606" y="1153"/>
                  </a:moveTo>
                  <a:cubicBezTo>
                    <a:pt x="29578" y="1558"/>
                    <a:pt x="29614" y="1988"/>
                    <a:pt x="29849" y="2330"/>
                  </a:cubicBezTo>
                  <a:cubicBezTo>
                    <a:pt x="30009" y="2599"/>
                    <a:pt x="30254" y="2798"/>
                    <a:pt x="30483" y="3004"/>
                  </a:cubicBezTo>
                  <a:cubicBezTo>
                    <a:pt x="30654" y="3158"/>
                    <a:pt x="30821" y="3313"/>
                    <a:pt x="30981" y="3477"/>
                  </a:cubicBezTo>
                  <a:cubicBezTo>
                    <a:pt x="30770" y="3630"/>
                    <a:pt x="30544" y="3764"/>
                    <a:pt x="30296" y="3850"/>
                  </a:cubicBezTo>
                  <a:cubicBezTo>
                    <a:pt x="30276" y="3830"/>
                    <a:pt x="30256" y="3809"/>
                    <a:pt x="30236" y="3788"/>
                  </a:cubicBezTo>
                  <a:cubicBezTo>
                    <a:pt x="29571" y="3083"/>
                    <a:pt x="29541" y="2093"/>
                    <a:pt x="29340" y="1198"/>
                  </a:cubicBezTo>
                  <a:cubicBezTo>
                    <a:pt x="29426" y="1175"/>
                    <a:pt x="29516" y="1161"/>
                    <a:pt x="29606" y="1153"/>
                  </a:cubicBezTo>
                  <a:close/>
                  <a:moveTo>
                    <a:pt x="31939" y="2677"/>
                  </a:moveTo>
                  <a:lnTo>
                    <a:pt x="31939" y="2677"/>
                  </a:lnTo>
                  <a:cubicBezTo>
                    <a:pt x="31930" y="2861"/>
                    <a:pt x="31887" y="3044"/>
                    <a:pt x="31831" y="3218"/>
                  </a:cubicBezTo>
                  <a:cubicBezTo>
                    <a:pt x="31756" y="3463"/>
                    <a:pt x="31639" y="3699"/>
                    <a:pt x="31469" y="3894"/>
                  </a:cubicBezTo>
                  <a:cubicBezTo>
                    <a:pt x="31394" y="3779"/>
                    <a:pt x="31308" y="3671"/>
                    <a:pt x="31217" y="3568"/>
                  </a:cubicBezTo>
                  <a:cubicBezTo>
                    <a:pt x="31199" y="3548"/>
                    <a:pt x="31182" y="3530"/>
                    <a:pt x="31164" y="3510"/>
                  </a:cubicBezTo>
                  <a:cubicBezTo>
                    <a:pt x="31166" y="3495"/>
                    <a:pt x="31167" y="3480"/>
                    <a:pt x="31168" y="3467"/>
                  </a:cubicBezTo>
                  <a:cubicBezTo>
                    <a:pt x="31457" y="3237"/>
                    <a:pt x="31710" y="2966"/>
                    <a:pt x="31939" y="2677"/>
                  </a:cubicBezTo>
                  <a:close/>
                  <a:moveTo>
                    <a:pt x="25351" y="2800"/>
                  </a:moveTo>
                  <a:cubicBezTo>
                    <a:pt x="25619" y="3068"/>
                    <a:pt x="25822" y="3478"/>
                    <a:pt x="25653" y="3853"/>
                  </a:cubicBezTo>
                  <a:cubicBezTo>
                    <a:pt x="25491" y="3768"/>
                    <a:pt x="25314" y="3725"/>
                    <a:pt x="25138" y="3725"/>
                  </a:cubicBezTo>
                  <a:cubicBezTo>
                    <a:pt x="24915" y="3725"/>
                    <a:pt x="24695" y="3795"/>
                    <a:pt x="24512" y="3943"/>
                  </a:cubicBezTo>
                  <a:cubicBezTo>
                    <a:pt x="24392" y="3379"/>
                    <a:pt x="24796" y="2888"/>
                    <a:pt x="25351" y="2800"/>
                  </a:cubicBezTo>
                  <a:close/>
                  <a:moveTo>
                    <a:pt x="29241" y="1227"/>
                  </a:moveTo>
                  <a:cubicBezTo>
                    <a:pt x="29301" y="1498"/>
                    <a:pt x="29324" y="1777"/>
                    <a:pt x="29382" y="2049"/>
                  </a:cubicBezTo>
                  <a:cubicBezTo>
                    <a:pt x="29506" y="2709"/>
                    <a:pt x="29710" y="3387"/>
                    <a:pt x="30183" y="3885"/>
                  </a:cubicBezTo>
                  <a:cubicBezTo>
                    <a:pt x="30053" y="3923"/>
                    <a:pt x="29917" y="3946"/>
                    <a:pt x="29781" y="3947"/>
                  </a:cubicBezTo>
                  <a:lnTo>
                    <a:pt x="29781" y="3948"/>
                  </a:lnTo>
                  <a:cubicBezTo>
                    <a:pt x="29776" y="3948"/>
                    <a:pt x="29770" y="3949"/>
                    <a:pt x="29765" y="3949"/>
                  </a:cubicBezTo>
                  <a:cubicBezTo>
                    <a:pt x="28952" y="3949"/>
                    <a:pt x="28391" y="3088"/>
                    <a:pt x="28418" y="2330"/>
                  </a:cubicBezTo>
                  <a:cubicBezTo>
                    <a:pt x="28433" y="2116"/>
                    <a:pt x="28528" y="1914"/>
                    <a:pt x="28635" y="1727"/>
                  </a:cubicBezTo>
                  <a:cubicBezTo>
                    <a:pt x="28759" y="1475"/>
                    <a:pt x="28974" y="1313"/>
                    <a:pt x="29241" y="1227"/>
                  </a:cubicBezTo>
                  <a:close/>
                  <a:moveTo>
                    <a:pt x="26030" y="2859"/>
                  </a:moveTo>
                  <a:lnTo>
                    <a:pt x="26030" y="2859"/>
                  </a:lnTo>
                  <a:cubicBezTo>
                    <a:pt x="26210" y="2932"/>
                    <a:pt x="26363" y="3054"/>
                    <a:pt x="26487" y="3205"/>
                  </a:cubicBezTo>
                  <a:cubicBezTo>
                    <a:pt x="26491" y="3442"/>
                    <a:pt x="26529" y="3679"/>
                    <a:pt x="26588" y="3909"/>
                  </a:cubicBezTo>
                  <a:cubicBezTo>
                    <a:pt x="26549" y="3936"/>
                    <a:pt x="26510" y="3963"/>
                    <a:pt x="26472" y="3992"/>
                  </a:cubicBezTo>
                  <a:cubicBezTo>
                    <a:pt x="26463" y="4000"/>
                    <a:pt x="26452" y="4008"/>
                    <a:pt x="26442" y="4015"/>
                  </a:cubicBezTo>
                  <a:cubicBezTo>
                    <a:pt x="26324" y="3895"/>
                    <a:pt x="26264" y="3718"/>
                    <a:pt x="26197" y="3565"/>
                  </a:cubicBezTo>
                  <a:cubicBezTo>
                    <a:pt x="26102" y="3340"/>
                    <a:pt x="26036" y="3103"/>
                    <a:pt x="26030" y="2859"/>
                  </a:cubicBezTo>
                  <a:close/>
                  <a:moveTo>
                    <a:pt x="26765" y="3928"/>
                  </a:moveTo>
                  <a:cubicBezTo>
                    <a:pt x="26759" y="3960"/>
                    <a:pt x="26747" y="3992"/>
                    <a:pt x="26725" y="4018"/>
                  </a:cubicBezTo>
                  <a:cubicBezTo>
                    <a:pt x="26721" y="3999"/>
                    <a:pt x="26717" y="3982"/>
                    <a:pt x="26713" y="3965"/>
                  </a:cubicBezTo>
                  <a:cubicBezTo>
                    <a:pt x="26730" y="3952"/>
                    <a:pt x="26747" y="3940"/>
                    <a:pt x="26765" y="3928"/>
                  </a:cubicBezTo>
                  <a:close/>
                  <a:moveTo>
                    <a:pt x="26621" y="4031"/>
                  </a:moveTo>
                  <a:cubicBezTo>
                    <a:pt x="26624" y="4045"/>
                    <a:pt x="26627" y="4059"/>
                    <a:pt x="26631" y="4072"/>
                  </a:cubicBezTo>
                  <a:cubicBezTo>
                    <a:pt x="26625" y="4074"/>
                    <a:pt x="26619" y="4075"/>
                    <a:pt x="26614" y="4078"/>
                  </a:cubicBezTo>
                  <a:cubicBezTo>
                    <a:pt x="26603" y="4079"/>
                    <a:pt x="26594" y="4080"/>
                    <a:pt x="26584" y="4081"/>
                  </a:cubicBezTo>
                  <a:cubicBezTo>
                    <a:pt x="26574" y="4080"/>
                    <a:pt x="26565" y="4080"/>
                    <a:pt x="26556" y="4080"/>
                  </a:cubicBezTo>
                  <a:cubicBezTo>
                    <a:pt x="26578" y="4064"/>
                    <a:pt x="26599" y="4048"/>
                    <a:pt x="26621" y="4031"/>
                  </a:cubicBezTo>
                  <a:close/>
                  <a:moveTo>
                    <a:pt x="31148" y="3661"/>
                  </a:moveTo>
                  <a:cubicBezTo>
                    <a:pt x="31232" y="3762"/>
                    <a:pt x="31311" y="3865"/>
                    <a:pt x="31382" y="3974"/>
                  </a:cubicBezTo>
                  <a:cubicBezTo>
                    <a:pt x="31295" y="4045"/>
                    <a:pt x="31182" y="4097"/>
                    <a:pt x="31068" y="4118"/>
                  </a:cubicBezTo>
                  <a:cubicBezTo>
                    <a:pt x="31088" y="4026"/>
                    <a:pt x="31109" y="3932"/>
                    <a:pt x="31123" y="3838"/>
                  </a:cubicBezTo>
                  <a:cubicBezTo>
                    <a:pt x="31132" y="3779"/>
                    <a:pt x="31141" y="3720"/>
                    <a:pt x="31148" y="3661"/>
                  </a:cubicBezTo>
                  <a:close/>
                  <a:moveTo>
                    <a:pt x="31053" y="3552"/>
                  </a:moveTo>
                  <a:cubicBezTo>
                    <a:pt x="31053" y="3553"/>
                    <a:pt x="31054" y="3553"/>
                    <a:pt x="31054" y="3554"/>
                  </a:cubicBezTo>
                  <a:cubicBezTo>
                    <a:pt x="31035" y="3748"/>
                    <a:pt x="31004" y="3940"/>
                    <a:pt x="30962" y="4131"/>
                  </a:cubicBezTo>
                  <a:cubicBezTo>
                    <a:pt x="30947" y="4132"/>
                    <a:pt x="30933" y="4132"/>
                    <a:pt x="30919" y="4132"/>
                  </a:cubicBezTo>
                  <a:cubicBezTo>
                    <a:pt x="30909" y="4132"/>
                    <a:pt x="30898" y="4132"/>
                    <a:pt x="30888" y="4132"/>
                  </a:cubicBezTo>
                  <a:lnTo>
                    <a:pt x="30889" y="4132"/>
                  </a:lnTo>
                  <a:cubicBezTo>
                    <a:pt x="30700" y="4129"/>
                    <a:pt x="30529" y="4056"/>
                    <a:pt x="30385" y="3931"/>
                  </a:cubicBezTo>
                  <a:cubicBezTo>
                    <a:pt x="30624" y="3835"/>
                    <a:pt x="30845" y="3702"/>
                    <a:pt x="31053" y="3552"/>
                  </a:cubicBezTo>
                  <a:close/>
                  <a:moveTo>
                    <a:pt x="25139" y="3841"/>
                  </a:moveTo>
                  <a:cubicBezTo>
                    <a:pt x="25298" y="3841"/>
                    <a:pt x="25458" y="3878"/>
                    <a:pt x="25600" y="3950"/>
                  </a:cubicBezTo>
                  <a:cubicBezTo>
                    <a:pt x="25487" y="4122"/>
                    <a:pt x="25294" y="4245"/>
                    <a:pt x="25081" y="4260"/>
                  </a:cubicBezTo>
                  <a:cubicBezTo>
                    <a:pt x="25067" y="4261"/>
                    <a:pt x="25054" y="4261"/>
                    <a:pt x="25040" y="4261"/>
                  </a:cubicBezTo>
                  <a:cubicBezTo>
                    <a:pt x="24871" y="4261"/>
                    <a:pt x="24645" y="4185"/>
                    <a:pt x="24551" y="4048"/>
                  </a:cubicBezTo>
                  <a:cubicBezTo>
                    <a:pt x="24715" y="3907"/>
                    <a:pt x="24926" y="3841"/>
                    <a:pt x="25139" y="3841"/>
                  </a:cubicBezTo>
                  <a:close/>
                  <a:moveTo>
                    <a:pt x="25596" y="2779"/>
                  </a:moveTo>
                  <a:cubicBezTo>
                    <a:pt x="25707" y="2779"/>
                    <a:pt x="25819" y="2792"/>
                    <a:pt x="25925" y="2822"/>
                  </a:cubicBezTo>
                  <a:cubicBezTo>
                    <a:pt x="25922" y="3094"/>
                    <a:pt x="25990" y="3361"/>
                    <a:pt x="26094" y="3611"/>
                  </a:cubicBezTo>
                  <a:cubicBezTo>
                    <a:pt x="26164" y="3776"/>
                    <a:pt x="26225" y="3955"/>
                    <a:pt x="26351" y="4088"/>
                  </a:cubicBezTo>
                  <a:cubicBezTo>
                    <a:pt x="26260" y="4162"/>
                    <a:pt x="26174" y="4241"/>
                    <a:pt x="26091" y="4323"/>
                  </a:cubicBezTo>
                  <a:cubicBezTo>
                    <a:pt x="26027" y="4192"/>
                    <a:pt x="25937" y="4072"/>
                    <a:pt x="25827" y="3974"/>
                  </a:cubicBezTo>
                  <a:cubicBezTo>
                    <a:pt x="25801" y="3953"/>
                    <a:pt x="25774" y="3931"/>
                    <a:pt x="25748" y="3912"/>
                  </a:cubicBezTo>
                  <a:cubicBezTo>
                    <a:pt x="25915" y="3525"/>
                    <a:pt x="25771" y="3075"/>
                    <a:pt x="25486" y="2783"/>
                  </a:cubicBezTo>
                  <a:cubicBezTo>
                    <a:pt x="25523" y="2780"/>
                    <a:pt x="25559" y="2779"/>
                    <a:pt x="25596" y="2779"/>
                  </a:cubicBezTo>
                  <a:close/>
                  <a:moveTo>
                    <a:pt x="24061" y="2316"/>
                  </a:moveTo>
                  <a:cubicBezTo>
                    <a:pt x="24069" y="2316"/>
                    <a:pt x="24077" y="2316"/>
                    <a:pt x="24086" y="2316"/>
                  </a:cubicBezTo>
                  <a:cubicBezTo>
                    <a:pt x="24498" y="2317"/>
                    <a:pt x="24924" y="2438"/>
                    <a:pt x="25247" y="2705"/>
                  </a:cubicBezTo>
                  <a:cubicBezTo>
                    <a:pt x="24676" y="2828"/>
                    <a:pt x="24218" y="3435"/>
                    <a:pt x="24426" y="4016"/>
                  </a:cubicBezTo>
                  <a:cubicBezTo>
                    <a:pt x="24349" y="4090"/>
                    <a:pt x="24285" y="4175"/>
                    <a:pt x="24228" y="4265"/>
                  </a:cubicBezTo>
                  <a:cubicBezTo>
                    <a:pt x="24131" y="4241"/>
                    <a:pt x="24031" y="4233"/>
                    <a:pt x="23931" y="4233"/>
                  </a:cubicBezTo>
                  <a:cubicBezTo>
                    <a:pt x="23829" y="4233"/>
                    <a:pt x="23727" y="4241"/>
                    <a:pt x="23626" y="4247"/>
                  </a:cubicBezTo>
                  <a:cubicBezTo>
                    <a:pt x="23294" y="4261"/>
                    <a:pt x="22978" y="4407"/>
                    <a:pt x="22723" y="4617"/>
                  </a:cubicBezTo>
                  <a:lnTo>
                    <a:pt x="22671" y="4565"/>
                  </a:lnTo>
                  <a:cubicBezTo>
                    <a:pt x="22390" y="4290"/>
                    <a:pt x="22254" y="3976"/>
                    <a:pt x="22368" y="3581"/>
                  </a:cubicBezTo>
                  <a:cubicBezTo>
                    <a:pt x="22418" y="3402"/>
                    <a:pt x="22510" y="3240"/>
                    <a:pt x="22605" y="3080"/>
                  </a:cubicBezTo>
                  <a:cubicBezTo>
                    <a:pt x="22699" y="2920"/>
                    <a:pt x="22841" y="2780"/>
                    <a:pt x="22994" y="2670"/>
                  </a:cubicBezTo>
                  <a:cubicBezTo>
                    <a:pt x="23302" y="2446"/>
                    <a:pt x="23678" y="2316"/>
                    <a:pt x="24061" y="2316"/>
                  </a:cubicBezTo>
                  <a:close/>
                  <a:moveTo>
                    <a:pt x="23879" y="4344"/>
                  </a:moveTo>
                  <a:cubicBezTo>
                    <a:pt x="23975" y="4344"/>
                    <a:pt x="24071" y="4351"/>
                    <a:pt x="24165" y="4373"/>
                  </a:cubicBezTo>
                  <a:cubicBezTo>
                    <a:pt x="24074" y="4536"/>
                    <a:pt x="24014" y="4717"/>
                    <a:pt x="23991" y="4902"/>
                  </a:cubicBezTo>
                  <a:cubicBezTo>
                    <a:pt x="23851" y="4851"/>
                    <a:pt x="23705" y="4819"/>
                    <a:pt x="23557" y="4812"/>
                  </a:cubicBezTo>
                  <a:cubicBezTo>
                    <a:pt x="23526" y="4810"/>
                    <a:pt x="23496" y="4809"/>
                    <a:pt x="23465" y="4809"/>
                  </a:cubicBezTo>
                  <a:cubicBezTo>
                    <a:pt x="23314" y="4809"/>
                    <a:pt x="23163" y="4832"/>
                    <a:pt x="23020" y="4877"/>
                  </a:cubicBezTo>
                  <a:cubicBezTo>
                    <a:pt x="22941" y="4823"/>
                    <a:pt x="22871" y="4762"/>
                    <a:pt x="22802" y="4695"/>
                  </a:cubicBezTo>
                  <a:cubicBezTo>
                    <a:pt x="23007" y="4528"/>
                    <a:pt x="23245" y="4397"/>
                    <a:pt x="23514" y="4366"/>
                  </a:cubicBezTo>
                  <a:cubicBezTo>
                    <a:pt x="23634" y="4356"/>
                    <a:pt x="23757" y="4344"/>
                    <a:pt x="23879" y="4344"/>
                  </a:cubicBezTo>
                  <a:close/>
                  <a:moveTo>
                    <a:pt x="24269" y="4406"/>
                  </a:moveTo>
                  <a:cubicBezTo>
                    <a:pt x="24374" y="4444"/>
                    <a:pt x="24468" y="4512"/>
                    <a:pt x="24510" y="4620"/>
                  </a:cubicBezTo>
                  <a:cubicBezTo>
                    <a:pt x="24570" y="4783"/>
                    <a:pt x="24336" y="4933"/>
                    <a:pt x="24209" y="4997"/>
                  </a:cubicBezTo>
                  <a:cubicBezTo>
                    <a:pt x="24199" y="4993"/>
                    <a:pt x="24188" y="4987"/>
                    <a:pt x="24178" y="4981"/>
                  </a:cubicBezTo>
                  <a:lnTo>
                    <a:pt x="24177" y="4981"/>
                  </a:lnTo>
                  <a:cubicBezTo>
                    <a:pt x="24149" y="4967"/>
                    <a:pt x="24119" y="4955"/>
                    <a:pt x="24090" y="4942"/>
                  </a:cubicBezTo>
                  <a:cubicBezTo>
                    <a:pt x="24111" y="4755"/>
                    <a:pt x="24178" y="4572"/>
                    <a:pt x="24269" y="4406"/>
                  </a:cubicBezTo>
                  <a:close/>
                  <a:moveTo>
                    <a:pt x="23454" y="4927"/>
                  </a:moveTo>
                  <a:cubicBezTo>
                    <a:pt x="23634" y="4927"/>
                    <a:pt x="23813" y="4958"/>
                    <a:pt x="23982" y="5020"/>
                  </a:cubicBezTo>
                  <a:cubicBezTo>
                    <a:pt x="23981" y="5041"/>
                    <a:pt x="23981" y="5061"/>
                    <a:pt x="23981" y="5080"/>
                  </a:cubicBezTo>
                  <a:cubicBezTo>
                    <a:pt x="23901" y="5099"/>
                    <a:pt x="23821" y="5108"/>
                    <a:pt x="23735" y="5108"/>
                  </a:cubicBezTo>
                  <a:cubicBezTo>
                    <a:pt x="23731" y="5108"/>
                    <a:pt x="23727" y="5108"/>
                    <a:pt x="23723" y="5108"/>
                  </a:cubicBezTo>
                  <a:cubicBezTo>
                    <a:pt x="23524" y="5108"/>
                    <a:pt x="23323" y="5053"/>
                    <a:pt x="23148" y="4957"/>
                  </a:cubicBezTo>
                  <a:cubicBezTo>
                    <a:pt x="23248" y="4937"/>
                    <a:pt x="23351" y="4927"/>
                    <a:pt x="23454" y="4927"/>
                  </a:cubicBezTo>
                  <a:close/>
                  <a:moveTo>
                    <a:pt x="31446" y="4067"/>
                  </a:moveTo>
                  <a:cubicBezTo>
                    <a:pt x="31696" y="4479"/>
                    <a:pt x="31895" y="4935"/>
                    <a:pt x="31934" y="5419"/>
                  </a:cubicBezTo>
                  <a:cubicBezTo>
                    <a:pt x="31751" y="5260"/>
                    <a:pt x="31521" y="5158"/>
                    <a:pt x="31280" y="5131"/>
                  </a:cubicBezTo>
                  <a:cubicBezTo>
                    <a:pt x="31226" y="5125"/>
                    <a:pt x="31172" y="5122"/>
                    <a:pt x="31118" y="5122"/>
                  </a:cubicBezTo>
                  <a:cubicBezTo>
                    <a:pt x="30970" y="5122"/>
                    <a:pt x="30823" y="5144"/>
                    <a:pt x="30679" y="5179"/>
                  </a:cubicBezTo>
                  <a:cubicBezTo>
                    <a:pt x="30839" y="4884"/>
                    <a:pt x="30952" y="4566"/>
                    <a:pt x="31038" y="4242"/>
                  </a:cubicBezTo>
                  <a:cubicBezTo>
                    <a:pt x="31186" y="4224"/>
                    <a:pt x="31328" y="4161"/>
                    <a:pt x="31446" y="4067"/>
                  </a:cubicBezTo>
                  <a:close/>
                  <a:moveTo>
                    <a:pt x="22718" y="4767"/>
                  </a:moveTo>
                  <a:cubicBezTo>
                    <a:pt x="22748" y="4797"/>
                    <a:pt x="22779" y="4827"/>
                    <a:pt x="22809" y="4856"/>
                  </a:cubicBezTo>
                  <a:cubicBezTo>
                    <a:pt x="22835" y="4880"/>
                    <a:pt x="22863" y="4904"/>
                    <a:pt x="22890" y="4926"/>
                  </a:cubicBezTo>
                  <a:cubicBezTo>
                    <a:pt x="22515" y="5079"/>
                    <a:pt x="22188" y="5362"/>
                    <a:pt x="22012" y="5729"/>
                  </a:cubicBezTo>
                  <a:cubicBezTo>
                    <a:pt x="22168" y="5363"/>
                    <a:pt x="22431" y="5042"/>
                    <a:pt x="22718" y="4767"/>
                  </a:cubicBezTo>
                  <a:close/>
                  <a:moveTo>
                    <a:pt x="27807" y="3574"/>
                  </a:moveTo>
                  <a:cubicBezTo>
                    <a:pt x="28089" y="3574"/>
                    <a:pt x="28364" y="3658"/>
                    <a:pt x="28581" y="3861"/>
                  </a:cubicBezTo>
                  <a:cubicBezTo>
                    <a:pt x="28720" y="3996"/>
                    <a:pt x="28797" y="4174"/>
                    <a:pt x="28873" y="4348"/>
                  </a:cubicBezTo>
                  <a:cubicBezTo>
                    <a:pt x="28986" y="4608"/>
                    <a:pt x="28995" y="4899"/>
                    <a:pt x="28956" y="5178"/>
                  </a:cubicBezTo>
                  <a:cubicBezTo>
                    <a:pt x="28935" y="5380"/>
                    <a:pt x="28895" y="5581"/>
                    <a:pt x="28846" y="5778"/>
                  </a:cubicBezTo>
                  <a:cubicBezTo>
                    <a:pt x="28794" y="5776"/>
                    <a:pt x="28742" y="5775"/>
                    <a:pt x="28690" y="5775"/>
                  </a:cubicBezTo>
                  <a:cubicBezTo>
                    <a:pt x="28327" y="5775"/>
                    <a:pt x="27964" y="5815"/>
                    <a:pt x="27615" y="5914"/>
                  </a:cubicBezTo>
                  <a:cubicBezTo>
                    <a:pt x="27258" y="5358"/>
                    <a:pt x="26916" y="4776"/>
                    <a:pt x="26753" y="4128"/>
                  </a:cubicBezTo>
                  <a:cubicBezTo>
                    <a:pt x="26836" y="4065"/>
                    <a:pt x="26873" y="3960"/>
                    <a:pt x="26875" y="3857"/>
                  </a:cubicBezTo>
                  <a:cubicBezTo>
                    <a:pt x="27144" y="3687"/>
                    <a:pt x="27480" y="3574"/>
                    <a:pt x="27807" y="3574"/>
                  </a:cubicBezTo>
                  <a:close/>
                  <a:moveTo>
                    <a:pt x="28931" y="755"/>
                  </a:moveTo>
                  <a:cubicBezTo>
                    <a:pt x="28968" y="755"/>
                    <a:pt x="29006" y="756"/>
                    <a:pt x="29043" y="758"/>
                  </a:cubicBezTo>
                  <a:cubicBezTo>
                    <a:pt x="29124" y="863"/>
                    <a:pt x="29173" y="987"/>
                    <a:pt x="29212" y="1117"/>
                  </a:cubicBezTo>
                  <a:cubicBezTo>
                    <a:pt x="28739" y="1280"/>
                    <a:pt x="28579" y="1549"/>
                    <a:pt x="28386" y="1984"/>
                  </a:cubicBezTo>
                  <a:cubicBezTo>
                    <a:pt x="28179" y="2539"/>
                    <a:pt x="28412" y="3206"/>
                    <a:pt x="28804" y="3623"/>
                  </a:cubicBezTo>
                  <a:cubicBezTo>
                    <a:pt x="29075" y="3913"/>
                    <a:pt x="29417" y="4062"/>
                    <a:pt x="29781" y="4062"/>
                  </a:cubicBezTo>
                  <a:cubicBezTo>
                    <a:pt x="29942" y="4062"/>
                    <a:pt x="30106" y="4033"/>
                    <a:pt x="30271" y="3974"/>
                  </a:cubicBezTo>
                  <a:cubicBezTo>
                    <a:pt x="30439" y="4138"/>
                    <a:pt x="30661" y="4250"/>
                    <a:pt x="30898" y="4250"/>
                  </a:cubicBezTo>
                  <a:cubicBezTo>
                    <a:pt x="30910" y="4250"/>
                    <a:pt x="30921" y="4250"/>
                    <a:pt x="30933" y="4249"/>
                  </a:cubicBezTo>
                  <a:lnTo>
                    <a:pt x="30933" y="4249"/>
                  </a:lnTo>
                  <a:cubicBezTo>
                    <a:pt x="30843" y="4590"/>
                    <a:pt x="30708" y="4919"/>
                    <a:pt x="30525" y="5220"/>
                  </a:cubicBezTo>
                  <a:cubicBezTo>
                    <a:pt x="30400" y="5256"/>
                    <a:pt x="30279" y="5310"/>
                    <a:pt x="30178" y="5390"/>
                  </a:cubicBezTo>
                  <a:cubicBezTo>
                    <a:pt x="30016" y="5537"/>
                    <a:pt x="29907" y="5733"/>
                    <a:pt x="29812" y="5928"/>
                  </a:cubicBezTo>
                  <a:cubicBezTo>
                    <a:pt x="29715" y="5902"/>
                    <a:pt x="29620" y="5878"/>
                    <a:pt x="29522" y="5860"/>
                  </a:cubicBezTo>
                  <a:cubicBezTo>
                    <a:pt x="29336" y="5823"/>
                    <a:pt x="29148" y="5796"/>
                    <a:pt x="28958" y="5783"/>
                  </a:cubicBezTo>
                  <a:cubicBezTo>
                    <a:pt x="29001" y="5608"/>
                    <a:pt x="29034" y="5431"/>
                    <a:pt x="29055" y="5251"/>
                  </a:cubicBezTo>
                  <a:cubicBezTo>
                    <a:pt x="29080" y="5046"/>
                    <a:pt x="29100" y="4837"/>
                    <a:pt x="29062" y="4632"/>
                  </a:cubicBezTo>
                  <a:cubicBezTo>
                    <a:pt x="29008" y="4348"/>
                    <a:pt x="28827" y="3940"/>
                    <a:pt x="28615" y="3743"/>
                  </a:cubicBezTo>
                  <a:cubicBezTo>
                    <a:pt x="28397" y="3539"/>
                    <a:pt x="28126" y="3458"/>
                    <a:pt x="27845" y="3458"/>
                  </a:cubicBezTo>
                  <a:cubicBezTo>
                    <a:pt x="27507" y="3458"/>
                    <a:pt x="27155" y="3576"/>
                    <a:pt x="26868" y="3736"/>
                  </a:cubicBezTo>
                  <a:cubicBezTo>
                    <a:pt x="26841" y="3521"/>
                    <a:pt x="26732" y="3328"/>
                    <a:pt x="26596" y="3162"/>
                  </a:cubicBezTo>
                  <a:cubicBezTo>
                    <a:pt x="26595" y="2846"/>
                    <a:pt x="26639" y="2531"/>
                    <a:pt x="26742" y="2232"/>
                  </a:cubicBezTo>
                  <a:cubicBezTo>
                    <a:pt x="26820" y="1998"/>
                    <a:pt x="26916" y="1773"/>
                    <a:pt x="27075" y="1578"/>
                  </a:cubicBezTo>
                  <a:cubicBezTo>
                    <a:pt x="27531" y="1048"/>
                    <a:pt x="28234" y="755"/>
                    <a:pt x="28931" y="755"/>
                  </a:cubicBezTo>
                  <a:close/>
                  <a:moveTo>
                    <a:pt x="25697" y="4014"/>
                  </a:moveTo>
                  <a:cubicBezTo>
                    <a:pt x="25833" y="4116"/>
                    <a:pt x="25938" y="4253"/>
                    <a:pt x="26012" y="4404"/>
                  </a:cubicBezTo>
                  <a:cubicBezTo>
                    <a:pt x="25597" y="4845"/>
                    <a:pt x="25280" y="5380"/>
                    <a:pt x="25074" y="5949"/>
                  </a:cubicBezTo>
                  <a:cubicBezTo>
                    <a:pt x="24926" y="5613"/>
                    <a:pt x="24691" y="5309"/>
                    <a:pt x="24385" y="5101"/>
                  </a:cubicBezTo>
                  <a:lnTo>
                    <a:pt x="24385" y="5102"/>
                  </a:lnTo>
                  <a:cubicBezTo>
                    <a:pt x="24360" y="5085"/>
                    <a:pt x="24335" y="5069"/>
                    <a:pt x="24308" y="5053"/>
                  </a:cubicBezTo>
                  <a:cubicBezTo>
                    <a:pt x="24456" y="4963"/>
                    <a:pt x="24634" y="4843"/>
                    <a:pt x="24639" y="4652"/>
                  </a:cubicBezTo>
                  <a:cubicBezTo>
                    <a:pt x="24624" y="4484"/>
                    <a:pt x="24488" y="4351"/>
                    <a:pt x="24334" y="4299"/>
                  </a:cubicBezTo>
                  <a:cubicBezTo>
                    <a:pt x="24379" y="4232"/>
                    <a:pt x="24421" y="4172"/>
                    <a:pt x="24479" y="4113"/>
                  </a:cubicBezTo>
                  <a:cubicBezTo>
                    <a:pt x="24549" y="4207"/>
                    <a:pt x="24655" y="4260"/>
                    <a:pt x="24759" y="4305"/>
                  </a:cubicBezTo>
                  <a:cubicBezTo>
                    <a:pt x="24858" y="4352"/>
                    <a:pt x="24964" y="4374"/>
                    <a:pt x="25070" y="4374"/>
                  </a:cubicBezTo>
                  <a:cubicBezTo>
                    <a:pt x="25323" y="4374"/>
                    <a:pt x="25571" y="4246"/>
                    <a:pt x="25697" y="4014"/>
                  </a:cubicBezTo>
                  <a:close/>
                  <a:moveTo>
                    <a:pt x="30428" y="5378"/>
                  </a:moveTo>
                  <a:lnTo>
                    <a:pt x="30428" y="5378"/>
                  </a:lnTo>
                  <a:cubicBezTo>
                    <a:pt x="30292" y="5589"/>
                    <a:pt x="30139" y="5789"/>
                    <a:pt x="29968" y="5973"/>
                  </a:cubicBezTo>
                  <a:cubicBezTo>
                    <a:pt x="29953" y="5969"/>
                    <a:pt x="29938" y="5964"/>
                    <a:pt x="29924" y="5960"/>
                  </a:cubicBezTo>
                  <a:cubicBezTo>
                    <a:pt x="29996" y="5810"/>
                    <a:pt x="30081" y="5666"/>
                    <a:pt x="30187" y="5539"/>
                  </a:cubicBezTo>
                  <a:cubicBezTo>
                    <a:pt x="30248" y="5463"/>
                    <a:pt x="30334" y="5418"/>
                    <a:pt x="30428" y="5378"/>
                  </a:cubicBezTo>
                  <a:close/>
                  <a:moveTo>
                    <a:pt x="29878" y="6062"/>
                  </a:moveTo>
                  <a:cubicBezTo>
                    <a:pt x="29878" y="6064"/>
                    <a:pt x="29879" y="6064"/>
                    <a:pt x="29880" y="6064"/>
                  </a:cubicBezTo>
                  <a:lnTo>
                    <a:pt x="29876" y="6068"/>
                  </a:lnTo>
                  <a:cubicBezTo>
                    <a:pt x="29876" y="6066"/>
                    <a:pt x="29877" y="6065"/>
                    <a:pt x="29878" y="6062"/>
                  </a:cubicBezTo>
                  <a:close/>
                  <a:moveTo>
                    <a:pt x="24187" y="5113"/>
                  </a:moveTo>
                  <a:cubicBezTo>
                    <a:pt x="24579" y="5321"/>
                    <a:pt x="24872" y="5692"/>
                    <a:pt x="25019" y="6110"/>
                  </a:cubicBezTo>
                  <a:cubicBezTo>
                    <a:pt x="24965" y="6284"/>
                    <a:pt x="24924" y="6462"/>
                    <a:pt x="24892" y="6642"/>
                  </a:cubicBezTo>
                  <a:cubicBezTo>
                    <a:pt x="24883" y="6635"/>
                    <a:pt x="24874" y="6628"/>
                    <a:pt x="24865" y="6620"/>
                  </a:cubicBezTo>
                  <a:cubicBezTo>
                    <a:pt x="24411" y="6273"/>
                    <a:pt x="24143" y="5719"/>
                    <a:pt x="24086" y="5154"/>
                  </a:cubicBezTo>
                  <a:cubicBezTo>
                    <a:pt x="24104" y="5147"/>
                    <a:pt x="24123" y="5140"/>
                    <a:pt x="24140" y="5133"/>
                  </a:cubicBezTo>
                  <a:cubicBezTo>
                    <a:pt x="24156" y="5126"/>
                    <a:pt x="24171" y="5120"/>
                    <a:pt x="24187" y="5113"/>
                  </a:cubicBezTo>
                  <a:close/>
                  <a:moveTo>
                    <a:pt x="25075" y="6301"/>
                  </a:moveTo>
                  <a:cubicBezTo>
                    <a:pt x="25126" y="6529"/>
                    <a:pt x="25134" y="6606"/>
                    <a:pt x="25142" y="6817"/>
                  </a:cubicBezTo>
                  <a:cubicBezTo>
                    <a:pt x="25135" y="6813"/>
                    <a:pt x="25128" y="6808"/>
                    <a:pt x="25120" y="6804"/>
                  </a:cubicBezTo>
                  <a:cubicBezTo>
                    <a:pt x="25075" y="6775"/>
                    <a:pt x="25031" y="6745"/>
                    <a:pt x="24987" y="6714"/>
                  </a:cubicBezTo>
                  <a:cubicBezTo>
                    <a:pt x="24993" y="6675"/>
                    <a:pt x="25000" y="6635"/>
                    <a:pt x="25007" y="6596"/>
                  </a:cubicBezTo>
                  <a:cubicBezTo>
                    <a:pt x="25026" y="6497"/>
                    <a:pt x="25047" y="6398"/>
                    <a:pt x="25075" y="6301"/>
                  </a:cubicBezTo>
                  <a:close/>
                  <a:moveTo>
                    <a:pt x="28571" y="5877"/>
                  </a:moveTo>
                  <a:cubicBezTo>
                    <a:pt x="28653" y="5877"/>
                    <a:pt x="28735" y="5880"/>
                    <a:pt x="28816" y="5886"/>
                  </a:cubicBezTo>
                  <a:cubicBezTo>
                    <a:pt x="28711" y="6249"/>
                    <a:pt x="28540" y="6589"/>
                    <a:pt x="28337" y="6906"/>
                  </a:cubicBezTo>
                  <a:cubicBezTo>
                    <a:pt x="28133" y="6638"/>
                    <a:pt x="27928" y="6369"/>
                    <a:pt x="27736" y="6090"/>
                  </a:cubicBezTo>
                  <a:cubicBezTo>
                    <a:pt x="27718" y="6062"/>
                    <a:pt x="27698" y="6035"/>
                    <a:pt x="27679" y="6007"/>
                  </a:cubicBezTo>
                  <a:cubicBezTo>
                    <a:pt x="27968" y="5917"/>
                    <a:pt x="28269" y="5877"/>
                    <a:pt x="28571" y="5877"/>
                  </a:cubicBezTo>
                  <a:close/>
                  <a:moveTo>
                    <a:pt x="26063" y="4524"/>
                  </a:moveTo>
                  <a:cubicBezTo>
                    <a:pt x="26172" y="4811"/>
                    <a:pt x="26154" y="5135"/>
                    <a:pt x="26095" y="5432"/>
                  </a:cubicBezTo>
                  <a:cubicBezTo>
                    <a:pt x="25984" y="5985"/>
                    <a:pt x="25709" y="6510"/>
                    <a:pt x="25324" y="6921"/>
                  </a:cubicBezTo>
                  <a:cubicBezTo>
                    <a:pt x="25318" y="6918"/>
                    <a:pt x="25312" y="6915"/>
                    <a:pt x="25306" y="6912"/>
                  </a:cubicBezTo>
                  <a:cubicBezTo>
                    <a:pt x="25290" y="6904"/>
                    <a:pt x="25274" y="6895"/>
                    <a:pt x="25259" y="6887"/>
                  </a:cubicBezTo>
                  <a:cubicBezTo>
                    <a:pt x="25264" y="6619"/>
                    <a:pt x="25222" y="6353"/>
                    <a:pt x="25135" y="6102"/>
                  </a:cubicBezTo>
                  <a:cubicBezTo>
                    <a:pt x="25326" y="5521"/>
                    <a:pt x="25635" y="4965"/>
                    <a:pt x="26063" y="4524"/>
                  </a:cubicBezTo>
                  <a:close/>
                  <a:moveTo>
                    <a:pt x="28931" y="5895"/>
                  </a:moveTo>
                  <a:cubicBezTo>
                    <a:pt x="29214" y="5918"/>
                    <a:pt x="29490" y="5964"/>
                    <a:pt x="29767" y="6032"/>
                  </a:cubicBezTo>
                  <a:cubicBezTo>
                    <a:pt x="29742" y="6098"/>
                    <a:pt x="29718" y="6167"/>
                    <a:pt x="29703" y="6236"/>
                  </a:cubicBezTo>
                  <a:cubicBezTo>
                    <a:pt x="29516" y="6409"/>
                    <a:pt x="29335" y="6589"/>
                    <a:pt x="29129" y="6737"/>
                  </a:cubicBezTo>
                  <a:cubicBezTo>
                    <a:pt x="28929" y="6879"/>
                    <a:pt x="28703" y="7000"/>
                    <a:pt x="28475" y="7089"/>
                  </a:cubicBezTo>
                  <a:cubicBezTo>
                    <a:pt x="28452" y="7058"/>
                    <a:pt x="28428" y="7027"/>
                    <a:pt x="28405" y="6996"/>
                  </a:cubicBezTo>
                  <a:cubicBezTo>
                    <a:pt x="28633" y="6657"/>
                    <a:pt x="28823" y="6291"/>
                    <a:pt x="28931" y="5895"/>
                  </a:cubicBezTo>
                  <a:close/>
                  <a:moveTo>
                    <a:pt x="26450" y="4164"/>
                  </a:moveTo>
                  <a:cubicBezTo>
                    <a:pt x="26484" y="4182"/>
                    <a:pt x="26522" y="4190"/>
                    <a:pt x="26559" y="4190"/>
                  </a:cubicBezTo>
                  <a:cubicBezTo>
                    <a:pt x="26593" y="4190"/>
                    <a:pt x="26627" y="4184"/>
                    <a:pt x="26659" y="4173"/>
                  </a:cubicBezTo>
                  <a:cubicBezTo>
                    <a:pt x="26831" y="4811"/>
                    <a:pt x="27146" y="5400"/>
                    <a:pt x="27514" y="5945"/>
                  </a:cubicBezTo>
                  <a:cubicBezTo>
                    <a:pt x="26846" y="6168"/>
                    <a:pt x="26236" y="6580"/>
                    <a:pt x="25779" y="7116"/>
                  </a:cubicBezTo>
                  <a:cubicBezTo>
                    <a:pt x="25659" y="7077"/>
                    <a:pt x="25542" y="7030"/>
                    <a:pt x="25429" y="6974"/>
                  </a:cubicBezTo>
                  <a:cubicBezTo>
                    <a:pt x="25719" y="6662"/>
                    <a:pt x="25929" y="6280"/>
                    <a:pt x="26083" y="5885"/>
                  </a:cubicBezTo>
                  <a:cubicBezTo>
                    <a:pt x="26267" y="5430"/>
                    <a:pt x="26332" y="4906"/>
                    <a:pt x="26144" y="4442"/>
                  </a:cubicBezTo>
                  <a:cubicBezTo>
                    <a:pt x="26165" y="4421"/>
                    <a:pt x="26187" y="4400"/>
                    <a:pt x="26209" y="4380"/>
                  </a:cubicBezTo>
                  <a:cubicBezTo>
                    <a:pt x="26285" y="4308"/>
                    <a:pt x="26366" y="4233"/>
                    <a:pt x="26450" y="4164"/>
                  </a:cubicBezTo>
                  <a:close/>
                  <a:moveTo>
                    <a:pt x="31120" y="5241"/>
                  </a:moveTo>
                  <a:cubicBezTo>
                    <a:pt x="31420" y="5241"/>
                    <a:pt x="31709" y="5332"/>
                    <a:pt x="31942" y="5561"/>
                  </a:cubicBezTo>
                  <a:cubicBezTo>
                    <a:pt x="31951" y="6102"/>
                    <a:pt x="31791" y="6737"/>
                    <a:pt x="31382" y="7116"/>
                  </a:cubicBezTo>
                  <a:cubicBezTo>
                    <a:pt x="31132" y="6587"/>
                    <a:pt x="30661" y="6213"/>
                    <a:pt x="30113" y="6022"/>
                  </a:cubicBezTo>
                  <a:cubicBezTo>
                    <a:pt x="30103" y="6019"/>
                    <a:pt x="30092" y="6015"/>
                    <a:pt x="30082" y="6011"/>
                  </a:cubicBezTo>
                  <a:cubicBezTo>
                    <a:pt x="30278" y="5800"/>
                    <a:pt x="30452" y="5569"/>
                    <a:pt x="30600" y="5322"/>
                  </a:cubicBezTo>
                  <a:cubicBezTo>
                    <a:pt x="30771" y="5271"/>
                    <a:pt x="30947" y="5241"/>
                    <a:pt x="31120" y="5241"/>
                  </a:cubicBezTo>
                  <a:close/>
                  <a:moveTo>
                    <a:pt x="28339" y="7093"/>
                  </a:moveTo>
                  <a:cubicBezTo>
                    <a:pt x="28347" y="7106"/>
                    <a:pt x="28356" y="7118"/>
                    <a:pt x="28366" y="7131"/>
                  </a:cubicBezTo>
                  <a:cubicBezTo>
                    <a:pt x="28343" y="7139"/>
                    <a:pt x="28320" y="7147"/>
                    <a:pt x="28297" y="7154"/>
                  </a:cubicBezTo>
                  <a:lnTo>
                    <a:pt x="28298" y="7153"/>
                  </a:lnTo>
                  <a:cubicBezTo>
                    <a:pt x="28310" y="7136"/>
                    <a:pt x="28322" y="7118"/>
                    <a:pt x="28333" y="7101"/>
                  </a:cubicBezTo>
                  <a:cubicBezTo>
                    <a:pt x="28336" y="7099"/>
                    <a:pt x="28337" y="7096"/>
                    <a:pt x="28339" y="7093"/>
                  </a:cubicBezTo>
                  <a:close/>
                  <a:moveTo>
                    <a:pt x="21984" y="6243"/>
                  </a:moveTo>
                  <a:lnTo>
                    <a:pt x="21984" y="6243"/>
                  </a:lnTo>
                  <a:cubicBezTo>
                    <a:pt x="22101" y="6245"/>
                    <a:pt x="22221" y="6246"/>
                    <a:pt x="22331" y="6288"/>
                  </a:cubicBezTo>
                  <a:cubicBezTo>
                    <a:pt x="22481" y="6345"/>
                    <a:pt x="22616" y="6454"/>
                    <a:pt x="22691" y="6603"/>
                  </a:cubicBezTo>
                  <a:cubicBezTo>
                    <a:pt x="22743" y="6706"/>
                    <a:pt x="22757" y="6826"/>
                    <a:pt x="22753" y="6947"/>
                  </a:cubicBezTo>
                  <a:cubicBezTo>
                    <a:pt x="22760" y="7099"/>
                    <a:pt x="22671" y="7210"/>
                    <a:pt x="22520" y="7210"/>
                  </a:cubicBezTo>
                  <a:cubicBezTo>
                    <a:pt x="22513" y="7210"/>
                    <a:pt x="22507" y="7210"/>
                    <a:pt x="22500" y="7209"/>
                  </a:cubicBezTo>
                  <a:cubicBezTo>
                    <a:pt x="22301" y="7190"/>
                    <a:pt x="22160" y="7012"/>
                    <a:pt x="22050" y="6858"/>
                  </a:cubicBezTo>
                  <a:cubicBezTo>
                    <a:pt x="21971" y="6665"/>
                    <a:pt x="21957" y="6452"/>
                    <a:pt x="21984" y="6243"/>
                  </a:cubicBezTo>
                  <a:close/>
                  <a:moveTo>
                    <a:pt x="24969" y="6832"/>
                  </a:moveTo>
                  <a:cubicBezTo>
                    <a:pt x="25016" y="6866"/>
                    <a:pt x="25063" y="6899"/>
                    <a:pt x="25113" y="6929"/>
                  </a:cubicBezTo>
                  <a:cubicBezTo>
                    <a:pt x="25122" y="6935"/>
                    <a:pt x="25131" y="6941"/>
                    <a:pt x="25140" y="6947"/>
                  </a:cubicBezTo>
                  <a:cubicBezTo>
                    <a:pt x="25140" y="6963"/>
                    <a:pt x="25139" y="6979"/>
                    <a:pt x="25139" y="6994"/>
                  </a:cubicBezTo>
                  <a:cubicBezTo>
                    <a:pt x="25136" y="7032"/>
                    <a:pt x="25134" y="7069"/>
                    <a:pt x="25129" y="7107"/>
                  </a:cubicBezTo>
                  <a:cubicBezTo>
                    <a:pt x="25099" y="7133"/>
                    <a:pt x="25069" y="7159"/>
                    <a:pt x="25038" y="7183"/>
                  </a:cubicBezTo>
                  <a:cubicBezTo>
                    <a:pt x="25003" y="7210"/>
                    <a:pt x="24968" y="7236"/>
                    <a:pt x="24933" y="7263"/>
                  </a:cubicBezTo>
                  <a:lnTo>
                    <a:pt x="24933" y="7263"/>
                  </a:lnTo>
                  <a:cubicBezTo>
                    <a:pt x="24938" y="7119"/>
                    <a:pt x="24949" y="6975"/>
                    <a:pt x="24969" y="6832"/>
                  </a:cubicBezTo>
                  <a:close/>
                  <a:moveTo>
                    <a:pt x="27577" y="6041"/>
                  </a:moveTo>
                  <a:cubicBezTo>
                    <a:pt x="27802" y="6366"/>
                    <a:pt x="28041" y="6681"/>
                    <a:pt x="28272" y="7002"/>
                  </a:cubicBezTo>
                  <a:cubicBezTo>
                    <a:pt x="28225" y="7071"/>
                    <a:pt x="28180" y="7141"/>
                    <a:pt x="28128" y="7206"/>
                  </a:cubicBezTo>
                  <a:cubicBezTo>
                    <a:pt x="27802" y="7297"/>
                    <a:pt x="27463" y="7340"/>
                    <a:pt x="27124" y="7340"/>
                  </a:cubicBezTo>
                  <a:cubicBezTo>
                    <a:pt x="26709" y="7336"/>
                    <a:pt x="26295" y="7259"/>
                    <a:pt x="25895" y="7152"/>
                  </a:cubicBezTo>
                  <a:cubicBezTo>
                    <a:pt x="26342" y="6636"/>
                    <a:pt x="26936" y="6264"/>
                    <a:pt x="27577" y="6041"/>
                  </a:cubicBezTo>
                  <a:close/>
                  <a:moveTo>
                    <a:pt x="29918" y="7080"/>
                  </a:moveTo>
                  <a:lnTo>
                    <a:pt x="29918" y="7080"/>
                  </a:lnTo>
                  <a:cubicBezTo>
                    <a:pt x="30053" y="7145"/>
                    <a:pt x="30156" y="7260"/>
                    <a:pt x="30231" y="7390"/>
                  </a:cubicBezTo>
                  <a:cubicBezTo>
                    <a:pt x="30097" y="7328"/>
                    <a:pt x="29996" y="7208"/>
                    <a:pt x="29918" y="7080"/>
                  </a:cubicBezTo>
                  <a:close/>
                  <a:moveTo>
                    <a:pt x="29998" y="6100"/>
                  </a:moveTo>
                  <a:cubicBezTo>
                    <a:pt x="30543" y="6281"/>
                    <a:pt x="31043" y="6657"/>
                    <a:pt x="31299" y="7181"/>
                  </a:cubicBezTo>
                  <a:cubicBezTo>
                    <a:pt x="31164" y="7279"/>
                    <a:pt x="30998" y="7325"/>
                    <a:pt x="30837" y="7359"/>
                  </a:cubicBezTo>
                  <a:cubicBezTo>
                    <a:pt x="30693" y="7388"/>
                    <a:pt x="30533" y="7427"/>
                    <a:pt x="30381" y="7427"/>
                  </a:cubicBezTo>
                  <a:cubicBezTo>
                    <a:pt x="30379" y="7427"/>
                    <a:pt x="30377" y="7427"/>
                    <a:pt x="30375" y="7427"/>
                  </a:cubicBezTo>
                  <a:lnTo>
                    <a:pt x="30375" y="7428"/>
                  </a:lnTo>
                  <a:cubicBezTo>
                    <a:pt x="30375" y="7427"/>
                    <a:pt x="30374" y="7427"/>
                    <a:pt x="30373" y="7427"/>
                  </a:cubicBezTo>
                  <a:cubicBezTo>
                    <a:pt x="30281" y="7197"/>
                    <a:pt x="30095" y="6994"/>
                    <a:pt x="29847" y="6935"/>
                  </a:cubicBezTo>
                  <a:cubicBezTo>
                    <a:pt x="29765" y="6731"/>
                    <a:pt x="29758" y="6507"/>
                    <a:pt x="29805" y="6292"/>
                  </a:cubicBezTo>
                  <a:cubicBezTo>
                    <a:pt x="29819" y="6279"/>
                    <a:pt x="29833" y="6265"/>
                    <a:pt x="29846" y="6253"/>
                  </a:cubicBezTo>
                  <a:cubicBezTo>
                    <a:pt x="29896" y="6202"/>
                    <a:pt x="29947" y="6152"/>
                    <a:pt x="29998" y="6100"/>
                  </a:cubicBezTo>
                  <a:close/>
                  <a:moveTo>
                    <a:pt x="29676" y="6413"/>
                  </a:moveTo>
                  <a:lnTo>
                    <a:pt x="29676" y="6413"/>
                  </a:lnTo>
                  <a:cubicBezTo>
                    <a:pt x="29660" y="6585"/>
                    <a:pt x="29684" y="6760"/>
                    <a:pt x="29741" y="6922"/>
                  </a:cubicBezTo>
                  <a:cubicBezTo>
                    <a:pt x="29736" y="6922"/>
                    <a:pt x="29730" y="6922"/>
                    <a:pt x="29725" y="6922"/>
                  </a:cubicBezTo>
                  <a:cubicBezTo>
                    <a:pt x="29336" y="6922"/>
                    <a:pt x="29000" y="7211"/>
                    <a:pt x="28774" y="7504"/>
                  </a:cubicBezTo>
                  <a:cubicBezTo>
                    <a:pt x="28729" y="7440"/>
                    <a:pt x="28685" y="7374"/>
                    <a:pt x="28640" y="7310"/>
                  </a:cubicBezTo>
                  <a:cubicBezTo>
                    <a:pt x="28608" y="7267"/>
                    <a:pt x="28575" y="7224"/>
                    <a:pt x="28543" y="7181"/>
                  </a:cubicBezTo>
                  <a:cubicBezTo>
                    <a:pt x="28971" y="7006"/>
                    <a:pt x="29348" y="6736"/>
                    <a:pt x="29676" y="6413"/>
                  </a:cubicBezTo>
                  <a:close/>
                  <a:moveTo>
                    <a:pt x="25105" y="7269"/>
                  </a:moveTo>
                  <a:lnTo>
                    <a:pt x="25105" y="7269"/>
                  </a:lnTo>
                  <a:cubicBezTo>
                    <a:pt x="25075" y="7438"/>
                    <a:pt x="25014" y="7601"/>
                    <a:pt x="24936" y="7753"/>
                  </a:cubicBezTo>
                  <a:cubicBezTo>
                    <a:pt x="24931" y="7664"/>
                    <a:pt x="24927" y="7574"/>
                    <a:pt x="24928" y="7484"/>
                  </a:cubicBezTo>
                  <a:cubicBezTo>
                    <a:pt x="24927" y="7455"/>
                    <a:pt x="24928" y="7426"/>
                    <a:pt x="24928" y="7398"/>
                  </a:cubicBezTo>
                  <a:cubicBezTo>
                    <a:pt x="24988" y="7356"/>
                    <a:pt x="25048" y="7313"/>
                    <a:pt x="25105" y="7269"/>
                  </a:cubicBezTo>
                  <a:close/>
                  <a:moveTo>
                    <a:pt x="22987" y="5001"/>
                  </a:moveTo>
                  <a:cubicBezTo>
                    <a:pt x="23186" y="5150"/>
                    <a:pt x="23431" y="5226"/>
                    <a:pt x="23677" y="5226"/>
                  </a:cubicBezTo>
                  <a:cubicBezTo>
                    <a:pt x="23781" y="5226"/>
                    <a:pt x="23885" y="5213"/>
                    <a:pt x="23986" y="5185"/>
                  </a:cubicBezTo>
                  <a:cubicBezTo>
                    <a:pt x="24026" y="5559"/>
                    <a:pt x="24154" y="5926"/>
                    <a:pt x="24361" y="6240"/>
                  </a:cubicBezTo>
                  <a:cubicBezTo>
                    <a:pt x="24498" y="6444"/>
                    <a:pt x="24678" y="6613"/>
                    <a:pt x="24872" y="6762"/>
                  </a:cubicBezTo>
                  <a:cubicBezTo>
                    <a:pt x="24852" y="6897"/>
                    <a:pt x="24838" y="7034"/>
                    <a:pt x="24832" y="7171"/>
                  </a:cubicBezTo>
                  <a:cubicBezTo>
                    <a:pt x="24828" y="7228"/>
                    <a:pt x="24826" y="7284"/>
                    <a:pt x="24825" y="7341"/>
                  </a:cubicBezTo>
                  <a:cubicBezTo>
                    <a:pt x="24421" y="7617"/>
                    <a:pt x="23932" y="7772"/>
                    <a:pt x="23443" y="7773"/>
                  </a:cubicBezTo>
                  <a:cubicBezTo>
                    <a:pt x="23440" y="7773"/>
                    <a:pt x="23436" y="7773"/>
                    <a:pt x="23433" y="7773"/>
                  </a:cubicBezTo>
                  <a:cubicBezTo>
                    <a:pt x="22999" y="7773"/>
                    <a:pt x="22557" y="7610"/>
                    <a:pt x="22282" y="7260"/>
                  </a:cubicBezTo>
                  <a:lnTo>
                    <a:pt x="22282" y="7260"/>
                  </a:lnTo>
                  <a:cubicBezTo>
                    <a:pt x="22347" y="7308"/>
                    <a:pt x="22430" y="7334"/>
                    <a:pt x="22512" y="7334"/>
                  </a:cubicBezTo>
                  <a:cubicBezTo>
                    <a:pt x="22600" y="7334"/>
                    <a:pt x="22687" y="7304"/>
                    <a:pt x="22750" y="7239"/>
                  </a:cubicBezTo>
                  <a:cubicBezTo>
                    <a:pt x="22840" y="7153"/>
                    <a:pt x="22857" y="7018"/>
                    <a:pt x="22852" y="6898"/>
                  </a:cubicBezTo>
                  <a:cubicBezTo>
                    <a:pt x="22866" y="6433"/>
                    <a:pt x="22494" y="6126"/>
                    <a:pt x="22052" y="6126"/>
                  </a:cubicBezTo>
                  <a:cubicBezTo>
                    <a:pt x="22036" y="6126"/>
                    <a:pt x="22020" y="6126"/>
                    <a:pt x="22004" y="6127"/>
                  </a:cubicBezTo>
                  <a:cubicBezTo>
                    <a:pt x="22120" y="5598"/>
                    <a:pt x="22462" y="5170"/>
                    <a:pt x="22987" y="5001"/>
                  </a:cubicBezTo>
                  <a:close/>
                  <a:moveTo>
                    <a:pt x="28761" y="7708"/>
                  </a:moveTo>
                  <a:cubicBezTo>
                    <a:pt x="28911" y="7951"/>
                    <a:pt x="29068" y="8191"/>
                    <a:pt x="29185" y="8451"/>
                  </a:cubicBezTo>
                  <a:cubicBezTo>
                    <a:pt x="29100" y="8449"/>
                    <a:pt x="29016" y="8448"/>
                    <a:pt x="28931" y="8448"/>
                  </a:cubicBezTo>
                  <a:cubicBezTo>
                    <a:pt x="28749" y="8448"/>
                    <a:pt x="28568" y="8452"/>
                    <a:pt x="28388" y="8463"/>
                  </a:cubicBezTo>
                  <a:cubicBezTo>
                    <a:pt x="28399" y="8431"/>
                    <a:pt x="28411" y="8399"/>
                    <a:pt x="28424" y="8368"/>
                  </a:cubicBezTo>
                  <a:cubicBezTo>
                    <a:pt x="28517" y="8138"/>
                    <a:pt x="28625" y="7915"/>
                    <a:pt x="28761" y="7708"/>
                  </a:cubicBezTo>
                  <a:close/>
                  <a:moveTo>
                    <a:pt x="25343" y="7062"/>
                  </a:moveTo>
                  <a:cubicBezTo>
                    <a:pt x="25459" y="7119"/>
                    <a:pt x="25576" y="7174"/>
                    <a:pt x="25698" y="7215"/>
                  </a:cubicBezTo>
                  <a:cubicBezTo>
                    <a:pt x="25400" y="7594"/>
                    <a:pt x="25161" y="8028"/>
                    <a:pt x="25040" y="8497"/>
                  </a:cubicBezTo>
                  <a:cubicBezTo>
                    <a:pt x="24999" y="8318"/>
                    <a:pt x="24969" y="8136"/>
                    <a:pt x="24951" y="7954"/>
                  </a:cubicBezTo>
                  <a:cubicBezTo>
                    <a:pt x="25093" y="7711"/>
                    <a:pt x="25194" y="7442"/>
                    <a:pt x="25234" y="7163"/>
                  </a:cubicBezTo>
                  <a:cubicBezTo>
                    <a:pt x="25271" y="7130"/>
                    <a:pt x="25308" y="7096"/>
                    <a:pt x="25343" y="7062"/>
                  </a:cubicBezTo>
                  <a:close/>
                  <a:moveTo>
                    <a:pt x="29704" y="7033"/>
                  </a:moveTo>
                  <a:cubicBezTo>
                    <a:pt x="29732" y="7033"/>
                    <a:pt x="29760" y="7035"/>
                    <a:pt x="29788" y="7039"/>
                  </a:cubicBezTo>
                  <a:cubicBezTo>
                    <a:pt x="29892" y="7254"/>
                    <a:pt x="30051" y="7480"/>
                    <a:pt x="30296" y="7538"/>
                  </a:cubicBezTo>
                  <a:cubicBezTo>
                    <a:pt x="30406" y="7862"/>
                    <a:pt x="30351" y="8216"/>
                    <a:pt x="30249" y="8534"/>
                  </a:cubicBezTo>
                  <a:cubicBezTo>
                    <a:pt x="30038" y="8497"/>
                    <a:pt x="29824" y="8488"/>
                    <a:pt x="29611" y="8466"/>
                  </a:cubicBezTo>
                  <a:cubicBezTo>
                    <a:pt x="29507" y="8460"/>
                    <a:pt x="29403" y="8459"/>
                    <a:pt x="29298" y="8455"/>
                  </a:cubicBezTo>
                  <a:cubicBezTo>
                    <a:pt x="29174" y="8156"/>
                    <a:pt x="29014" y="7872"/>
                    <a:pt x="28838" y="7599"/>
                  </a:cubicBezTo>
                  <a:cubicBezTo>
                    <a:pt x="29035" y="7343"/>
                    <a:pt x="29356" y="7033"/>
                    <a:pt x="29704" y="7033"/>
                  </a:cubicBezTo>
                  <a:close/>
                  <a:moveTo>
                    <a:pt x="28434" y="7225"/>
                  </a:moveTo>
                  <a:cubicBezTo>
                    <a:pt x="28483" y="7295"/>
                    <a:pt x="28532" y="7364"/>
                    <a:pt x="28579" y="7434"/>
                  </a:cubicBezTo>
                  <a:cubicBezTo>
                    <a:pt x="28618" y="7493"/>
                    <a:pt x="28657" y="7552"/>
                    <a:pt x="28697" y="7612"/>
                  </a:cubicBezTo>
                  <a:cubicBezTo>
                    <a:pt x="28646" y="7687"/>
                    <a:pt x="28596" y="7764"/>
                    <a:pt x="28552" y="7843"/>
                  </a:cubicBezTo>
                  <a:cubicBezTo>
                    <a:pt x="28442" y="8045"/>
                    <a:pt x="28345" y="8254"/>
                    <a:pt x="28268" y="8470"/>
                  </a:cubicBezTo>
                  <a:cubicBezTo>
                    <a:pt x="27740" y="8497"/>
                    <a:pt x="27219" y="8588"/>
                    <a:pt x="26705" y="8708"/>
                  </a:cubicBezTo>
                  <a:cubicBezTo>
                    <a:pt x="27208" y="8352"/>
                    <a:pt x="27683" y="7946"/>
                    <a:pt x="28068" y="7462"/>
                  </a:cubicBezTo>
                  <a:cubicBezTo>
                    <a:pt x="28106" y="7412"/>
                    <a:pt x="28143" y="7363"/>
                    <a:pt x="28181" y="7313"/>
                  </a:cubicBezTo>
                  <a:cubicBezTo>
                    <a:pt x="28257" y="7290"/>
                    <a:pt x="28332" y="7266"/>
                    <a:pt x="28406" y="7237"/>
                  </a:cubicBezTo>
                  <a:cubicBezTo>
                    <a:pt x="28415" y="7234"/>
                    <a:pt x="28424" y="7230"/>
                    <a:pt x="28434" y="7225"/>
                  </a:cubicBezTo>
                  <a:close/>
                  <a:moveTo>
                    <a:pt x="31348" y="7283"/>
                  </a:moveTo>
                  <a:cubicBezTo>
                    <a:pt x="31560" y="7778"/>
                    <a:pt x="31582" y="8333"/>
                    <a:pt x="31508" y="8859"/>
                  </a:cubicBezTo>
                  <a:cubicBezTo>
                    <a:pt x="31166" y="8716"/>
                    <a:pt x="30802" y="8628"/>
                    <a:pt x="30437" y="8565"/>
                  </a:cubicBezTo>
                  <a:cubicBezTo>
                    <a:pt x="30412" y="8561"/>
                    <a:pt x="30386" y="8557"/>
                    <a:pt x="30361" y="8552"/>
                  </a:cubicBezTo>
                  <a:cubicBezTo>
                    <a:pt x="30461" y="8231"/>
                    <a:pt x="30502" y="7878"/>
                    <a:pt x="30414" y="7548"/>
                  </a:cubicBezTo>
                  <a:cubicBezTo>
                    <a:pt x="30547" y="7539"/>
                    <a:pt x="30678" y="7511"/>
                    <a:pt x="30808" y="7485"/>
                  </a:cubicBezTo>
                  <a:cubicBezTo>
                    <a:pt x="30997" y="7447"/>
                    <a:pt x="31187" y="7396"/>
                    <a:pt x="31348" y="7283"/>
                  </a:cubicBezTo>
                  <a:close/>
                  <a:moveTo>
                    <a:pt x="25810" y="7252"/>
                  </a:moveTo>
                  <a:cubicBezTo>
                    <a:pt x="26246" y="7378"/>
                    <a:pt x="26702" y="7453"/>
                    <a:pt x="27157" y="7453"/>
                  </a:cubicBezTo>
                  <a:cubicBezTo>
                    <a:pt x="27444" y="7453"/>
                    <a:pt x="27731" y="7423"/>
                    <a:pt x="28012" y="7358"/>
                  </a:cubicBezTo>
                  <a:lnTo>
                    <a:pt x="28012" y="7358"/>
                  </a:lnTo>
                  <a:cubicBezTo>
                    <a:pt x="27583" y="7891"/>
                    <a:pt x="27065" y="8348"/>
                    <a:pt x="26490" y="8721"/>
                  </a:cubicBezTo>
                  <a:cubicBezTo>
                    <a:pt x="26440" y="8749"/>
                    <a:pt x="26395" y="8791"/>
                    <a:pt x="26338" y="8808"/>
                  </a:cubicBezTo>
                  <a:cubicBezTo>
                    <a:pt x="26115" y="8877"/>
                    <a:pt x="25893" y="8955"/>
                    <a:pt x="25680" y="9051"/>
                  </a:cubicBezTo>
                  <a:cubicBezTo>
                    <a:pt x="25557" y="9108"/>
                    <a:pt x="25434" y="9168"/>
                    <a:pt x="25316" y="9232"/>
                  </a:cubicBezTo>
                  <a:cubicBezTo>
                    <a:pt x="25233" y="9081"/>
                    <a:pt x="25166" y="8922"/>
                    <a:pt x="25112" y="8759"/>
                  </a:cubicBezTo>
                  <a:cubicBezTo>
                    <a:pt x="25100" y="8734"/>
                    <a:pt x="25111" y="8708"/>
                    <a:pt x="25114" y="8682"/>
                  </a:cubicBezTo>
                  <a:cubicBezTo>
                    <a:pt x="25127" y="8624"/>
                    <a:pt x="25139" y="8564"/>
                    <a:pt x="25155" y="8506"/>
                  </a:cubicBezTo>
                  <a:cubicBezTo>
                    <a:pt x="25277" y="8045"/>
                    <a:pt x="25508" y="7619"/>
                    <a:pt x="25810" y="7252"/>
                  </a:cubicBezTo>
                  <a:close/>
                  <a:moveTo>
                    <a:pt x="32039" y="5668"/>
                  </a:moveTo>
                  <a:cubicBezTo>
                    <a:pt x="32283" y="5983"/>
                    <a:pt x="32352" y="6392"/>
                    <a:pt x="32417" y="6775"/>
                  </a:cubicBezTo>
                  <a:cubicBezTo>
                    <a:pt x="32555" y="7634"/>
                    <a:pt x="32444" y="8505"/>
                    <a:pt x="32310" y="9357"/>
                  </a:cubicBezTo>
                  <a:cubicBezTo>
                    <a:pt x="32140" y="9194"/>
                    <a:pt x="31937" y="9067"/>
                    <a:pt x="31728" y="8961"/>
                  </a:cubicBezTo>
                  <a:cubicBezTo>
                    <a:pt x="31689" y="8942"/>
                    <a:pt x="31650" y="8922"/>
                    <a:pt x="31609" y="8905"/>
                  </a:cubicBezTo>
                  <a:cubicBezTo>
                    <a:pt x="31697" y="8341"/>
                    <a:pt x="31658" y="7749"/>
                    <a:pt x="31431" y="7222"/>
                  </a:cubicBezTo>
                  <a:cubicBezTo>
                    <a:pt x="31877" y="6847"/>
                    <a:pt x="32032" y="6231"/>
                    <a:pt x="32039" y="5668"/>
                  </a:cubicBezTo>
                  <a:close/>
                  <a:moveTo>
                    <a:pt x="25072" y="8943"/>
                  </a:moveTo>
                  <a:cubicBezTo>
                    <a:pt x="25113" y="9049"/>
                    <a:pt x="25158" y="9153"/>
                    <a:pt x="25210" y="9252"/>
                  </a:cubicBezTo>
                  <a:cubicBezTo>
                    <a:pt x="25215" y="9262"/>
                    <a:pt x="25221" y="9273"/>
                    <a:pt x="25226" y="9283"/>
                  </a:cubicBezTo>
                  <a:cubicBezTo>
                    <a:pt x="25189" y="9305"/>
                    <a:pt x="25152" y="9327"/>
                    <a:pt x="25115" y="9350"/>
                  </a:cubicBezTo>
                  <a:cubicBezTo>
                    <a:pt x="25096" y="9356"/>
                    <a:pt x="25076" y="9361"/>
                    <a:pt x="25056" y="9367"/>
                  </a:cubicBezTo>
                  <a:cubicBezTo>
                    <a:pt x="25054" y="9333"/>
                    <a:pt x="25054" y="9298"/>
                    <a:pt x="25054" y="9262"/>
                  </a:cubicBezTo>
                  <a:cubicBezTo>
                    <a:pt x="25055" y="9156"/>
                    <a:pt x="25061" y="9049"/>
                    <a:pt x="25072" y="8943"/>
                  </a:cubicBezTo>
                  <a:close/>
                  <a:moveTo>
                    <a:pt x="21784" y="6254"/>
                  </a:moveTo>
                  <a:cubicBezTo>
                    <a:pt x="21778" y="6420"/>
                    <a:pt x="21797" y="6590"/>
                    <a:pt x="21863" y="6744"/>
                  </a:cubicBezTo>
                  <a:cubicBezTo>
                    <a:pt x="21908" y="6843"/>
                    <a:pt x="21973" y="6930"/>
                    <a:pt x="22012" y="7032"/>
                  </a:cubicBezTo>
                  <a:cubicBezTo>
                    <a:pt x="22262" y="7578"/>
                    <a:pt x="22748" y="7825"/>
                    <a:pt x="23330" y="7866"/>
                  </a:cubicBezTo>
                  <a:cubicBezTo>
                    <a:pt x="23392" y="7872"/>
                    <a:pt x="23454" y="7874"/>
                    <a:pt x="23516" y="7874"/>
                  </a:cubicBezTo>
                  <a:cubicBezTo>
                    <a:pt x="23979" y="7874"/>
                    <a:pt x="24436" y="7728"/>
                    <a:pt x="24821" y="7471"/>
                  </a:cubicBezTo>
                  <a:cubicBezTo>
                    <a:pt x="24821" y="7620"/>
                    <a:pt x="24827" y="7770"/>
                    <a:pt x="24841" y="7917"/>
                  </a:cubicBezTo>
                  <a:cubicBezTo>
                    <a:pt x="24841" y="7919"/>
                    <a:pt x="24842" y="7922"/>
                    <a:pt x="24842" y="7924"/>
                  </a:cubicBezTo>
                  <a:cubicBezTo>
                    <a:pt x="24465" y="8550"/>
                    <a:pt x="23828" y="8943"/>
                    <a:pt x="23259" y="9375"/>
                  </a:cubicBezTo>
                  <a:cubicBezTo>
                    <a:pt x="22975" y="9304"/>
                    <a:pt x="22686" y="9246"/>
                    <a:pt x="22404" y="9168"/>
                  </a:cubicBezTo>
                  <a:cubicBezTo>
                    <a:pt x="22157" y="9101"/>
                    <a:pt x="21927" y="8989"/>
                    <a:pt x="21723" y="8835"/>
                  </a:cubicBezTo>
                  <a:cubicBezTo>
                    <a:pt x="21518" y="8691"/>
                    <a:pt x="21332" y="8529"/>
                    <a:pt x="21182" y="8324"/>
                  </a:cubicBezTo>
                  <a:cubicBezTo>
                    <a:pt x="21076" y="8190"/>
                    <a:pt x="20993" y="8034"/>
                    <a:pt x="20961" y="7864"/>
                  </a:cubicBezTo>
                  <a:cubicBezTo>
                    <a:pt x="20849" y="7236"/>
                    <a:pt x="21028" y="6345"/>
                    <a:pt x="21784" y="6254"/>
                  </a:cubicBezTo>
                  <a:close/>
                  <a:moveTo>
                    <a:pt x="24862" y="8098"/>
                  </a:moveTo>
                  <a:cubicBezTo>
                    <a:pt x="24889" y="8306"/>
                    <a:pt x="24932" y="8511"/>
                    <a:pt x="24994" y="8711"/>
                  </a:cubicBezTo>
                  <a:cubicBezTo>
                    <a:pt x="24953" y="8937"/>
                    <a:pt x="24940" y="9168"/>
                    <a:pt x="24950" y="9397"/>
                  </a:cubicBezTo>
                  <a:cubicBezTo>
                    <a:pt x="24616" y="9487"/>
                    <a:pt x="24276" y="9560"/>
                    <a:pt x="23932" y="9608"/>
                  </a:cubicBezTo>
                  <a:cubicBezTo>
                    <a:pt x="23792" y="9544"/>
                    <a:pt x="23647" y="9491"/>
                    <a:pt x="23500" y="9444"/>
                  </a:cubicBezTo>
                  <a:cubicBezTo>
                    <a:pt x="23463" y="9432"/>
                    <a:pt x="23428" y="9421"/>
                    <a:pt x="23390" y="9412"/>
                  </a:cubicBezTo>
                  <a:cubicBezTo>
                    <a:pt x="23916" y="9019"/>
                    <a:pt x="24480" y="8643"/>
                    <a:pt x="24862" y="8098"/>
                  </a:cubicBezTo>
                  <a:close/>
                  <a:moveTo>
                    <a:pt x="23264" y="9503"/>
                  </a:moveTo>
                  <a:cubicBezTo>
                    <a:pt x="23409" y="9542"/>
                    <a:pt x="23553" y="9585"/>
                    <a:pt x="23694" y="9638"/>
                  </a:cubicBezTo>
                  <a:cubicBezTo>
                    <a:pt x="23468" y="9663"/>
                    <a:pt x="23248" y="9682"/>
                    <a:pt x="23020" y="9689"/>
                  </a:cubicBezTo>
                  <a:cubicBezTo>
                    <a:pt x="23036" y="9675"/>
                    <a:pt x="23053" y="9662"/>
                    <a:pt x="23069" y="9648"/>
                  </a:cubicBezTo>
                  <a:cubicBezTo>
                    <a:pt x="23103" y="9621"/>
                    <a:pt x="23136" y="9595"/>
                    <a:pt x="23172" y="9571"/>
                  </a:cubicBezTo>
                  <a:cubicBezTo>
                    <a:pt x="23203" y="9548"/>
                    <a:pt x="23233" y="9526"/>
                    <a:pt x="23264" y="9503"/>
                  </a:cubicBezTo>
                  <a:close/>
                  <a:moveTo>
                    <a:pt x="29345" y="8574"/>
                  </a:moveTo>
                  <a:cubicBezTo>
                    <a:pt x="29635" y="8586"/>
                    <a:pt x="29924" y="8608"/>
                    <a:pt x="30211" y="8646"/>
                  </a:cubicBezTo>
                  <a:cubicBezTo>
                    <a:pt x="30062" y="9033"/>
                    <a:pt x="29842" y="9397"/>
                    <a:pt x="29559" y="9700"/>
                  </a:cubicBezTo>
                  <a:cubicBezTo>
                    <a:pt x="29577" y="9351"/>
                    <a:pt x="29494" y="9005"/>
                    <a:pt x="29384" y="8678"/>
                  </a:cubicBezTo>
                  <a:cubicBezTo>
                    <a:pt x="29371" y="8643"/>
                    <a:pt x="29358" y="8609"/>
                    <a:pt x="29345" y="8574"/>
                  </a:cubicBezTo>
                  <a:close/>
                  <a:moveTo>
                    <a:pt x="24830" y="9540"/>
                  </a:moveTo>
                  <a:lnTo>
                    <a:pt x="24830" y="9540"/>
                  </a:lnTo>
                  <a:cubicBezTo>
                    <a:pt x="24726" y="9616"/>
                    <a:pt x="24622" y="9696"/>
                    <a:pt x="24524" y="9782"/>
                  </a:cubicBezTo>
                  <a:cubicBezTo>
                    <a:pt x="24489" y="9812"/>
                    <a:pt x="24453" y="9843"/>
                    <a:pt x="24420" y="9874"/>
                  </a:cubicBezTo>
                  <a:cubicBezTo>
                    <a:pt x="24392" y="9856"/>
                    <a:pt x="24366" y="9839"/>
                    <a:pt x="24338" y="9821"/>
                  </a:cubicBezTo>
                  <a:cubicBezTo>
                    <a:pt x="24284" y="9789"/>
                    <a:pt x="24230" y="9758"/>
                    <a:pt x="24176" y="9727"/>
                  </a:cubicBezTo>
                  <a:cubicBezTo>
                    <a:pt x="24160" y="9719"/>
                    <a:pt x="24143" y="9710"/>
                    <a:pt x="24127" y="9701"/>
                  </a:cubicBezTo>
                  <a:cubicBezTo>
                    <a:pt x="24364" y="9658"/>
                    <a:pt x="24599" y="9602"/>
                    <a:pt x="24830" y="9540"/>
                  </a:cubicBezTo>
                  <a:close/>
                  <a:moveTo>
                    <a:pt x="28931" y="8564"/>
                  </a:moveTo>
                  <a:cubicBezTo>
                    <a:pt x="29032" y="8564"/>
                    <a:pt x="29134" y="8566"/>
                    <a:pt x="29235" y="8570"/>
                  </a:cubicBezTo>
                  <a:cubicBezTo>
                    <a:pt x="29387" y="8961"/>
                    <a:pt x="29487" y="9390"/>
                    <a:pt x="29445" y="9814"/>
                  </a:cubicBezTo>
                  <a:cubicBezTo>
                    <a:pt x="29095" y="10151"/>
                    <a:pt x="28634" y="10349"/>
                    <a:pt x="28170" y="10469"/>
                  </a:cubicBezTo>
                  <a:cubicBezTo>
                    <a:pt x="28024" y="9842"/>
                    <a:pt x="28139" y="9186"/>
                    <a:pt x="28344" y="8585"/>
                  </a:cubicBezTo>
                  <a:cubicBezTo>
                    <a:pt x="28539" y="8571"/>
                    <a:pt x="28735" y="8564"/>
                    <a:pt x="28931" y="8564"/>
                  </a:cubicBezTo>
                  <a:close/>
                  <a:moveTo>
                    <a:pt x="28225" y="8594"/>
                  </a:moveTo>
                  <a:lnTo>
                    <a:pt x="28225" y="8594"/>
                  </a:lnTo>
                  <a:cubicBezTo>
                    <a:pt x="28028" y="9203"/>
                    <a:pt x="27918" y="9863"/>
                    <a:pt x="28057" y="10497"/>
                  </a:cubicBezTo>
                  <a:cubicBezTo>
                    <a:pt x="27870" y="10540"/>
                    <a:pt x="27668" y="10567"/>
                    <a:pt x="27473" y="10567"/>
                  </a:cubicBezTo>
                  <a:cubicBezTo>
                    <a:pt x="27461" y="10567"/>
                    <a:pt x="27449" y="10567"/>
                    <a:pt x="27438" y="10567"/>
                  </a:cubicBezTo>
                  <a:cubicBezTo>
                    <a:pt x="26564" y="10545"/>
                    <a:pt x="25851" y="10108"/>
                    <a:pt x="25395" y="9368"/>
                  </a:cubicBezTo>
                  <a:cubicBezTo>
                    <a:pt x="25633" y="9286"/>
                    <a:pt x="25868" y="9192"/>
                    <a:pt x="26093" y="9077"/>
                  </a:cubicBezTo>
                  <a:cubicBezTo>
                    <a:pt x="26183" y="9034"/>
                    <a:pt x="26269" y="8984"/>
                    <a:pt x="26355" y="8934"/>
                  </a:cubicBezTo>
                  <a:cubicBezTo>
                    <a:pt x="26392" y="8907"/>
                    <a:pt x="26434" y="8893"/>
                    <a:pt x="26478" y="8883"/>
                  </a:cubicBezTo>
                  <a:cubicBezTo>
                    <a:pt x="27047" y="8723"/>
                    <a:pt x="27636" y="8636"/>
                    <a:pt x="28225" y="8594"/>
                  </a:cubicBezTo>
                  <a:close/>
                  <a:moveTo>
                    <a:pt x="32386" y="9606"/>
                  </a:moveTo>
                  <a:cubicBezTo>
                    <a:pt x="32725" y="10067"/>
                    <a:pt x="32655" y="10716"/>
                    <a:pt x="32573" y="11253"/>
                  </a:cubicBezTo>
                  <a:cubicBezTo>
                    <a:pt x="32491" y="11155"/>
                    <a:pt x="32399" y="11062"/>
                    <a:pt x="32286" y="11001"/>
                  </a:cubicBezTo>
                  <a:cubicBezTo>
                    <a:pt x="32271" y="10994"/>
                    <a:pt x="32257" y="10987"/>
                    <a:pt x="32243" y="10981"/>
                  </a:cubicBezTo>
                  <a:cubicBezTo>
                    <a:pt x="32271" y="10520"/>
                    <a:pt x="32332" y="10063"/>
                    <a:pt x="32386" y="9606"/>
                  </a:cubicBezTo>
                  <a:close/>
                  <a:moveTo>
                    <a:pt x="29426" y="9967"/>
                  </a:moveTo>
                  <a:lnTo>
                    <a:pt x="29426" y="9967"/>
                  </a:lnTo>
                  <a:cubicBezTo>
                    <a:pt x="29355" y="10506"/>
                    <a:pt x="29043" y="10995"/>
                    <a:pt x="28625" y="11336"/>
                  </a:cubicBezTo>
                  <a:cubicBezTo>
                    <a:pt x="28622" y="11334"/>
                    <a:pt x="28618" y="11330"/>
                    <a:pt x="28615" y="11328"/>
                  </a:cubicBezTo>
                  <a:cubicBezTo>
                    <a:pt x="28397" y="11140"/>
                    <a:pt x="28270" y="10867"/>
                    <a:pt x="28197" y="10590"/>
                  </a:cubicBezTo>
                  <a:cubicBezTo>
                    <a:pt x="28648" y="10480"/>
                    <a:pt x="29084" y="10282"/>
                    <a:pt x="29426" y="9967"/>
                  </a:cubicBezTo>
                  <a:close/>
                  <a:moveTo>
                    <a:pt x="30323" y="8662"/>
                  </a:moveTo>
                  <a:cubicBezTo>
                    <a:pt x="30723" y="8715"/>
                    <a:pt x="31115" y="8823"/>
                    <a:pt x="31491" y="8972"/>
                  </a:cubicBezTo>
                  <a:cubicBezTo>
                    <a:pt x="31428" y="9349"/>
                    <a:pt x="31295" y="9708"/>
                    <a:pt x="31136" y="10054"/>
                  </a:cubicBezTo>
                  <a:cubicBezTo>
                    <a:pt x="30790" y="10787"/>
                    <a:pt x="30178" y="11566"/>
                    <a:pt x="29294" y="11568"/>
                  </a:cubicBezTo>
                  <a:lnTo>
                    <a:pt x="29294" y="11569"/>
                  </a:lnTo>
                  <a:cubicBezTo>
                    <a:pt x="29291" y="11569"/>
                    <a:pt x="29289" y="11569"/>
                    <a:pt x="29287" y="11569"/>
                  </a:cubicBezTo>
                  <a:cubicBezTo>
                    <a:pt x="29084" y="11569"/>
                    <a:pt x="28877" y="11516"/>
                    <a:pt x="28706" y="11398"/>
                  </a:cubicBezTo>
                  <a:cubicBezTo>
                    <a:pt x="29184" y="11012"/>
                    <a:pt x="29499" y="10470"/>
                    <a:pt x="29547" y="9854"/>
                  </a:cubicBezTo>
                  <a:cubicBezTo>
                    <a:pt x="29878" y="9511"/>
                    <a:pt x="30157" y="9110"/>
                    <a:pt x="30323" y="8662"/>
                  </a:cubicBezTo>
                  <a:close/>
                  <a:moveTo>
                    <a:pt x="23931" y="9736"/>
                  </a:moveTo>
                  <a:cubicBezTo>
                    <a:pt x="24072" y="9798"/>
                    <a:pt x="24206" y="9866"/>
                    <a:pt x="24337" y="9953"/>
                  </a:cubicBezTo>
                  <a:cubicBezTo>
                    <a:pt x="24047" y="10235"/>
                    <a:pt x="23799" y="10574"/>
                    <a:pt x="23686" y="10967"/>
                  </a:cubicBezTo>
                  <a:cubicBezTo>
                    <a:pt x="23547" y="10945"/>
                    <a:pt x="23407" y="10934"/>
                    <a:pt x="23267" y="10934"/>
                  </a:cubicBezTo>
                  <a:cubicBezTo>
                    <a:pt x="22528" y="10934"/>
                    <a:pt x="21799" y="11235"/>
                    <a:pt x="21238" y="11714"/>
                  </a:cubicBezTo>
                  <a:cubicBezTo>
                    <a:pt x="21251" y="11688"/>
                    <a:pt x="21266" y="11661"/>
                    <a:pt x="21281" y="11635"/>
                  </a:cubicBezTo>
                  <a:lnTo>
                    <a:pt x="21281" y="11633"/>
                  </a:lnTo>
                  <a:cubicBezTo>
                    <a:pt x="21673" y="10920"/>
                    <a:pt x="22233" y="10308"/>
                    <a:pt x="22871" y="9806"/>
                  </a:cubicBezTo>
                  <a:cubicBezTo>
                    <a:pt x="22916" y="9807"/>
                    <a:pt x="22961" y="9808"/>
                    <a:pt x="23006" y="9808"/>
                  </a:cubicBezTo>
                  <a:cubicBezTo>
                    <a:pt x="23316" y="9808"/>
                    <a:pt x="23625" y="9786"/>
                    <a:pt x="23931" y="9736"/>
                  </a:cubicBezTo>
                  <a:close/>
                  <a:moveTo>
                    <a:pt x="32240" y="11100"/>
                  </a:moveTo>
                  <a:cubicBezTo>
                    <a:pt x="32363" y="11180"/>
                    <a:pt x="32462" y="11290"/>
                    <a:pt x="32542" y="11417"/>
                  </a:cubicBezTo>
                  <a:cubicBezTo>
                    <a:pt x="32515" y="11543"/>
                    <a:pt x="32474" y="11667"/>
                    <a:pt x="32412" y="11782"/>
                  </a:cubicBezTo>
                  <a:cubicBezTo>
                    <a:pt x="32229" y="11631"/>
                    <a:pt x="32244" y="11320"/>
                    <a:pt x="32240" y="11100"/>
                  </a:cubicBezTo>
                  <a:close/>
                  <a:moveTo>
                    <a:pt x="32596" y="11632"/>
                  </a:moveTo>
                  <a:lnTo>
                    <a:pt x="32596" y="11648"/>
                  </a:lnTo>
                  <a:cubicBezTo>
                    <a:pt x="32596" y="11663"/>
                    <a:pt x="32593" y="11688"/>
                    <a:pt x="32587" y="11711"/>
                  </a:cubicBezTo>
                  <a:cubicBezTo>
                    <a:pt x="32576" y="11741"/>
                    <a:pt x="32556" y="11777"/>
                    <a:pt x="32526" y="11796"/>
                  </a:cubicBezTo>
                  <a:cubicBezTo>
                    <a:pt x="32528" y="11791"/>
                    <a:pt x="32530" y="11788"/>
                    <a:pt x="32531" y="11784"/>
                  </a:cubicBezTo>
                  <a:cubicBezTo>
                    <a:pt x="32557" y="11735"/>
                    <a:pt x="32578" y="11684"/>
                    <a:pt x="32596" y="11632"/>
                  </a:cubicBezTo>
                  <a:close/>
                  <a:moveTo>
                    <a:pt x="25293" y="9403"/>
                  </a:moveTo>
                  <a:cubicBezTo>
                    <a:pt x="25521" y="9793"/>
                    <a:pt x="25832" y="10149"/>
                    <a:pt x="26236" y="10362"/>
                  </a:cubicBezTo>
                  <a:cubicBezTo>
                    <a:pt x="26628" y="10568"/>
                    <a:pt x="27077" y="10672"/>
                    <a:pt x="27523" y="10672"/>
                  </a:cubicBezTo>
                  <a:cubicBezTo>
                    <a:pt x="27712" y="10672"/>
                    <a:pt x="27901" y="10653"/>
                    <a:pt x="28084" y="10616"/>
                  </a:cubicBezTo>
                  <a:cubicBezTo>
                    <a:pt x="28157" y="10913"/>
                    <a:pt x="28300" y="11202"/>
                    <a:pt x="28537" y="11403"/>
                  </a:cubicBezTo>
                  <a:cubicBezTo>
                    <a:pt x="28158" y="11675"/>
                    <a:pt x="27686" y="11799"/>
                    <a:pt x="27221" y="11799"/>
                  </a:cubicBezTo>
                  <a:cubicBezTo>
                    <a:pt x="27213" y="11799"/>
                    <a:pt x="27204" y="11799"/>
                    <a:pt x="27196" y="11799"/>
                  </a:cubicBezTo>
                  <a:lnTo>
                    <a:pt x="27196" y="11798"/>
                  </a:lnTo>
                  <a:cubicBezTo>
                    <a:pt x="27193" y="11798"/>
                    <a:pt x="27191" y="11798"/>
                    <a:pt x="27189" y="11798"/>
                  </a:cubicBezTo>
                  <a:cubicBezTo>
                    <a:pt x="26587" y="11798"/>
                    <a:pt x="26076" y="11508"/>
                    <a:pt x="25702" y="11044"/>
                  </a:cubicBezTo>
                  <a:cubicBezTo>
                    <a:pt x="25333" y="10602"/>
                    <a:pt x="25104" y="10086"/>
                    <a:pt x="25064" y="9508"/>
                  </a:cubicBezTo>
                  <a:cubicBezTo>
                    <a:pt x="25134" y="9458"/>
                    <a:pt x="25210" y="9425"/>
                    <a:pt x="25293" y="9403"/>
                  </a:cubicBezTo>
                  <a:close/>
                  <a:moveTo>
                    <a:pt x="24428" y="10014"/>
                  </a:moveTo>
                  <a:cubicBezTo>
                    <a:pt x="24795" y="10263"/>
                    <a:pt x="25101" y="10612"/>
                    <a:pt x="25234" y="11043"/>
                  </a:cubicBezTo>
                  <a:cubicBezTo>
                    <a:pt x="25319" y="11307"/>
                    <a:pt x="25360" y="11605"/>
                    <a:pt x="25263" y="11873"/>
                  </a:cubicBezTo>
                  <a:cubicBezTo>
                    <a:pt x="25127" y="11679"/>
                    <a:pt x="24957" y="11507"/>
                    <a:pt x="24759" y="11379"/>
                  </a:cubicBezTo>
                  <a:cubicBezTo>
                    <a:pt x="24541" y="11243"/>
                    <a:pt x="24307" y="11132"/>
                    <a:pt x="24062" y="11055"/>
                  </a:cubicBezTo>
                  <a:cubicBezTo>
                    <a:pt x="23972" y="11028"/>
                    <a:pt x="23881" y="11002"/>
                    <a:pt x="23787" y="10984"/>
                  </a:cubicBezTo>
                  <a:cubicBezTo>
                    <a:pt x="23904" y="10610"/>
                    <a:pt x="24150" y="10286"/>
                    <a:pt x="24428" y="10014"/>
                  </a:cubicBezTo>
                  <a:close/>
                  <a:moveTo>
                    <a:pt x="32069" y="12103"/>
                  </a:moveTo>
                  <a:cubicBezTo>
                    <a:pt x="32102" y="12103"/>
                    <a:pt x="32135" y="12108"/>
                    <a:pt x="32171" y="12116"/>
                  </a:cubicBezTo>
                  <a:lnTo>
                    <a:pt x="32172" y="12117"/>
                  </a:lnTo>
                  <a:cubicBezTo>
                    <a:pt x="32105" y="12174"/>
                    <a:pt x="32032" y="12236"/>
                    <a:pt x="31941" y="12241"/>
                  </a:cubicBezTo>
                  <a:cubicBezTo>
                    <a:pt x="31843" y="12209"/>
                    <a:pt x="31892" y="12143"/>
                    <a:pt x="31964" y="12120"/>
                  </a:cubicBezTo>
                  <a:cubicBezTo>
                    <a:pt x="32000" y="12109"/>
                    <a:pt x="32034" y="12103"/>
                    <a:pt x="32069" y="12103"/>
                  </a:cubicBezTo>
                  <a:close/>
                  <a:moveTo>
                    <a:pt x="23760" y="11087"/>
                  </a:moveTo>
                  <a:lnTo>
                    <a:pt x="23760" y="11087"/>
                  </a:lnTo>
                  <a:cubicBezTo>
                    <a:pt x="24323" y="11216"/>
                    <a:pt x="24875" y="11503"/>
                    <a:pt x="25210" y="11987"/>
                  </a:cubicBezTo>
                  <a:cubicBezTo>
                    <a:pt x="25087" y="12211"/>
                    <a:pt x="24845" y="12385"/>
                    <a:pt x="24579" y="12385"/>
                  </a:cubicBezTo>
                  <a:cubicBezTo>
                    <a:pt x="24575" y="12385"/>
                    <a:pt x="24571" y="12385"/>
                    <a:pt x="24566" y="12385"/>
                  </a:cubicBezTo>
                  <a:lnTo>
                    <a:pt x="24573" y="12385"/>
                  </a:lnTo>
                  <a:cubicBezTo>
                    <a:pt x="24248" y="12366"/>
                    <a:pt x="23959" y="12120"/>
                    <a:pt x="23817" y="11834"/>
                  </a:cubicBezTo>
                  <a:cubicBezTo>
                    <a:pt x="23705" y="11607"/>
                    <a:pt x="23700" y="11333"/>
                    <a:pt x="23760" y="11087"/>
                  </a:cubicBezTo>
                  <a:close/>
                  <a:moveTo>
                    <a:pt x="31349" y="11202"/>
                  </a:moveTo>
                  <a:lnTo>
                    <a:pt x="31349" y="11202"/>
                  </a:lnTo>
                  <a:cubicBezTo>
                    <a:pt x="31834" y="11553"/>
                    <a:pt x="31557" y="12161"/>
                    <a:pt x="31269" y="12551"/>
                  </a:cubicBezTo>
                  <a:cubicBezTo>
                    <a:pt x="30973" y="12938"/>
                    <a:pt x="30592" y="13264"/>
                    <a:pt x="30177" y="13519"/>
                  </a:cubicBezTo>
                  <a:cubicBezTo>
                    <a:pt x="30186" y="13434"/>
                    <a:pt x="30197" y="13349"/>
                    <a:pt x="30213" y="13264"/>
                  </a:cubicBezTo>
                  <a:cubicBezTo>
                    <a:pt x="30249" y="13053"/>
                    <a:pt x="30295" y="12844"/>
                    <a:pt x="30362" y="12640"/>
                  </a:cubicBezTo>
                  <a:cubicBezTo>
                    <a:pt x="30428" y="12432"/>
                    <a:pt x="30526" y="12237"/>
                    <a:pt x="30630" y="12045"/>
                  </a:cubicBezTo>
                  <a:cubicBezTo>
                    <a:pt x="30813" y="11721"/>
                    <a:pt x="31036" y="11414"/>
                    <a:pt x="31349" y="11202"/>
                  </a:cubicBezTo>
                  <a:close/>
                  <a:moveTo>
                    <a:pt x="31590" y="9014"/>
                  </a:moveTo>
                  <a:cubicBezTo>
                    <a:pt x="31850" y="9130"/>
                    <a:pt x="32095" y="9280"/>
                    <a:pt x="32291" y="9491"/>
                  </a:cubicBezTo>
                  <a:cubicBezTo>
                    <a:pt x="32219" y="9971"/>
                    <a:pt x="32152" y="10455"/>
                    <a:pt x="32126" y="10941"/>
                  </a:cubicBezTo>
                  <a:cubicBezTo>
                    <a:pt x="32071" y="10928"/>
                    <a:pt x="32015" y="10923"/>
                    <a:pt x="31959" y="10923"/>
                  </a:cubicBezTo>
                  <a:cubicBezTo>
                    <a:pt x="31887" y="10923"/>
                    <a:pt x="31813" y="10931"/>
                    <a:pt x="31741" y="10941"/>
                  </a:cubicBezTo>
                  <a:cubicBezTo>
                    <a:pt x="31602" y="10951"/>
                    <a:pt x="31468" y="10992"/>
                    <a:pt x="31351" y="11071"/>
                  </a:cubicBezTo>
                  <a:cubicBezTo>
                    <a:pt x="31264" y="11033"/>
                    <a:pt x="31175" y="11017"/>
                    <a:pt x="31084" y="11017"/>
                  </a:cubicBezTo>
                  <a:cubicBezTo>
                    <a:pt x="30832" y="11017"/>
                    <a:pt x="30577" y="11144"/>
                    <a:pt x="30375" y="11285"/>
                  </a:cubicBezTo>
                  <a:cubicBezTo>
                    <a:pt x="29674" y="11803"/>
                    <a:pt x="29330" y="12683"/>
                    <a:pt x="29254" y="13530"/>
                  </a:cubicBezTo>
                  <a:cubicBezTo>
                    <a:pt x="28895" y="13269"/>
                    <a:pt x="28495" y="13020"/>
                    <a:pt x="28045" y="12969"/>
                  </a:cubicBezTo>
                  <a:cubicBezTo>
                    <a:pt x="27993" y="12965"/>
                    <a:pt x="27939" y="12963"/>
                    <a:pt x="27886" y="12963"/>
                  </a:cubicBezTo>
                  <a:cubicBezTo>
                    <a:pt x="27333" y="12963"/>
                    <a:pt x="26766" y="13179"/>
                    <a:pt x="26363" y="13555"/>
                  </a:cubicBezTo>
                  <a:cubicBezTo>
                    <a:pt x="26201" y="13300"/>
                    <a:pt x="25958" y="13096"/>
                    <a:pt x="25674" y="12991"/>
                  </a:cubicBezTo>
                  <a:cubicBezTo>
                    <a:pt x="25672" y="12991"/>
                    <a:pt x="25670" y="12990"/>
                    <a:pt x="25666" y="12989"/>
                  </a:cubicBezTo>
                  <a:cubicBezTo>
                    <a:pt x="25640" y="12633"/>
                    <a:pt x="25520" y="12286"/>
                    <a:pt x="25334" y="11981"/>
                  </a:cubicBezTo>
                  <a:cubicBezTo>
                    <a:pt x="25644" y="11223"/>
                    <a:pt x="25129" y="10370"/>
                    <a:pt x="24510" y="9937"/>
                  </a:cubicBezTo>
                  <a:cubicBezTo>
                    <a:pt x="24652" y="9805"/>
                    <a:pt x="24805" y="9685"/>
                    <a:pt x="24964" y="9576"/>
                  </a:cubicBezTo>
                  <a:cubicBezTo>
                    <a:pt x="25003" y="9988"/>
                    <a:pt x="25130" y="10394"/>
                    <a:pt x="25354" y="10745"/>
                  </a:cubicBezTo>
                  <a:cubicBezTo>
                    <a:pt x="25583" y="11109"/>
                    <a:pt x="25878" y="11442"/>
                    <a:pt x="26253" y="11661"/>
                  </a:cubicBezTo>
                  <a:cubicBezTo>
                    <a:pt x="26555" y="11843"/>
                    <a:pt x="26897" y="11926"/>
                    <a:pt x="27242" y="11926"/>
                  </a:cubicBezTo>
                  <a:cubicBezTo>
                    <a:pt x="27732" y="11926"/>
                    <a:pt x="28227" y="11758"/>
                    <a:pt x="28619" y="11465"/>
                  </a:cubicBezTo>
                  <a:cubicBezTo>
                    <a:pt x="28829" y="11612"/>
                    <a:pt x="29074" y="11677"/>
                    <a:pt x="29321" y="11677"/>
                  </a:cubicBezTo>
                  <a:cubicBezTo>
                    <a:pt x="29644" y="11677"/>
                    <a:pt x="29972" y="11566"/>
                    <a:pt x="30233" y="11376"/>
                  </a:cubicBezTo>
                  <a:cubicBezTo>
                    <a:pt x="30751" y="11017"/>
                    <a:pt x="31099" y="10463"/>
                    <a:pt x="31327" y="9885"/>
                  </a:cubicBezTo>
                  <a:cubicBezTo>
                    <a:pt x="31447" y="9606"/>
                    <a:pt x="31534" y="9313"/>
                    <a:pt x="31590" y="9014"/>
                  </a:cubicBezTo>
                  <a:close/>
                  <a:moveTo>
                    <a:pt x="31073" y="11123"/>
                  </a:moveTo>
                  <a:cubicBezTo>
                    <a:pt x="31128" y="11123"/>
                    <a:pt x="31184" y="11131"/>
                    <a:pt x="31238" y="11148"/>
                  </a:cubicBezTo>
                  <a:cubicBezTo>
                    <a:pt x="30506" y="11697"/>
                    <a:pt x="30164" y="12715"/>
                    <a:pt x="30051" y="13591"/>
                  </a:cubicBezTo>
                  <a:cubicBezTo>
                    <a:pt x="29900" y="13671"/>
                    <a:pt x="29737" y="13744"/>
                    <a:pt x="29578" y="13807"/>
                  </a:cubicBezTo>
                  <a:cubicBezTo>
                    <a:pt x="29551" y="13781"/>
                    <a:pt x="29524" y="13755"/>
                    <a:pt x="29496" y="13730"/>
                  </a:cubicBezTo>
                  <a:cubicBezTo>
                    <a:pt x="29449" y="13689"/>
                    <a:pt x="29403" y="13647"/>
                    <a:pt x="29354" y="13608"/>
                  </a:cubicBezTo>
                  <a:cubicBezTo>
                    <a:pt x="29354" y="13607"/>
                    <a:pt x="29352" y="13607"/>
                    <a:pt x="29352" y="13606"/>
                  </a:cubicBezTo>
                  <a:cubicBezTo>
                    <a:pt x="29423" y="12837"/>
                    <a:pt x="29690" y="12046"/>
                    <a:pt x="30272" y="11512"/>
                  </a:cubicBezTo>
                  <a:cubicBezTo>
                    <a:pt x="30474" y="11333"/>
                    <a:pt x="30780" y="11123"/>
                    <a:pt x="31073" y="11123"/>
                  </a:cubicBezTo>
                  <a:close/>
                  <a:moveTo>
                    <a:pt x="29342" y="13738"/>
                  </a:moveTo>
                  <a:cubicBezTo>
                    <a:pt x="29372" y="13764"/>
                    <a:pt x="29402" y="13789"/>
                    <a:pt x="29431" y="13815"/>
                  </a:cubicBezTo>
                  <a:cubicBezTo>
                    <a:pt x="29442" y="13827"/>
                    <a:pt x="29455" y="13838"/>
                    <a:pt x="29467" y="13850"/>
                  </a:cubicBezTo>
                  <a:cubicBezTo>
                    <a:pt x="29434" y="13861"/>
                    <a:pt x="29403" y="13874"/>
                    <a:pt x="29371" y="13886"/>
                  </a:cubicBezTo>
                  <a:cubicBezTo>
                    <a:pt x="29359" y="13890"/>
                    <a:pt x="29348" y="13894"/>
                    <a:pt x="29336" y="13897"/>
                  </a:cubicBezTo>
                  <a:cubicBezTo>
                    <a:pt x="29337" y="13844"/>
                    <a:pt x="29340" y="13791"/>
                    <a:pt x="29342" y="13738"/>
                  </a:cubicBezTo>
                  <a:close/>
                  <a:moveTo>
                    <a:pt x="30035" y="13724"/>
                  </a:moveTo>
                  <a:lnTo>
                    <a:pt x="30035" y="13724"/>
                  </a:lnTo>
                  <a:cubicBezTo>
                    <a:pt x="30014" y="13927"/>
                    <a:pt x="30003" y="14131"/>
                    <a:pt x="30013" y="14335"/>
                  </a:cubicBezTo>
                  <a:cubicBezTo>
                    <a:pt x="29992" y="14305"/>
                    <a:pt x="29971" y="14275"/>
                    <a:pt x="29949" y="14245"/>
                  </a:cubicBezTo>
                  <a:cubicBezTo>
                    <a:pt x="29861" y="14124"/>
                    <a:pt x="29766" y="14006"/>
                    <a:pt x="29664" y="13895"/>
                  </a:cubicBezTo>
                  <a:cubicBezTo>
                    <a:pt x="29788" y="13841"/>
                    <a:pt x="29914" y="13787"/>
                    <a:pt x="30035" y="13724"/>
                  </a:cubicBezTo>
                  <a:close/>
                  <a:moveTo>
                    <a:pt x="27811" y="13074"/>
                  </a:moveTo>
                  <a:cubicBezTo>
                    <a:pt x="28332" y="13083"/>
                    <a:pt x="28833" y="13354"/>
                    <a:pt x="29244" y="13657"/>
                  </a:cubicBezTo>
                  <a:cubicBezTo>
                    <a:pt x="29242" y="13696"/>
                    <a:pt x="29239" y="13732"/>
                    <a:pt x="29238" y="13770"/>
                  </a:cubicBezTo>
                  <a:cubicBezTo>
                    <a:pt x="29237" y="13823"/>
                    <a:pt x="29236" y="13876"/>
                    <a:pt x="29236" y="13931"/>
                  </a:cubicBezTo>
                  <a:cubicBezTo>
                    <a:pt x="28388" y="14222"/>
                    <a:pt x="27486" y="14288"/>
                    <a:pt x="26597" y="14349"/>
                  </a:cubicBezTo>
                  <a:cubicBezTo>
                    <a:pt x="26594" y="14144"/>
                    <a:pt x="26559" y="13938"/>
                    <a:pt x="26471" y="13752"/>
                  </a:cubicBezTo>
                  <a:lnTo>
                    <a:pt x="26471" y="13751"/>
                  </a:lnTo>
                  <a:cubicBezTo>
                    <a:pt x="26455" y="13717"/>
                    <a:pt x="26438" y="13684"/>
                    <a:pt x="26421" y="13652"/>
                  </a:cubicBezTo>
                  <a:cubicBezTo>
                    <a:pt x="26792" y="13304"/>
                    <a:pt x="27298" y="13082"/>
                    <a:pt x="27811" y="13074"/>
                  </a:cubicBezTo>
                  <a:close/>
                  <a:moveTo>
                    <a:pt x="26347" y="13727"/>
                  </a:moveTo>
                  <a:cubicBezTo>
                    <a:pt x="26446" y="13919"/>
                    <a:pt x="26490" y="14137"/>
                    <a:pt x="26493" y="14356"/>
                  </a:cubicBezTo>
                  <a:cubicBezTo>
                    <a:pt x="26329" y="14366"/>
                    <a:pt x="26165" y="14378"/>
                    <a:pt x="26002" y="14388"/>
                  </a:cubicBezTo>
                  <a:cubicBezTo>
                    <a:pt x="25985" y="14389"/>
                    <a:pt x="25970" y="14391"/>
                    <a:pt x="25954" y="14392"/>
                  </a:cubicBezTo>
                  <a:cubicBezTo>
                    <a:pt x="25964" y="14364"/>
                    <a:pt x="25973" y="14338"/>
                    <a:pt x="25983" y="14311"/>
                  </a:cubicBezTo>
                  <a:cubicBezTo>
                    <a:pt x="26066" y="14095"/>
                    <a:pt x="26189" y="13896"/>
                    <a:pt x="26347" y="13727"/>
                  </a:cubicBezTo>
                  <a:close/>
                  <a:moveTo>
                    <a:pt x="25673" y="13131"/>
                  </a:moveTo>
                  <a:cubicBezTo>
                    <a:pt x="25923" y="13232"/>
                    <a:pt x="26146" y="13394"/>
                    <a:pt x="26291" y="13628"/>
                  </a:cubicBezTo>
                  <a:cubicBezTo>
                    <a:pt x="26082" y="13844"/>
                    <a:pt x="25925" y="14112"/>
                    <a:pt x="25838" y="14400"/>
                  </a:cubicBezTo>
                  <a:lnTo>
                    <a:pt x="25617" y="14415"/>
                  </a:lnTo>
                  <a:cubicBezTo>
                    <a:pt x="25529" y="14421"/>
                    <a:pt x="25442" y="14427"/>
                    <a:pt x="25356" y="14436"/>
                  </a:cubicBezTo>
                  <a:cubicBezTo>
                    <a:pt x="25528" y="14081"/>
                    <a:pt x="25644" y="13694"/>
                    <a:pt x="25670" y="13300"/>
                  </a:cubicBezTo>
                  <a:cubicBezTo>
                    <a:pt x="25674" y="13244"/>
                    <a:pt x="25674" y="13187"/>
                    <a:pt x="25673" y="13131"/>
                  </a:cubicBezTo>
                  <a:close/>
                  <a:moveTo>
                    <a:pt x="25096" y="13027"/>
                  </a:moveTo>
                  <a:cubicBezTo>
                    <a:pt x="25255" y="13027"/>
                    <a:pt x="25414" y="13047"/>
                    <a:pt x="25567" y="13093"/>
                  </a:cubicBezTo>
                  <a:cubicBezTo>
                    <a:pt x="25582" y="13564"/>
                    <a:pt x="25437" y="14027"/>
                    <a:pt x="25227" y="14446"/>
                  </a:cubicBezTo>
                  <a:cubicBezTo>
                    <a:pt x="24487" y="14510"/>
                    <a:pt x="23755" y="14658"/>
                    <a:pt x="23053" y="14902"/>
                  </a:cubicBezTo>
                  <a:cubicBezTo>
                    <a:pt x="23240" y="14338"/>
                    <a:pt x="23526" y="13782"/>
                    <a:pt x="23997" y="13403"/>
                  </a:cubicBezTo>
                  <a:cubicBezTo>
                    <a:pt x="24133" y="13294"/>
                    <a:pt x="24281" y="13191"/>
                    <a:pt x="24448" y="13133"/>
                  </a:cubicBezTo>
                  <a:cubicBezTo>
                    <a:pt x="24656" y="13066"/>
                    <a:pt x="24877" y="13027"/>
                    <a:pt x="25096" y="13027"/>
                  </a:cubicBezTo>
                  <a:close/>
                  <a:moveTo>
                    <a:pt x="29554" y="13936"/>
                  </a:moveTo>
                  <a:cubicBezTo>
                    <a:pt x="29666" y="14055"/>
                    <a:pt x="29770" y="14182"/>
                    <a:pt x="29863" y="14316"/>
                  </a:cubicBezTo>
                  <a:cubicBezTo>
                    <a:pt x="29905" y="14373"/>
                    <a:pt x="29944" y="14432"/>
                    <a:pt x="29982" y="14492"/>
                  </a:cubicBezTo>
                  <a:cubicBezTo>
                    <a:pt x="30004" y="14531"/>
                    <a:pt x="30045" y="14567"/>
                    <a:pt x="30015" y="14612"/>
                  </a:cubicBezTo>
                  <a:cubicBezTo>
                    <a:pt x="29899" y="14917"/>
                    <a:pt x="29819" y="15235"/>
                    <a:pt x="29771" y="15558"/>
                  </a:cubicBezTo>
                  <a:lnTo>
                    <a:pt x="29771" y="15557"/>
                  </a:lnTo>
                  <a:cubicBezTo>
                    <a:pt x="29468" y="15106"/>
                    <a:pt x="29340" y="14555"/>
                    <a:pt x="29335" y="14016"/>
                  </a:cubicBezTo>
                  <a:cubicBezTo>
                    <a:pt x="29409" y="13994"/>
                    <a:pt x="29480" y="13963"/>
                    <a:pt x="29554" y="13936"/>
                  </a:cubicBezTo>
                  <a:close/>
                  <a:moveTo>
                    <a:pt x="23307" y="11043"/>
                  </a:moveTo>
                  <a:cubicBezTo>
                    <a:pt x="23425" y="11043"/>
                    <a:pt x="23543" y="11051"/>
                    <a:pt x="23660" y="11067"/>
                  </a:cubicBezTo>
                  <a:cubicBezTo>
                    <a:pt x="23588" y="11375"/>
                    <a:pt x="23604" y="11720"/>
                    <a:pt x="23779" y="11992"/>
                  </a:cubicBezTo>
                  <a:cubicBezTo>
                    <a:pt x="23982" y="12305"/>
                    <a:pt x="24303" y="12499"/>
                    <a:pt x="24615" y="12499"/>
                  </a:cubicBezTo>
                  <a:cubicBezTo>
                    <a:pt x="24863" y="12499"/>
                    <a:pt x="25105" y="12375"/>
                    <a:pt x="25278" y="12091"/>
                  </a:cubicBezTo>
                  <a:cubicBezTo>
                    <a:pt x="25434" y="12350"/>
                    <a:pt x="25529" y="12650"/>
                    <a:pt x="25558" y="12953"/>
                  </a:cubicBezTo>
                  <a:cubicBezTo>
                    <a:pt x="25451" y="12922"/>
                    <a:pt x="25339" y="12915"/>
                    <a:pt x="25228" y="12915"/>
                  </a:cubicBezTo>
                  <a:cubicBezTo>
                    <a:pt x="25198" y="12915"/>
                    <a:pt x="25168" y="12916"/>
                    <a:pt x="25138" y="12916"/>
                  </a:cubicBezTo>
                  <a:cubicBezTo>
                    <a:pt x="24822" y="12923"/>
                    <a:pt x="24496" y="12970"/>
                    <a:pt x="24215" y="13124"/>
                  </a:cubicBezTo>
                  <a:cubicBezTo>
                    <a:pt x="23564" y="13488"/>
                    <a:pt x="23127" y="14258"/>
                    <a:pt x="22916" y="14954"/>
                  </a:cubicBezTo>
                  <a:cubicBezTo>
                    <a:pt x="22547" y="15104"/>
                    <a:pt x="22218" y="15347"/>
                    <a:pt x="21939" y="15630"/>
                  </a:cubicBezTo>
                  <a:cubicBezTo>
                    <a:pt x="21912" y="15615"/>
                    <a:pt x="21884" y="15599"/>
                    <a:pt x="21858" y="15581"/>
                  </a:cubicBezTo>
                  <a:cubicBezTo>
                    <a:pt x="21444" y="15309"/>
                    <a:pt x="21097" y="14921"/>
                    <a:pt x="20919" y="14455"/>
                  </a:cubicBezTo>
                  <a:cubicBezTo>
                    <a:pt x="20647" y="13743"/>
                    <a:pt x="20708" y="12932"/>
                    <a:pt x="20997" y="12234"/>
                  </a:cubicBezTo>
                  <a:cubicBezTo>
                    <a:pt x="21030" y="12151"/>
                    <a:pt x="21066" y="12069"/>
                    <a:pt x="21103" y="11987"/>
                  </a:cubicBezTo>
                  <a:cubicBezTo>
                    <a:pt x="21279" y="11810"/>
                    <a:pt x="21482" y="11648"/>
                    <a:pt x="21697" y="11517"/>
                  </a:cubicBezTo>
                  <a:cubicBezTo>
                    <a:pt x="22180" y="11227"/>
                    <a:pt x="22742" y="11043"/>
                    <a:pt x="23307" y="11043"/>
                  </a:cubicBezTo>
                  <a:close/>
                  <a:moveTo>
                    <a:pt x="26490" y="14472"/>
                  </a:moveTo>
                  <a:lnTo>
                    <a:pt x="26490" y="14472"/>
                  </a:lnTo>
                  <a:cubicBezTo>
                    <a:pt x="26464" y="14961"/>
                    <a:pt x="26295" y="15433"/>
                    <a:pt x="26075" y="15867"/>
                  </a:cubicBezTo>
                  <a:cubicBezTo>
                    <a:pt x="25859" y="15453"/>
                    <a:pt x="25798" y="14962"/>
                    <a:pt x="25920" y="14507"/>
                  </a:cubicBezTo>
                  <a:cubicBezTo>
                    <a:pt x="26033" y="14499"/>
                    <a:pt x="26147" y="14493"/>
                    <a:pt x="26260" y="14486"/>
                  </a:cubicBezTo>
                  <a:cubicBezTo>
                    <a:pt x="26337" y="14482"/>
                    <a:pt x="26414" y="14477"/>
                    <a:pt x="26490" y="14472"/>
                  </a:cubicBezTo>
                  <a:close/>
                  <a:moveTo>
                    <a:pt x="22875" y="15091"/>
                  </a:moveTo>
                  <a:lnTo>
                    <a:pt x="22875" y="15091"/>
                  </a:lnTo>
                  <a:cubicBezTo>
                    <a:pt x="22804" y="15351"/>
                    <a:pt x="22757" y="15616"/>
                    <a:pt x="22733" y="15883"/>
                  </a:cubicBezTo>
                  <a:cubicBezTo>
                    <a:pt x="22720" y="15881"/>
                    <a:pt x="22706" y="15880"/>
                    <a:pt x="22693" y="15878"/>
                  </a:cubicBezTo>
                  <a:cubicBezTo>
                    <a:pt x="22466" y="15845"/>
                    <a:pt x="22244" y="15783"/>
                    <a:pt x="22039" y="15680"/>
                  </a:cubicBezTo>
                  <a:cubicBezTo>
                    <a:pt x="22276" y="15436"/>
                    <a:pt x="22565" y="15237"/>
                    <a:pt x="22875" y="15091"/>
                  </a:cubicBezTo>
                  <a:close/>
                  <a:moveTo>
                    <a:pt x="25162" y="14569"/>
                  </a:moveTo>
                  <a:lnTo>
                    <a:pt x="25162" y="14569"/>
                  </a:lnTo>
                  <a:cubicBezTo>
                    <a:pt x="24747" y="15360"/>
                    <a:pt x="23892" y="15900"/>
                    <a:pt x="22996" y="15900"/>
                  </a:cubicBezTo>
                  <a:cubicBezTo>
                    <a:pt x="22989" y="15900"/>
                    <a:pt x="22982" y="15900"/>
                    <a:pt x="22976" y="15899"/>
                  </a:cubicBezTo>
                  <a:cubicBezTo>
                    <a:pt x="22931" y="15898"/>
                    <a:pt x="22885" y="15897"/>
                    <a:pt x="22840" y="15893"/>
                  </a:cubicBezTo>
                  <a:cubicBezTo>
                    <a:pt x="22865" y="15601"/>
                    <a:pt x="22926" y="15314"/>
                    <a:pt x="23013" y="15034"/>
                  </a:cubicBezTo>
                  <a:cubicBezTo>
                    <a:pt x="23701" y="14776"/>
                    <a:pt x="24433" y="14646"/>
                    <a:pt x="25162" y="14569"/>
                  </a:cubicBezTo>
                  <a:close/>
                  <a:moveTo>
                    <a:pt x="30052" y="14789"/>
                  </a:moveTo>
                  <a:cubicBezTo>
                    <a:pt x="30112" y="15233"/>
                    <a:pt x="30228" y="15667"/>
                    <a:pt x="30378" y="16088"/>
                  </a:cubicBezTo>
                  <a:cubicBezTo>
                    <a:pt x="30354" y="16078"/>
                    <a:pt x="30331" y="16068"/>
                    <a:pt x="30308" y="16056"/>
                  </a:cubicBezTo>
                  <a:cubicBezTo>
                    <a:pt x="30133" y="15970"/>
                    <a:pt x="29989" y="15838"/>
                    <a:pt x="29865" y="15686"/>
                  </a:cubicBezTo>
                  <a:cubicBezTo>
                    <a:pt x="29898" y="15382"/>
                    <a:pt x="29958" y="15080"/>
                    <a:pt x="30052" y="14789"/>
                  </a:cubicBezTo>
                  <a:close/>
                  <a:moveTo>
                    <a:pt x="30170" y="14823"/>
                  </a:moveTo>
                  <a:lnTo>
                    <a:pt x="30170" y="14823"/>
                  </a:lnTo>
                  <a:cubicBezTo>
                    <a:pt x="30384" y="15232"/>
                    <a:pt x="30487" y="15679"/>
                    <a:pt x="30549" y="16136"/>
                  </a:cubicBezTo>
                  <a:cubicBezTo>
                    <a:pt x="30534" y="16133"/>
                    <a:pt x="30519" y="16130"/>
                    <a:pt x="30504" y="16127"/>
                  </a:cubicBezTo>
                  <a:lnTo>
                    <a:pt x="30498" y="16125"/>
                  </a:lnTo>
                  <a:cubicBezTo>
                    <a:pt x="30340" y="15706"/>
                    <a:pt x="30223" y="15268"/>
                    <a:pt x="30170" y="14823"/>
                  </a:cubicBezTo>
                  <a:close/>
                  <a:moveTo>
                    <a:pt x="31364" y="13488"/>
                  </a:moveTo>
                  <a:cubicBezTo>
                    <a:pt x="31645" y="13488"/>
                    <a:pt x="31916" y="13626"/>
                    <a:pt x="32049" y="13903"/>
                  </a:cubicBezTo>
                  <a:cubicBezTo>
                    <a:pt x="32172" y="14159"/>
                    <a:pt x="32171" y="14457"/>
                    <a:pt x="32117" y="14735"/>
                  </a:cubicBezTo>
                  <a:cubicBezTo>
                    <a:pt x="32060" y="15020"/>
                    <a:pt x="31927" y="15276"/>
                    <a:pt x="31775" y="15526"/>
                  </a:cubicBezTo>
                  <a:cubicBezTo>
                    <a:pt x="31721" y="15603"/>
                    <a:pt x="31675" y="15674"/>
                    <a:pt x="31605" y="15742"/>
                  </a:cubicBezTo>
                  <a:cubicBezTo>
                    <a:pt x="31541" y="15801"/>
                    <a:pt x="31459" y="15854"/>
                    <a:pt x="31385" y="15902"/>
                  </a:cubicBezTo>
                  <a:cubicBezTo>
                    <a:pt x="31187" y="16023"/>
                    <a:pt x="30977" y="16121"/>
                    <a:pt x="30741" y="16143"/>
                  </a:cubicBezTo>
                  <a:cubicBezTo>
                    <a:pt x="30714" y="16145"/>
                    <a:pt x="30685" y="16145"/>
                    <a:pt x="30656" y="16145"/>
                  </a:cubicBezTo>
                  <a:cubicBezTo>
                    <a:pt x="30578" y="15588"/>
                    <a:pt x="30434" y="15035"/>
                    <a:pt x="30145" y="14548"/>
                  </a:cubicBezTo>
                  <a:cubicBezTo>
                    <a:pt x="30319" y="14158"/>
                    <a:pt x="30627" y="13724"/>
                    <a:pt x="31032" y="13553"/>
                  </a:cubicBezTo>
                  <a:cubicBezTo>
                    <a:pt x="31139" y="13509"/>
                    <a:pt x="31252" y="13488"/>
                    <a:pt x="31364" y="13488"/>
                  </a:cubicBezTo>
                  <a:close/>
                  <a:moveTo>
                    <a:pt x="30547" y="16250"/>
                  </a:moveTo>
                  <a:cubicBezTo>
                    <a:pt x="30551" y="16251"/>
                    <a:pt x="30557" y="16251"/>
                    <a:pt x="30563" y="16252"/>
                  </a:cubicBezTo>
                  <a:cubicBezTo>
                    <a:pt x="30564" y="16266"/>
                    <a:pt x="30565" y="16281"/>
                    <a:pt x="30566" y="16296"/>
                  </a:cubicBezTo>
                  <a:cubicBezTo>
                    <a:pt x="30565" y="16294"/>
                    <a:pt x="30565" y="16291"/>
                    <a:pt x="30564" y="16289"/>
                  </a:cubicBezTo>
                  <a:cubicBezTo>
                    <a:pt x="30558" y="16276"/>
                    <a:pt x="30552" y="16264"/>
                    <a:pt x="30547" y="16250"/>
                  </a:cubicBezTo>
                  <a:close/>
                  <a:moveTo>
                    <a:pt x="20877" y="12237"/>
                  </a:moveTo>
                  <a:cubicBezTo>
                    <a:pt x="20374" y="13546"/>
                    <a:pt x="20617" y="14939"/>
                    <a:pt x="21862" y="15714"/>
                  </a:cubicBezTo>
                  <a:cubicBezTo>
                    <a:pt x="21648" y="15952"/>
                    <a:pt x="21467" y="16227"/>
                    <a:pt x="21365" y="16531"/>
                  </a:cubicBezTo>
                  <a:cubicBezTo>
                    <a:pt x="21299" y="16468"/>
                    <a:pt x="21232" y="16404"/>
                    <a:pt x="21168" y="16336"/>
                  </a:cubicBezTo>
                  <a:cubicBezTo>
                    <a:pt x="20503" y="15625"/>
                    <a:pt x="20124" y="14619"/>
                    <a:pt x="20237" y="13644"/>
                  </a:cubicBezTo>
                  <a:cubicBezTo>
                    <a:pt x="20296" y="13123"/>
                    <a:pt x="20548" y="12641"/>
                    <a:pt x="20877" y="12237"/>
                  </a:cubicBezTo>
                  <a:close/>
                  <a:moveTo>
                    <a:pt x="32373" y="16136"/>
                  </a:moveTo>
                  <a:cubicBezTo>
                    <a:pt x="32426" y="16136"/>
                    <a:pt x="32480" y="16141"/>
                    <a:pt x="32533" y="16153"/>
                  </a:cubicBezTo>
                  <a:cubicBezTo>
                    <a:pt x="32363" y="16408"/>
                    <a:pt x="32113" y="16725"/>
                    <a:pt x="31779" y="16734"/>
                  </a:cubicBezTo>
                  <a:cubicBezTo>
                    <a:pt x="31622" y="16732"/>
                    <a:pt x="31586" y="16608"/>
                    <a:pt x="31661" y="16486"/>
                  </a:cubicBezTo>
                  <a:cubicBezTo>
                    <a:pt x="31703" y="16416"/>
                    <a:pt x="31773" y="16352"/>
                    <a:pt x="31844" y="16303"/>
                  </a:cubicBezTo>
                  <a:cubicBezTo>
                    <a:pt x="31999" y="16203"/>
                    <a:pt x="32186" y="16136"/>
                    <a:pt x="32373" y="16136"/>
                  </a:cubicBezTo>
                  <a:close/>
                  <a:moveTo>
                    <a:pt x="29238" y="14048"/>
                  </a:moveTo>
                  <a:cubicBezTo>
                    <a:pt x="29256" y="14637"/>
                    <a:pt x="29395" y="15246"/>
                    <a:pt x="29750" y="15725"/>
                  </a:cubicBezTo>
                  <a:cubicBezTo>
                    <a:pt x="29721" y="15980"/>
                    <a:pt x="29714" y="16236"/>
                    <a:pt x="29732" y="16492"/>
                  </a:cubicBezTo>
                  <a:cubicBezTo>
                    <a:pt x="29692" y="16489"/>
                    <a:pt x="29652" y="16487"/>
                    <a:pt x="29613" y="16487"/>
                  </a:cubicBezTo>
                  <a:cubicBezTo>
                    <a:pt x="29338" y="16487"/>
                    <a:pt x="29069" y="16559"/>
                    <a:pt x="28803" y="16622"/>
                  </a:cubicBezTo>
                  <a:cubicBezTo>
                    <a:pt x="28502" y="16695"/>
                    <a:pt x="28197" y="16764"/>
                    <a:pt x="27887" y="16788"/>
                  </a:cubicBezTo>
                  <a:cubicBezTo>
                    <a:pt x="27608" y="16430"/>
                    <a:pt x="27215" y="16159"/>
                    <a:pt x="26777" y="16033"/>
                  </a:cubicBezTo>
                  <a:cubicBezTo>
                    <a:pt x="26581" y="15977"/>
                    <a:pt x="26381" y="15928"/>
                    <a:pt x="26176" y="15909"/>
                  </a:cubicBezTo>
                  <a:cubicBezTo>
                    <a:pt x="26399" y="15459"/>
                    <a:pt x="26566" y="14970"/>
                    <a:pt x="26595" y="14466"/>
                  </a:cubicBezTo>
                  <a:cubicBezTo>
                    <a:pt x="27486" y="14409"/>
                    <a:pt x="28386" y="14327"/>
                    <a:pt x="29238" y="14048"/>
                  </a:cubicBezTo>
                  <a:close/>
                  <a:moveTo>
                    <a:pt x="26163" y="16023"/>
                  </a:moveTo>
                  <a:lnTo>
                    <a:pt x="26163" y="16023"/>
                  </a:lnTo>
                  <a:cubicBezTo>
                    <a:pt x="26762" y="16091"/>
                    <a:pt x="27370" y="16320"/>
                    <a:pt x="27762" y="16795"/>
                  </a:cubicBezTo>
                  <a:cubicBezTo>
                    <a:pt x="27736" y="16796"/>
                    <a:pt x="27711" y="16796"/>
                    <a:pt x="27684" y="16796"/>
                  </a:cubicBezTo>
                  <a:cubicBezTo>
                    <a:pt x="27664" y="16797"/>
                    <a:pt x="27643" y="16797"/>
                    <a:pt x="27622" y="16797"/>
                  </a:cubicBezTo>
                  <a:cubicBezTo>
                    <a:pt x="27601" y="16797"/>
                    <a:pt x="27580" y="16797"/>
                    <a:pt x="27559" y="16796"/>
                  </a:cubicBezTo>
                  <a:cubicBezTo>
                    <a:pt x="27339" y="16796"/>
                    <a:pt x="27118" y="16794"/>
                    <a:pt x="26908" y="16722"/>
                  </a:cubicBezTo>
                  <a:cubicBezTo>
                    <a:pt x="26591" y="16585"/>
                    <a:pt x="26345" y="16314"/>
                    <a:pt x="26163" y="16023"/>
                  </a:cubicBezTo>
                  <a:close/>
                  <a:moveTo>
                    <a:pt x="29852" y="15851"/>
                  </a:moveTo>
                  <a:cubicBezTo>
                    <a:pt x="30008" y="16024"/>
                    <a:pt x="30204" y="16169"/>
                    <a:pt x="30431" y="16228"/>
                  </a:cubicBezTo>
                  <a:cubicBezTo>
                    <a:pt x="30481" y="16356"/>
                    <a:pt x="30536" y="16483"/>
                    <a:pt x="30594" y="16607"/>
                  </a:cubicBezTo>
                  <a:cubicBezTo>
                    <a:pt x="30597" y="16673"/>
                    <a:pt x="30600" y="16740"/>
                    <a:pt x="30601" y="16805"/>
                  </a:cubicBezTo>
                  <a:cubicBezTo>
                    <a:pt x="30443" y="16702"/>
                    <a:pt x="30271" y="16616"/>
                    <a:pt x="30089" y="16561"/>
                  </a:cubicBezTo>
                  <a:cubicBezTo>
                    <a:pt x="30012" y="16538"/>
                    <a:pt x="29932" y="16518"/>
                    <a:pt x="29852" y="16506"/>
                  </a:cubicBezTo>
                  <a:cubicBezTo>
                    <a:pt x="29839" y="16288"/>
                    <a:pt x="29835" y="16069"/>
                    <a:pt x="29852" y="15851"/>
                  </a:cubicBezTo>
                  <a:close/>
                  <a:moveTo>
                    <a:pt x="30709" y="16846"/>
                  </a:moveTo>
                  <a:cubicBezTo>
                    <a:pt x="30711" y="16849"/>
                    <a:pt x="30713" y="16853"/>
                    <a:pt x="30715" y="16857"/>
                  </a:cubicBezTo>
                  <a:cubicBezTo>
                    <a:pt x="30724" y="16875"/>
                    <a:pt x="30732" y="16892"/>
                    <a:pt x="30741" y="16910"/>
                  </a:cubicBezTo>
                  <a:cubicBezTo>
                    <a:pt x="30731" y="16901"/>
                    <a:pt x="30721" y="16893"/>
                    <a:pt x="30710" y="16885"/>
                  </a:cubicBezTo>
                  <a:cubicBezTo>
                    <a:pt x="30710" y="16871"/>
                    <a:pt x="30709" y="16858"/>
                    <a:pt x="30709" y="16846"/>
                  </a:cubicBezTo>
                  <a:close/>
                  <a:moveTo>
                    <a:pt x="21957" y="15767"/>
                  </a:moveTo>
                  <a:cubicBezTo>
                    <a:pt x="22195" y="15893"/>
                    <a:pt x="22457" y="15971"/>
                    <a:pt x="22724" y="16000"/>
                  </a:cubicBezTo>
                  <a:cubicBezTo>
                    <a:pt x="22697" y="16456"/>
                    <a:pt x="22724" y="16916"/>
                    <a:pt x="22799" y="17368"/>
                  </a:cubicBezTo>
                  <a:lnTo>
                    <a:pt x="22799" y="17368"/>
                  </a:lnTo>
                  <a:cubicBezTo>
                    <a:pt x="22304" y="17221"/>
                    <a:pt x="21846" y="16962"/>
                    <a:pt x="21461" y="16618"/>
                  </a:cubicBezTo>
                  <a:cubicBezTo>
                    <a:pt x="21561" y="16301"/>
                    <a:pt x="21733" y="16016"/>
                    <a:pt x="21957" y="15767"/>
                  </a:cubicBezTo>
                  <a:close/>
                  <a:moveTo>
                    <a:pt x="25903" y="16010"/>
                  </a:moveTo>
                  <a:cubicBezTo>
                    <a:pt x="25934" y="16010"/>
                    <a:pt x="25965" y="16011"/>
                    <a:pt x="25996" y="16012"/>
                  </a:cubicBezTo>
                  <a:cubicBezTo>
                    <a:pt x="25766" y="16417"/>
                    <a:pt x="25448" y="16767"/>
                    <a:pt x="25070" y="17038"/>
                  </a:cubicBezTo>
                  <a:cubicBezTo>
                    <a:pt x="24685" y="17311"/>
                    <a:pt x="24241" y="17532"/>
                    <a:pt x="23761" y="17543"/>
                  </a:cubicBezTo>
                  <a:lnTo>
                    <a:pt x="23761" y="17543"/>
                  </a:lnTo>
                  <a:cubicBezTo>
                    <a:pt x="23931" y="17143"/>
                    <a:pt x="24234" y="16812"/>
                    <a:pt x="24564" y="16535"/>
                  </a:cubicBezTo>
                  <a:cubicBezTo>
                    <a:pt x="24937" y="16217"/>
                    <a:pt x="25409" y="16010"/>
                    <a:pt x="25903" y="16010"/>
                  </a:cubicBezTo>
                  <a:close/>
                  <a:moveTo>
                    <a:pt x="25803" y="14515"/>
                  </a:moveTo>
                  <a:cubicBezTo>
                    <a:pt x="25678" y="14977"/>
                    <a:pt x="25755" y="15476"/>
                    <a:pt x="25976" y="15897"/>
                  </a:cubicBezTo>
                  <a:cubicBezTo>
                    <a:pt x="25965" y="15897"/>
                    <a:pt x="25954" y="15897"/>
                    <a:pt x="25942" y="15897"/>
                  </a:cubicBezTo>
                  <a:cubicBezTo>
                    <a:pt x="24951" y="15897"/>
                    <a:pt x="24008" y="16643"/>
                    <a:pt x="23645" y="17543"/>
                  </a:cubicBezTo>
                  <a:cubicBezTo>
                    <a:pt x="23396" y="17540"/>
                    <a:pt x="23156" y="17468"/>
                    <a:pt x="22916" y="17403"/>
                  </a:cubicBezTo>
                  <a:cubicBezTo>
                    <a:pt x="22835" y="16944"/>
                    <a:pt x="22803" y="16475"/>
                    <a:pt x="22831" y="16009"/>
                  </a:cubicBezTo>
                  <a:lnTo>
                    <a:pt x="22831" y="16009"/>
                  </a:lnTo>
                  <a:cubicBezTo>
                    <a:pt x="22873" y="16011"/>
                    <a:pt x="22916" y="16012"/>
                    <a:pt x="22958" y="16012"/>
                  </a:cubicBezTo>
                  <a:cubicBezTo>
                    <a:pt x="23524" y="16012"/>
                    <a:pt x="24089" y="15815"/>
                    <a:pt x="24540" y="15475"/>
                  </a:cubicBezTo>
                  <a:cubicBezTo>
                    <a:pt x="24851" y="15227"/>
                    <a:pt x="25105" y="14908"/>
                    <a:pt x="25293" y="14558"/>
                  </a:cubicBezTo>
                  <a:cubicBezTo>
                    <a:pt x="25462" y="14542"/>
                    <a:pt x="25633" y="14527"/>
                    <a:pt x="25803" y="14515"/>
                  </a:cubicBezTo>
                  <a:close/>
                  <a:moveTo>
                    <a:pt x="31264" y="17753"/>
                  </a:moveTo>
                  <a:cubicBezTo>
                    <a:pt x="31310" y="17843"/>
                    <a:pt x="31355" y="17934"/>
                    <a:pt x="31375" y="18034"/>
                  </a:cubicBezTo>
                  <a:cubicBezTo>
                    <a:pt x="31347" y="17956"/>
                    <a:pt x="31317" y="17880"/>
                    <a:pt x="31284" y="17803"/>
                  </a:cubicBezTo>
                  <a:cubicBezTo>
                    <a:pt x="31277" y="17786"/>
                    <a:pt x="31270" y="17769"/>
                    <a:pt x="31264" y="17753"/>
                  </a:cubicBezTo>
                  <a:close/>
                  <a:moveTo>
                    <a:pt x="29856" y="16621"/>
                  </a:moveTo>
                  <a:lnTo>
                    <a:pt x="29856" y="16621"/>
                  </a:lnTo>
                  <a:cubicBezTo>
                    <a:pt x="30125" y="16664"/>
                    <a:pt x="30383" y="16777"/>
                    <a:pt x="30601" y="16940"/>
                  </a:cubicBezTo>
                  <a:cubicBezTo>
                    <a:pt x="30598" y="17401"/>
                    <a:pt x="30514" y="17864"/>
                    <a:pt x="30407" y="18313"/>
                  </a:cubicBezTo>
                  <a:cubicBezTo>
                    <a:pt x="30394" y="18296"/>
                    <a:pt x="30382" y="18280"/>
                    <a:pt x="30370" y="18262"/>
                  </a:cubicBezTo>
                  <a:lnTo>
                    <a:pt x="30370" y="18261"/>
                  </a:lnTo>
                  <a:cubicBezTo>
                    <a:pt x="30037" y="17784"/>
                    <a:pt x="29908" y="17195"/>
                    <a:pt x="29856" y="16621"/>
                  </a:cubicBezTo>
                  <a:close/>
                  <a:moveTo>
                    <a:pt x="22939" y="17525"/>
                  </a:moveTo>
                  <a:lnTo>
                    <a:pt x="22939" y="17525"/>
                  </a:lnTo>
                  <a:cubicBezTo>
                    <a:pt x="23157" y="17582"/>
                    <a:pt x="23379" y="17635"/>
                    <a:pt x="23605" y="17645"/>
                  </a:cubicBezTo>
                  <a:cubicBezTo>
                    <a:pt x="23476" y="17971"/>
                    <a:pt x="23418" y="18322"/>
                    <a:pt x="23417" y="18673"/>
                  </a:cubicBezTo>
                  <a:cubicBezTo>
                    <a:pt x="23191" y="18324"/>
                    <a:pt x="23025" y="17933"/>
                    <a:pt x="22939" y="17525"/>
                  </a:cubicBezTo>
                  <a:close/>
                  <a:moveTo>
                    <a:pt x="30708" y="17027"/>
                  </a:moveTo>
                  <a:cubicBezTo>
                    <a:pt x="30771" y="17082"/>
                    <a:pt x="30834" y="17144"/>
                    <a:pt x="30892" y="17210"/>
                  </a:cubicBezTo>
                  <a:cubicBezTo>
                    <a:pt x="30972" y="17369"/>
                    <a:pt x="31047" y="17520"/>
                    <a:pt x="31121" y="17686"/>
                  </a:cubicBezTo>
                  <a:cubicBezTo>
                    <a:pt x="31225" y="17918"/>
                    <a:pt x="31319" y="18155"/>
                    <a:pt x="31388" y="18401"/>
                  </a:cubicBezTo>
                  <a:cubicBezTo>
                    <a:pt x="31412" y="18494"/>
                    <a:pt x="31434" y="18588"/>
                    <a:pt x="31450" y="18682"/>
                  </a:cubicBezTo>
                  <a:cubicBezTo>
                    <a:pt x="31455" y="18777"/>
                    <a:pt x="31457" y="18872"/>
                    <a:pt x="31454" y="18967"/>
                  </a:cubicBezTo>
                  <a:cubicBezTo>
                    <a:pt x="31397" y="18955"/>
                    <a:pt x="31341" y="18941"/>
                    <a:pt x="31285" y="18924"/>
                  </a:cubicBezTo>
                  <a:cubicBezTo>
                    <a:pt x="30980" y="18833"/>
                    <a:pt x="30698" y="18662"/>
                    <a:pt x="30490" y="18417"/>
                  </a:cubicBezTo>
                  <a:cubicBezTo>
                    <a:pt x="30609" y="17963"/>
                    <a:pt x="30698" y="17498"/>
                    <a:pt x="30708" y="17027"/>
                  </a:cubicBezTo>
                  <a:close/>
                  <a:moveTo>
                    <a:pt x="31972" y="11032"/>
                  </a:moveTo>
                  <a:cubicBezTo>
                    <a:pt x="32023" y="11032"/>
                    <a:pt x="32073" y="11037"/>
                    <a:pt x="32122" y="11051"/>
                  </a:cubicBezTo>
                  <a:cubicBezTo>
                    <a:pt x="32128" y="11327"/>
                    <a:pt x="32118" y="11691"/>
                    <a:pt x="32363" y="11871"/>
                  </a:cubicBezTo>
                  <a:cubicBezTo>
                    <a:pt x="32332" y="11926"/>
                    <a:pt x="32299" y="11977"/>
                    <a:pt x="32256" y="12028"/>
                  </a:cubicBezTo>
                  <a:cubicBezTo>
                    <a:pt x="32200" y="12005"/>
                    <a:pt x="32130" y="11990"/>
                    <a:pt x="32060" y="11990"/>
                  </a:cubicBezTo>
                  <a:cubicBezTo>
                    <a:pt x="31929" y="11990"/>
                    <a:pt x="31800" y="12040"/>
                    <a:pt x="31774" y="12176"/>
                  </a:cubicBezTo>
                  <a:cubicBezTo>
                    <a:pt x="31771" y="12243"/>
                    <a:pt x="31811" y="12298"/>
                    <a:pt x="31869" y="12333"/>
                  </a:cubicBezTo>
                  <a:cubicBezTo>
                    <a:pt x="31898" y="12349"/>
                    <a:pt x="31929" y="12356"/>
                    <a:pt x="31959" y="12356"/>
                  </a:cubicBezTo>
                  <a:cubicBezTo>
                    <a:pt x="32083" y="12356"/>
                    <a:pt x="32209" y="12243"/>
                    <a:pt x="32288" y="12161"/>
                  </a:cubicBezTo>
                  <a:cubicBezTo>
                    <a:pt x="32702" y="12364"/>
                    <a:pt x="32884" y="12984"/>
                    <a:pt x="32970" y="13407"/>
                  </a:cubicBezTo>
                  <a:cubicBezTo>
                    <a:pt x="33088" y="13944"/>
                    <a:pt x="33059" y="14501"/>
                    <a:pt x="32945" y="15036"/>
                  </a:cubicBezTo>
                  <a:cubicBezTo>
                    <a:pt x="32881" y="15395"/>
                    <a:pt x="32778" y="15751"/>
                    <a:pt x="32587" y="16064"/>
                  </a:cubicBezTo>
                  <a:cubicBezTo>
                    <a:pt x="32511" y="16035"/>
                    <a:pt x="32424" y="16020"/>
                    <a:pt x="32333" y="16020"/>
                  </a:cubicBezTo>
                  <a:cubicBezTo>
                    <a:pt x="31986" y="16020"/>
                    <a:pt x="31580" y="16226"/>
                    <a:pt x="31525" y="16556"/>
                  </a:cubicBezTo>
                  <a:cubicBezTo>
                    <a:pt x="31508" y="16761"/>
                    <a:pt x="31658" y="16840"/>
                    <a:pt x="31822" y="16840"/>
                  </a:cubicBezTo>
                  <a:cubicBezTo>
                    <a:pt x="31908" y="16840"/>
                    <a:pt x="31997" y="16819"/>
                    <a:pt x="32069" y="16782"/>
                  </a:cubicBezTo>
                  <a:cubicBezTo>
                    <a:pt x="32325" y="16665"/>
                    <a:pt x="32499" y="16431"/>
                    <a:pt x="32641" y="16196"/>
                  </a:cubicBezTo>
                  <a:cubicBezTo>
                    <a:pt x="33165" y="16471"/>
                    <a:pt x="33386" y="17156"/>
                    <a:pt x="33225" y="17711"/>
                  </a:cubicBezTo>
                  <a:cubicBezTo>
                    <a:pt x="33159" y="17934"/>
                    <a:pt x="33044" y="18130"/>
                    <a:pt x="32907" y="18319"/>
                  </a:cubicBezTo>
                  <a:cubicBezTo>
                    <a:pt x="32636" y="18700"/>
                    <a:pt x="32206" y="18995"/>
                    <a:pt x="31726" y="18995"/>
                  </a:cubicBezTo>
                  <a:cubicBezTo>
                    <a:pt x="31715" y="18995"/>
                    <a:pt x="31704" y="18995"/>
                    <a:pt x="31693" y="18994"/>
                  </a:cubicBezTo>
                  <a:cubicBezTo>
                    <a:pt x="31660" y="18993"/>
                    <a:pt x="31635" y="18993"/>
                    <a:pt x="31598" y="18990"/>
                  </a:cubicBezTo>
                  <a:cubicBezTo>
                    <a:pt x="31591" y="18904"/>
                    <a:pt x="31583" y="18819"/>
                    <a:pt x="31568" y="18734"/>
                  </a:cubicBezTo>
                  <a:cubicBezTo>
                    <a:pt x="31566" y="18652"/>
                    <a:pt x="31562" y="18569"/>
                    <a:pt x="31557" y="18487"/>
                  </a:cubicBezTo>
                  <a:cubicBezTo>
                    <a:pt x="31545" y="18243"/>
                    <a:pt x="31501" y="17996"/>
                    <a:pt x="31390" y="17776"/>
                  </a:cubicBezTo>
                  <a:cubicBezTo>
                    <a:pt x="31280" y="17547"/>
                    <a:pt x="31145" y="17328"/>
                    <a:pt x="30975" y="17136"/>
                  </a:cubicBezTo>
                  <a:cubicBezTo>
                    <a:pt x="30920" y="17024"/>
                    <a:pt x="30862" y="16913"/>
                    <a:pt x="30806" y="16801"/>
                  </a:cubicBezTo>
                  <a:cubicBezTo>
                    <a:pt x="30770" y="16731"/>
                    <a:pt x="30736" y="16659"/>
                    <a:pt x="30700" y="16589"/>
                  </a:cubicBezTo>
                  <a:cubicBezTo>
                    <a:pt x="30692" y="16478"/>
                    <a:pt x="30678" y="16367"/>
                    <a:pt x="30668" y="16258"/>
                  </a:cubicBezTo>
                  <a:cubicBezTo>
                    <a:pt x="31056" y="16256"/>
                    <a:pt x="31619" y="15962"/>
                    <a:pt x="31838" y="15641"/>
                  </a:cubicBezTo>
                  <a:cubicBezTo>
                    <a:pt x="31976" y="15433"/>
                    <a:pt x="32100" y="15210"/>
                    <a:pt x="32175" y="14972"/>
                  </a:cubicBezTo>
                  <a:cubicBezTo>
                    <a:pt x="32284" y="14608"/>
                    <a:pt x="32299" y="14199"/>
                    <a:pt x="32130" y="13852"/>
                  </a:cubicBezTo>
                  <a:cubicBezTo>
                    <a:pt x="31979" y="13533"/>
                    <a:pt x="31682" y="13371"/>
                    <a:pt x="31366" y="13371"/>
                  </a:cubicBezTo>
                  <a:cubicBezTo>
                    <a:pt x="31225" y="13371"/>
                    <a:pt x="31081" y="13403"/>
                    <a:pt x="30943" y="13467"/>
                  </a:cubicBezTo>
                  <a:cubicBezTo>
                    <a:pt x="30578" y="13642"/>
                    <a:pt x="30314" y="13978"/>
                    <a:pt x="30134" y="14333"/>
                  </a:cubicBezTo>
                  <a:cubicBezTo>
                    <a:pt x="30127" y="14108"/>
                    <a:pt x="30140" y="13882"/>
                    <a:pt x="30159" y="13657"/>
                  </a:cubicBezTo>
                  <a:cubicBezTo>
                    <a:pt x="30879" y="13260"/>
                    <a:pt x="32324" y="11964"/>
                    <a:pt x="31454" y="11139"/>
                  </a:cubicBezTo>
                  <a:cubicBezTo>
                    <a:pt x="31560" y="11078"/>
                    <a:pt x="31681" y="11056"/>
                    <a:pt x="31801" y="11045"/>
                  </a:cubicBezTo>
                  <a:cubicBezTo>
                    <a:pt x="31857" y="11039"/>
                    <a:pt x="31914" y="11032"/>
                    <a:pt x="31972" y="11032"/>
                  </a:cubicBezTo>
                  <a:close/>
                  <a:moveTo>
                    <a:pt x="25313" y="17943"/>
                  </a:moveTo>
                  <a:cubicBezTo>
                    <a:pt x="25403" y="17943"/>
                    <a:pt x="25496" y="17974"/>
                    <a:pt x="25587" y="18047"/>
                  </a:cubicBezTo>
                  <a:cubicBezTo>
                    <a:pt x="25894" y="18309"/>
                    <a:pt x="25977" y="18758"/>
                    <a:pt x="25907" y="19144"/>
                  </a:cubicBezTo>
                  <a:cubicBezTo>
                    <a:pt x="25825" y="19542"/>
                    <a:pt x="25536" y="19874"/>
                    <a:pt x="25191" y="20076"/>
                  </a:cubicBezTo>
                  <a:cubicBezTo>
                    <a:pt x="25137" y="20054"/>
                    <a:pt x="25082" y="20032"/>
                    <a:pt x="25029" y="20009"/>
                  </a:cubicBezTo>
                  <a:cubicBezTo>
                    <a:pt x="24975" y="19986"/>
                    <a:pt x="24920" y="19962"/>
                    <a:pt x="24868" y="19935"/>
                  </a:cubicBezTo>
                  <a:cubicBezTo>
                    <a:pt x="24829" y="19917"/>
                    <a:pt x="24790" y="19897"/>
                    <a:pt x="24752" y="19876"/>
                  </a:cubicBezTo>
                  <a:cubicBezTo>
                    <a:pt x="24626" y="19409"/>
                    <a:pt x="24520" y="18895"/>
                    <a:pt x="24724" y="18433"/>
                  </a:cubicBezTo>
                  <a:cubicBezTo>
                    <a:pt x="24826" y="18190"/>
                    <a:pt x="25058" y="17943"/>
                    <a:pt x="25313" y="17943"/>
                  </a:cubicBezTo>
                  <a:close/>
                  <a:moveTo>
                    <a:pt x="24800" y="20025"/>
                  </a:moveTo>
                  <a:lnTo>
                    <a:pt x="24800" y="20025"/>
                  </a:lnTo>
                  <a:cubicBezTo>
                    <a:pt x="24844" y="20047"/>
                    <a:pt x="24889" y="20068"/>
                    <a:pt x="24934" y="20087"/>
                  </a:cubicBezTo>
                  <a:cubicBezTo>
                    <a:pt x="24977" y="20106"/>
                    <a:pt x="25021" y="20123"/>
                    <a:pt x="25063" y="20140"/>
                  </a:cubicBezTo>
                  <a:cubicBezTo>
                    <a:pt x="25003" y="20168"/>
                    <a:pt x="24941" y="20191"/>
                    <a:pt x="24878" y="20212"/>
                  </a:cubicBezTo>
                  <a:cubicBezTo>
                    <a:pt x="24873" y="20201"/>
                    <a:pt x="24868" y="20191"/>
                    <a:pt x="24864" y="20182"/>
                  </a:cubicBezTo>
                  <a:lnTo>
                    <a:pt x="24864" y="20182"/>
                  </a:lnTo>
                  <a:cubicBezTo>
                    <a:pt x="24865" y="20184"/>
                    <a:pt x="24866" y="20186"/>
                    <a:pt x="24867" y="20189"/>
                  </a:cubicBezTo>
                  <a:cubicBezTo>
                    <a:pt x="24850" y="20152"/>
                    <a:pt x="24835" y="20116"/>
                    <a:pt x="24820" y="20079"/>
                  </a:cubicBezTo>
                  <a:cubicBezTo>
                    <a:pt x="24813" y="20061"/>
                    <a:pt x="24806" y="20043"/>
                    <a:pt x="24800" y="20025"/>
                  </a:cubicBezTo>
                  <a:close/>
                  <a:moveTo>
                    <a:pt x="21425" y="16739"/>
                  </a:moveTo>
                  <a:cubicBezTo>
                    <a:pt x="21702" y="16981"/>
                    <a:pt x="22012" y="17188"/>
                    <a:pt x="22354" y="17328"/>
                  </a:cubicBezTo>
                  <a:cubicBezTo>
                    <a:pt x="22508" y="17390"/>
                    <a:pt x="22665" y="17443"/>
                    <a:pt x="22822" y="17490"/>
                  </a:cubicBezTo>
                  <a:cubicBezTo>
                    <a:pt x="22918" y="17989"/>
                    <a:pt x="23126" y="18464"/>
                    <a:pt x="23423" y="18875"/>
                  </a:cubicBezTo>
                  <a:cubicBezTo>
                    <a:pt x="23452" y="19362"/>
                    <a:pt x="23591" y="19842"/>
                    <a:pt x="23809" y="20277"/>
                  </a:cubicBezTo>
                  <a:cubicBezTo>
                    <a:pt x="23053" y="20142"/>
                    <a:pt x="22360" y="19702"/>
                    <a:pt x="21899" y="19089"/>
                  </a:cubicBezTo>
                  <a:cubicBezTo>
                    <a:pt x="21655" y="18745"/>
                    <a:pt x="21450" y="18362"/>
                    <a:pt x="21357" y="17948"/>
                  </a:cubicBezTo>
                  <a:cubicBezTo>
                    <a:pt x="21284" y="17549"/>
                    <a:pt x="21324" y="17131"/>
                    <a:pt x="21425" y="16739"/>
                  </a:cubicBezTo>
                  <a:close/>
                  <a:moveTo>
                    <a:pt x="26080" y="16086"/>
                  </a:moveTo>
                  <a:cubicBezTo>
                    <a:pt x="26272" y="16394"/>
                    <a:pt x="26527" y="16686"/>
                    <a:pt x="26868" y="16826"/>
                  </a:cubicBezTo>
                  <a:cubicBezTo>
                    <a:pt x="27071" y="16900"/>
                    <a:pt x="27286" y="16916"/>
                    <a:pt x="27501" y="16916"/>
                  </a:cubicBezTo>
                  <a:cubicBezTo>
                    <a:pt x="27617" y="16916"/>
                    <a:pt x="27733" y="16911"/>
                    <a:pt x="27847" y="16908"/>
                  </a:cubicBezTo>
                  <a:cubicBezTo>
                    <a:pt x="28045" y="17197"/>
                    <a:pt x="28169" y="17540"/>
                    <a:pt x="28169" y="17894"/>
                  </a:cubicBezTo>
                  <a:cubicBezTo>
                    <a:pt x="28169" y="18153"/>
                    <a:pt x="28096" y="18411"/>
                    <a:pt x="28018" y="18659"/>
                  </a:cubicBezTo>
                  <a:cubicBezTo>
                    <a:pt x="27833" y="19253"/>
                    <a:pt x="27412" y="19770"/>
                    <a:pt x="26859" y="20058"/>
                  </a:cubicBezTo>
                  <a:cubicBezTo>
                    <a:pt x="26608" y="20190"/>
                    <a:pt x="26331" y="20287"/>
                    <a:pt x="26042" y="20287"/>
                  </a:cubicBezTo>
                  <a:cubicBezTo>
                    <a:pt x="26037" y="20287"/>
                    <a:pt x="26032" y="20287"/>
                    <a:pt x="26027" y="20287"/>
                  </a:cubicBezTo>
                  <a:cubicBezTo>
                    <a:pt x="25786" y="20287"/>
                    <a:pt x="25550" y="20206"/>
                    <a:pt x="25324" y="20125"/>
                  </a:cubicBezTo>
                  <a:cubicBezTo>
                    <a:pt x="25640" y="19917"/>
                    <a:pt x="25895" y="19600"/>
                    <a:pt x="25993" y="19231"/>
                  </a:cubicBezTo>
                  <a:cubicBezTo>
                    <a:pt x="26111" y="18775"/>
                    <a:pt x="26006" y="18206"/>
                    <a:pt x="25603" y="17922"/>
                  </a:cubicBezTo>
                  <a:cubicBezTo>
                    <a:pt x="25510" y="17860"/>
                    <a:pt x="25414" y="17833"/>
                    <a:pt x="25320" y="17833"/>
                  </a:cubicBezTo>
                  <a:cubicBezTo>
                    <a:pt x="25004" y="17833"/>
                    <a:pt x="24707" y="18137"/>
                    <a:pt x="24604" y="18435"/>
                  </a:cubicBezTo>
                  <a:cubicBezTo>
                    <a:pt x="24437" y="18873"/>
                    <a:pt x="24505" y="19355"/>
                    <a:pt x="24614" y="19799"/>
                  </a:cubicBezTo>
                  <a:cubicBezTo>
                    <a:pt x="24193" y="19552"/>
                    <a:pt x="23813" y="19231"/>
                    <a:pt x="23527" y="18834"/>
                  </a:cubicBezTo>
                  <a:cubicBezTo>
                    <a:pt x="23515" y="18431"/>
                    <a:pt x="23564" y="18022"/>
                    <a:pt x="23716" y="17646"/>
                  </a:cubicBezTo>
                  <a:cubicBezTo>
                    <a:pt x="23725" y="17646"/>
                    <a:pt x="23734" y="17646"/>
                    <a:pt x="23743" y="17646"/>
                  </a:cubicBezTo>
                  <a:cubicBezTo>
                    <a:pt x="24239" y="17646"/>
                    <a:pt x="24697" y="17461"/>
                    <a:pt x="25091" y="17167"/>
                  </a:cubicBezTo>
                  <a:cubicBezTo>
                    <a:pt x="25489" y="16878"/>
                    <a:pt x="25834" y="16514"/>
                    <a:pt x="26080" y="16086"/>
                  </a:cubicBezTo>
                  <a:close/>
                  <a:moveTo>
                    <a:pt x="23536" y="19023"/>
                  </a:moveTo>
                  <a:cubicBezTo>
                    <a:pt x="23838" y="19405"/>
                    <a:pt x="24225" y="19716"/>
                    <a:pt x="24652" y="19948"/>
                  </a:cubicBezTo>
                  <a:cubicBezTo>
                    <a:pt x="24681" y="20050"/>
                    <a:pt x="24721" y="20148"/>
                    <a:pt x="24767" y="20243"/>
                  </a:cubicBezTo>
                  <a:cubicBezTo>
                    <a:pt x="24585" y="20289"/>
                    <a:pt x="24397" y="20311"/>
                    <a:pt x="24209" y="20311"/>
                  </a:cubicBezTo>
                  <a:cubicBezTo>
                    <a:pt x="24119" y="20310"/>
                    <a:pt x="24029" y="20306"/>
                    <a:pt x="23939" y="20296"/>
                  </a:cubicBezTo>
                  <a:cubicBezTo>
                    <a:pt x="23718" y="19905"/>
                    <a:pt x="23569" y="19473"/>
                    <a:pt x="23536" y="19023"/>
                  </a:cubicBezTo>
                  <a:close/>
                  <a:moveTo>
                    <a:pt x="29535" y="19669"/>
                  </a:moveTo>
                  <a:cubicBezTo>
                    <a:pt x="29625" y="19669"/>
                    <a:pt x="29716" y="19703"/>
                    <a:pt x="29789" y="19779"/>
                  </a:cubicBezTo>
                  <a:cubicBezTo>
                    <a:pt x="29620" y="20046"/>
                    <a:pt x="29430" y="20284"/>
                    <a:pt x="29215" y="20517"/>
                  </a:cubicBezTo>
                  <a:lnTo>
                    <a:pt x="29215" y="20518"/>
                  </a:lnTo>
                  <a:cubicBezTo>
                    <a:pt x="29105" y="20321"/>
                    <a:pt x="29087" y="20061"/>
                    <a:pt x="29207" y="19858"/>
                  </a:cubicBezTo>
                  <a:cubicBezTo>
                    <a:pt x="29282" y="19738"/>
                    <a:pt x="29408" y="19669"/>
                    <a:pt x="29535" y="19669"/>
                  </a:cubicBezTo>
                  <a:close/>
                  <a:moveTo>
                    <a:pt x="30452" y="18546"/>
                  </a:moveTo>
                  <a:cubicBezTo>
                    <a:pt x="30709" y="18833"/>
                    <a:pt x="31074" y="18997"/>
                    <a:pt x="31449" y="19065"/>
                  </a:cubicBezTo>
                  <a:cubicBezTo>
                    <a:pt x="31416" y="19517"/>
                    <a:pt x="31289" y="19980"/>
                    <a:pt x="30996" y="20336"/>
                  </a:cubicBezTo>
                  <a:cubicBezTo>
                    <a:pt x="30785" y="20587"/>
                    <a:pt x="30496" y="20787"/>
                    <a:pt x="30168" y="20851"/>
                  </a:cubicBezTo>
                  <a:cubicBezTo>
                    <a:pt x="30225" y="20496"/>
                    <a:pt x="30166" y="20092"/>
                    <a:pt x="29955" y="19794"/>
                  </a:cubicBezTo>
                  <a:cubicBezTo>
                    <a:pt x="29945" y="19782"/>
                    <a:pt x="29934" y="19769"/>
                    <a:pt x="29924" y="19756"/>
                  </a:cubicBezTo>
                  <a:cubicBezTo>
                    <a:pt x="30149" y="19377"/>
                    <a:pt x="30326" y="18969"/>
                    <a:pt x="30452" y="18546"/>
                  </a:cubicBezTo>
                  <a:close/>
                  <a:moveTo>
                    <a:pt x="29863" y="19858"/>
                  </a:moveTo>
                  <a:cubicBezTo>
                    <a:pt x="30067" y="20134"/>
                    <a:pt x="30129" y="20530"/>
                    <a:pt x="30060" y="20866"/>
                  </a:cubicBezTo>
                  <a:lnTo>
                    <a:pt x="30027" y="20870"/>
                  </a:lnTo>
                  <a:cubicBezTo>
                    <a:pt x="29996" y="20872"/>
                    <a:pt x="29967" y="20874"/>
                    <a:pt x="29937" y="20874"/>
                  </a:cubicBezTo>
                  <a:cubicBezTo>
                    <a:pt x="29927" y="20874"/>
                    <a:pt x="29917" y="20874"/>
                    <a:pt x="29907" y="20873"/>
                  </a:cubicBezTo>
                  <a:cubicBezTo>
                    <a:pt x="29680" y="20870"/>
                    <a:pt x="29443" y="20796"/>
                    <a:pt x="29287" y="20617"/>
                  </a:cubicBezTo>
                  <a:cubicBezTo>
                    <a:pt x="29430" y="20461"/>
                    <a:pt x="29564" y="20296"/>
                    <a:pt x="29687" y="20122"/>
                  </a:cubicBezTo>
                  <a:cubicBezTo>
                    <a:pt x="29748" y="20035"/>
                    <a:pt x="29807" y="19948"/>
                    <a:pt x="29863" y="19858"/>
                  </a:cubicBezTo>
                  <a:close/>
                  <a:moveTo>
                    <a:pt x="29598" y="16602"/>
                  </a:moveTo>
                  <a:cubicBezTo>
                    <a:pt x="29644" y="16602"/>
                    <a:pt x="29690" y="16604"/>
                    <a:pt x="29736" y="16607"/>
                  </a:cubicBezTo>
                  <a:cubicBezTo>
                    <a:pt x="29797" y="17256"/>
                    <a:pt x="29964" y="17926"/>
                    <a:pt x="30370" y="18448"/>
                  </a:cubicBezTo>
                  <a:cubicBezTo>
                    <a:pt x="30253" y="18881"/>
                    <a:pt x="30084" y="19298"/>
                    <a:pt x="29849" y="19683"/>
                  </a:cubicBezTo>
                  <a:cubicBezTo>
                    <a:pt x="29759" y="19596"/>
                    <a:pt x="29644" y="19556"/>
                    <a:pt x="29530" y="19556"/>
                  </a:cubicBezTo>
                  <a:cubicBezTo>
                    <a:pt x="29383" y="19556"/>
                    <a:pt x="29237" y="19622"/>
                    <a:pt x="29143" y="19747"/>
                  </a:cubicBezTo>
                  <a:cubicBezTo>
                    <a:pt x="28962" y="19990"/>
                    <a:pt x="28988" y="20348"/>
                    <a:pt x="29138" y="20600"/>
                  </a:cubicBezTo>
                  <a:cubicBezTo>
                    <a:pt x="28702" y="21040"/>
                    <a:pt x="28232" y="21498"/>
                    <a:pt x="27618" y="21663"/>
                  </a:cubicBezTo>
                  <a:cubicBezTo>
                    <a:pt x="27478" y="21702"/>
                    <a:pt x="27343" y="21731"/>
                    <a:pt x="27198" y="21755"/>
                  </a:cubicBezTo>
                  <a:cubicBezTo>
                    <a:pt x="27116" y="21734"/>
                    <a:pt x="27035" y="21712"/>
                    <a:pt x="26954" y="21691"/>
                  </a:cubicBezTo>
                  <a:cubicBezTo>
                    <a:pt x="26496" y="21551"/>
                    <a:pt x="26046" y="21378"/>
                    <a:pt x="25657" y="21095"/>
                  </a:cubicBezTo>
                  <a:cubicBezTo>
                    <a:pt x="25370" y="20881"/>
                    <a:pt x="25113" y="20617"/>
                    <a:pt x="24927" y="20308"/>
                  </a:cubicBezTo>
                  <a:cubicBezTo>
                    <a:pt x="24945" y="20303"/>
                    <a:pt x="24962" y="20297"/>
                    <a:pt x="24979" y="20291"/>
                  </a:cubicBezTo>
                  <a:cubicBezTo>
                    <a:pt x="25056" y="20265"/>
                    <a:pt x="25130" y="20231"/>
                    <a:pt x="25203" y="20194"/>
                  </a:cubicBezTo>
                  <a:cubicBezTo>
                    <a:pt x="25477" y="20299"/>
                    <a:pt x="25765" y="20398"/>
                    <a:pt x="26061" y="20398"/>
                  </a:cubicBezTo>
                  <a:cubicBezTo>
                    <a:pt x="26091" y="20398"/>
                    <a:pt x="26123" y="20397"/>
                    <a:pt x="26154" y="20395"/>
                  </a:cubicBezTo>
                  <a:cubicBezTo>
                    <a:pt x="26886" y="20344"/>
                    <a:pt x="27515" y="19829"/>
                    <a:pt x="27885" y="19219"/>
                  </a:cubicBezTo>
                  <a:cubicBezTo>
                    <a:pt x="27995" y="19037"/>
                    <a:pt x="28079" y="18840"/>
                    <a:pt x="28137" y="18636"/>
                  </a:cubicBezTo>
                  <a:cubicBezTo>
                    <a:pt x="28200" y="18433"/>
                    <a:pt x="28252" y="18226"/>
                    <a:pt x="28269" y="18013"/>
                  </a:cubicBezTo>
                  <a:cubicBezTo>
                    <a:pt x="28301" y="17620"/>
                    <a:pt x="28184" y="17224"/>
                    <a:pt x="27965" y="16897"/>
                  </a:cubicBezTo>
                  <a:cubicBezTo>
                    <a:pt x="28516" y="16842"/>
                    <a:pt x="29042" y="16602"/>
                    <a:pt x="29598" y="16602"/>
                  </a:cubicBezTo>
                  <a:close/>
                  <a:moveTo>
                    <a:pt x="24818" y="20341"/>
                  </a:moveTo>
                  <a:cubicBezTo>
                    <a:pt x="25059" y="20744"/>
                    <a:pt x="25413" y="21076"/>
                    <a:pt x="25808" y="21324"/>
                  </a:cubicBezTo>
                  <a:cubicBezTo>
                    <a:pt x="26138" y="21528"/>
                    <a:pt x="26500" y="21674"/>
                    <a:pt x="26867" y="21792"/>
                  </a:cubicBezTo>
                  <a:lnTo>
                    <a:pt x="26865" y="21792"/>
                  </a:lnTo>
                  <a:cubicBezTo>
                    <a:pt x="26775" y="21797"/>
                    <a:pt x="26684" y="21800"/>
                    <a:pt x="26594" y="21800"/>
                  </a:cubicBezTo>
                  <a:cubicBezTo>
                    <a:pt x="26580" y="21800"/>
                    <a:pt x="26567" y="21800"/>
                    <a:pt x="26554" y="21800"/>
                  </a:cubicBezTo>
                  <a:cubicBezTo>
                    <a:pt x="25925" y="21797"/>
                    <a:pt x="25288" y="21626"/>
                    <a:pt x="24769" y="21264"/>
                  </a:cubicBezTo>
                  <a:cubicBezTo>
                    <a:pt x="24462" y="21042"/>
                    <a:pt x="24209" y="20740"/>
                    <a:pt x="24010" y="20417"/>
                  </a:cubicBezTo>
                  <a:lnTo>
                    <a:pt x="24010" y="20417"/>
                  </a:lnTo>
                  <a:cubicBezTo>
                    <a:pt x="24067" y="20421"/>
                    <a:pt x="24124" y="20423"/>
                    <a:pt x="24181" y="20423"/>
                  </a:cubicBezTo>
                  <a:cubicBezTo>
                    <a:pt x="24396" y="20423"/>
                    <a:pt x="24610" y="20394"/>
                    <a:pt x="24818" y="20341"/>
                  </a:cubicBezTo>
                  <a:close/>
                  <a:moveTo>
                    <a:pt x="29209" y="20700"/>
                  </a:moveTo>
                  <a:cubicBezTo>
                    <a:pt x="29382" y="20902"/>
                    <a:pt x="29650" y="20984"/>
                    <a:pt x="29910" y="20984"/>
                  </a:cubicBezTo>
                  <a:cubicBezTo>
                    <a:pt x="29950" y="20984"/>
                    <a:pt x="29990" y="20982"/>
                    <a:pt x="30029" y="20978"/>
                  </a:cubicBezTo>
                  <a:lnTo>
                    <a:pt x="30029" y="20978"/>
                  </a:lnTo>
                  <a:cubicBezTo>
                    <a:pt x="29953" y="21199"/>
                    <a:pt x="29787" y="21384"/>
                    <a:pt x="29608" y="21533"/>
                  </a:cubicBezTo>
                  <a:cubicBezTo>
                    <a:pt x="29206" y="21850"/>
                    <a:pt x="28661" y="21895"/>
                    <a:pt x="28165" y="21899"/>
                  </a:cubicBezTo>
                  <a:cubicBezTo>
                    <a:pt x="27933" y="21890"/>
                    <a:pt x="27703" y="21866"/>
                    <a:pt x="27477" y="21817"/>
                  </a:cubicBezTo>
                  <a:cubicBezTo>
                    <a:pt x="28169" y="21667"/>
                    <a:pt x="28733" y="21203"/>
                    <a:pt x="29209" y="20700"/>
                  </a:cubicBezTo>
                  <a:close/>
                  <a:moveTo>
                    <a:pt x="30798" y="1"/>
                  </a:moveTo>
                  <a:cubicBezTo>
                    <a:pt x="30548" y="1"/>
                    <a:pt x="30293" y="62"/>
                    <a:pt x="30081" y="193"/>
                  </a:cubicBezTo>
                  <a:cubicBezTo>
                    <a:pt x="29878" y="323"/>
                    <a:pt x="29745" y="536"/>
                    <a:pt x="29665" y="760"/>
                  </a:cubicBezTo>
                  <a:cubicBezTo>
                    <a:pt x="29479" y="691"/>
                    <a:pt x="29284" y="653"/>
                    <a:pt x="29087" y="644"/>
                  </a:cubicBezTo>
                  <a:cubicBezTo>
                    <a:pt x="28965" y="497"/>
                    <a:pt x="28786" y="414"/>
                    <a:pt x="28605" y="364"/>
                  </a:cubicBezTo>
                  <a:cubicBezTo>
                    <a:pt x="28520" y="339"/>
                    <a:pt x="28431" y="330"/>
                    <a:pt x="28343" y="330"/>
                  </a:cubicBezTo>
                  <a:cubicBezTo>
                    <a:pt x="28276" y="330"/>
                    <a:pt x="28208" y="335"/>
                    <a:pt x="28142" y="342"/>
                  </a:cubicBezTo>
                  <a:cubicBezTo>
                    <a:pt x="27844" y="379"/>
                    <a:pt x="27542" y="468"/>
                    <a:pt x="27296" y="647"/>
                  </a:cubicBezTo>
                  <a:cubicBezTo>
                    <a:pt x="26954" y="902"/>
                    <a:pt x="26664" y="1221"/>
                    <a:pt x="26415" y="1566"/>
                  </a:cubicBezTo>
                  <a:cubicBezTo>
                    <a:pt x="26170" y="1902"/>
                    <a:pt x="25952" y="2282"/>
                    <a:pt x="25930" y="2707"/>
                  </a:cubicBezTo>
                  <a:cubicBezTo>
                    <a:pt x="25818" y="2677"/>
                    <a:pt x="25702" y="2663"/>
                    <a:pt x="25586" y="2663"/>
                  </a:cubicBezTo>
                  <a:cubicBezTo>
                    <a:pt x="25517" y="2663"/>
                    <a:pt x="25448" y="2668"/>
                    <a:pt x="25380" y="2678"/>
                  </a:cubicBezTo>
                  <a:cubicBezTo>
                    <a:pt x="25028" y="2372"/>
                    <a:pt x="24558" y="2203"/>
                    <a:pt x="24091" y="2203"/>
                  </a:cubicBezTo>
                  <a:cubicBezTo>
                    <a:pt x="24005" y="2203"/>
                    <a:pt x="23919" y="2209"/>
                    <a:pt x="23833" y="2221"/>
                  </a:cubicBezTo>
                  <a:cubicBezTo>
                    <a:pt x="23388" y="2286"/>
                    <a:pt x="22957" y="2496"/>
                    <a:pt x="22645" y="2822"/>
                  </a:cubicBezTo>
                  <a:cubicBezTo>
                    <a:pt x="22490" y="3006"/>
                    <a:pt x="22374" y="3225"/>
                    <a:pt x="22292" y="3450"/>
                  </a:cubicBezTo>
                  <a:cubicBezTo>
                    <a:pt x="22127" y="3927"/>
                    <a:pt x="22286" y="4350"/>
                    <a:pt x="22639" y="4688"/>
                  </a:cubicBezTo>
                  <a:cubicBezTo>
                    <a:pt x="22237" y="5079"/>
                    <a:pt x="21870" y="5566"/>
                    <a:pt x="21794" y="6136"/>
                  </a:cubicBezTo>
                  <a:cubicBezTo>
                    <a:pt x="21167" y="6211"/>
                    <a:pt x="20859" y="6743"/>
                    <a:pt x="20836" y="7333"/>
                  </a:cubicBezTo>
                  <a:cubicBezTo>
                    <a:pt x="20809" y="7878"/>
                    <a:pt x="20910" y="8234"/>
                    <a:pt x="21299" y="8629"/>
                  </a:cubicBezTo>
                  <a:cubicBezTo>
                    <a:pt x="21379" y="8712"/>
                    <a:pt x="21469" y="8784"/>
                    <a:pt x="21561" y="8852"/>
                  </a:cubicBezTo>
                  <a:cubicBezTo>
                    <a:pt x="21702" y="8958"/>
                    <a:pt x="21848" y="9058"/>
                    <a:pt x="22008" y="9133"/>
                  </a:cubicBezTo>
                  <a:cubicBezTo>
                    <a:pt x="22365" y="9299"/>
                    <a:pt x="22757" y="9367"/>
                    <a:pt x="23135" y="9470"/>
                  </a:cubicBezTo>
                  <a:cubicBezTo>
                    <a:pt x="23038" y="9541"/>
                    <a:pt x="22946" y="9617"/>
                    <a:pt x="22851" y="9692"/>
                  </a:cubicBezTo>
                  <a:cubicBezTo>
                    <a:pt x="22817" y="9693"/>
                    <a:pt x="22783" y="9693"/>
                    <a:pt x="22749" y="9693"/>
                  </a:cubicBezTo>
                  <a:cubicBezTo>
                    <a:pt x="22179" y="9693"/>
                    <a:pt x="21614" y="9596"/>
                    <a:pt x="21055" y="9491"/>
                  </a:cubicBezTo>
                  <a:cubicBezTo>
                    <a:pt x="20691" y="9430"/>
                    <a:pt x="20328" y="9314"/>
                    <a:pt x="19956" y="9314"/>
                  </a:cubicBezTo>
                  <a:cubicBezTo>
                    <a:pt x="19913" y="9314"/>
                    <a:pt x="19868" y="9315"/>
                    <a:pt x="19824" y="9319"/>
                  </a:cubicBezTo>
                  <a:cubicBezTo>
                    <a:pt x="19316" y="9372"/>
                    <a:pt x="18862" y="9642"/>
                    <a:pt x="18463" y="9948"/>
                  </a:cubicBezTo>
                  <a:cubicBezTo>
                    <a:pt x="17947" y="10337"/>
                    <a:pt x="17542" y="10848"/>
                    <a:pt x="17175" y="11375"/>
                  </a:cubicBezTo>
                  <a:cubicBezTo>
                    <a:pt x="16681" y="12084"/>
                    <a:pt x="16263" y="12845"/>
                    <a:pt x="15743" y="13535"/>
                  </a:cubicBezTo>
                  <a:cubicBezTo>
                    <a:pt x="15298" y="14102"/>
                    <a:pt x="14806" y="14637"/>
                    <a:pt x="14256" y="15105"/>
                  </a:cubicBezTo>
                  <a:cubicBezTo>
                    <a:pt x="13848" y="15453"/>
                    <a:pt x="13394" y="15743"/>
                    <a:pt x="12939" y="16027"/>
                  </a:cubicBezTo>
                  <a:cubicBezTo>
                    <a:pt x="12437" y="16337"/>
                    <a:pt x="11904" y="16586"/>
                    <a:pt x="11348" y="16785"/>
                  </a:cubicBezTo>
                  <a:cubicBezTo>
                    <a:pt x="10930" y="16941"/>
                    <a:pt x="10501" y="17065"/>
                    <a:pt x="10065" y="17152"/>
                  </a:cubicBezTo>
                  <a:cubicBezTo>
                    <a:pt x="9511" y="17254"/>
                    <a:pt x="8951" y="17325"/>
                    <a:pt x="8389" y="17332"/>
                  </a:cubicBezTo>
                  <a:cubicBezTo>
                    <a:pt x="8354" y="17333"/>
                    <a:pt x="8319" y="17333"/>
                    <a:pt x="8284" y="17333"/>
                  </a:cubicBezTo>
                  <a:cubicBezTo>
                    <a:pt x="7731" y="17333"/>
                    <a:pt x="7179" y="17275"/>
                    <a:pt x="6630" y="17231"/>
                  </a:cubicBezTo>
                  <a:cubicBezTo>
                    <a:pt x="5973" y="17179"/>
                    <a:pt x="5304" y="17106"/>
                    <a:pt x="4641" y="17106"/>
                  </a:cubicBezTo>
                  <a:cubicBezTo>
                    <a:pt x="4056" y="17106"/>
                    <a:pt x="3476" y="17163"/>
                    <a:pt x="2912" y="17343"/>
                  </a:cubicBezTo>
                  <a:cubicBezTo>
                    <a:pt x="2291" y="17527"/>
                    <a:pt x="1732" y="17904"/>
                    <a:pt x="1335" y="18418"/>
                  </a:cubicBezTo>
                  <a:cubicBezTo>
                    <a:pt x="913" y="18967"/>
                    <a:pt x="629" y="19609"/>
                    <a:pt x="414" y="20262"/>
                  </a:cubicBezTo>
                  <a:cubicBezTo>
                    <a:pt x="191" y="20944"/>
                    <a:pt x="62" y="21657"/>
                    <a:pt x="19" y="22373"/>
                  </a:cubicBezTo>
                  <a:cubicBezTo>
                    <a:pt x="1" y="22980"/>
                    <a:pt x="51" y="23591"/>
                    <a:pt x="138" y="24193"/>
                  </a:cubicBezTo>
                  <a:cubicBezTo>
                    <a:pt x="165" y="24342"/>
                    <a:pt x="192" y="24492"/>
                    <a:pt x="220" y="24640"/>
                  </a:cubicBezTo>
                  <a:cubicBezTo>
                    <a:pt x="293" y="24916"/>
                    <a:pt x="373" y="25190"/>
                    <a:pt x="472" y="25458"/>
                  </a:cubicBezTo>
                  <a:cubicBezTo>
                    <a:pt x="551" y="25685"/>
                    <a:pt x="645" y="25908"/>
                    <a:pt x="767" y="26117"/>
                  </a:cubicBezTo>
                  <a:cubicBezTo>
                    <a:pt x="902" y="26337"/>
                    <a:pt x="1162" y="26704"/>
                    <a:pt x="1415" y="26782"/>
                  </a:cubicBezTo>
                  <a:lnTo>
                    <a:pt x="1416" y="26782"/>
                  </a:lnTo>
                  <a:cubicBezTo>
                    <a:pt x="1420" y="26783"/>
                    <a:pt x="1424" y="26783"/>
                    <a:pt x="1428" y="26783"/>
                  </a:cubicBezTo>
                  <a:cubicBezTo>
                    <a:pt x="1469" y="26783"/>
                    <a:pt x="1513" y="26752"/>
                    <a:pt x="1507" y="26707"/>
                  </a:cubicBezTo>
                  <a:cubicBezTo>
                    <a:pt x="1504" y="26679"/>
                    <a:pt x="1479" y="26658"/>
                    <a:pt x="1453" y="26658"/>
                  </a:cubicBezTo>
                  <a:cubicBezTo>
                    <a:pt x="1444" y="26658"/>
                    <a:pt x="1436" y="26660"/>
                    <a:pt x="1428" y="26666"/>
                  </a:cubicBezTo>
                  <a:cubicBezTo>
                    <a:pt x="1338" y="26636"/>
                    <a:pt x="1266" y="26564"/>
                    <a:pt x="1196" y="26502"/>
                  </a:cubicBezTo>
                  <a:cubicBezTo>
                    <a:pt x="926" y="26253"/>
                    <a:pt x="780" y="25908"/>
                    <a:pt x="636" y="25576"/>
                  </a:cubicBezTo>
                  <a:cubicBezTo>
                    <a:pt x="323" y="24810"/>
                    <a:pt x="195" y="23982"/>
                    <a:pt x="128" y="23160"/>
                  </a:cubicBezTo>
                  <a:cubicBezTo>
                    <a:pt x="122" y="23023"/>
                    <a:pt x="115" y="22886"/>
                    <a:pt x="108" y="22749"/>
                  </a:cubicBezTo>
                  <a:cubicBezTo>
                    <a:pt x="111" y="22449"/>
                    <a:pt x="134" y="22150"/>
                    <a:pt x="172" y="21853"/>
                  </a:cubicBezTo>
                  <a:cubicBezTo>
                    <a:pt x="268" y="21174"/>
                    <a:pt x="427" y="20506"/>
                    <a:pt x="673" y="19866"/>
                  </a:cubicBezTo>
                  <a:cubicBezTo>
                    <a:pt x="770" y="19595"/>
                    <a:pt x="890" y="19333"/>
                    <a:pt x="1026" y="19081"/>
                  </a:cubicBezTo>
                  <a:cubicBezTo>
                    <a:pt x="1176" y="18795"/>
                    <a:pt x="1354" y="18523"/>
                    <a:pt x="1576" y="18289"/>
                  </a:cubicBezTo>
                  <a:cubicBezTo>
                    <a:pt x="2064" y="17785"/>
                    <a:pt x="2723" y="17465"/>
                    <a:pt x="3408" y="17333"/>
                  </a:cubicBezTo>
                  <a:cubicBezTo>
                    <a:pt x="3869" y="17246"/>
                    <a:pt x="4339" y="17216"/>
                    <a:pt x="4809" y="17216"/>
                  </a:cubicBezTo>
                  <a:cubicBezTo>
                    <a:pt x="4921" y="17216"/>
                    <a:pt x="5033" y="17217"/>
                    <a:pt x="5145" y="17220"/>
                  </a:cubicBezTo>
                  <a:cubicBezTo>
                    <a:pt x="5898" y="17260"/>
                    <a:pt x="6645" y="17365"/>
                    <a:pt x="7396" y="17414"/>
                  </a:cubicBezTo>
                  <a:cubicBezTo>
                    <a:pt x="7704" y="17433"/>
                    <a:pt x="8013" y="17447"/>
                    <a:pt x="8322" y="17447"/>
                  </a:cubicBezTo>
                  <a:cubicBezTo>
                    <a:pt x="8504" y="17447"/>
                    <a:pt x="8687" y="17442"/>
                    <a:pt x="8869" y="17430"/>
                  </a:cubicBezTo>
                  <a:cubicBezTo>
                    <a:pt x="9342" y="17400"/>
                    <a:pt x="9810" y="17318"/>
                    <a:pt x="10271" y="17210"/>
                  </a:cubicBezTo>
                  <a:cubicBezTo>
                    <a:pt x="10847" y="17080"/>
                    <a:pt x="11413" y="16902"/>
                    <a:pt x="11958" y="16672"/>
                  </a:cubicBezTo>
                  <a:cubicBezTo>
                    <a:pt x="12418" y="16465"/>
                    <a:pt x="12858" y="16219"/>
                    <a:pt x="13281" y="15944"/>
                  </a:cubicBezTo>
                  <a:cubicBezTo>
                    <a:pt x="14207" y="15361"/>
                    <a:pt x="15030" y="14614"/>
                    <a:pt x="15721" y="13765"/>
                  </a:cubicBezTo>
                  <a:cubicBezTo>
                    <a:pt x="16082" y="13300"/>
                    <a:pt x="16372" y="12787"/>
                    <a:pt x="16689" y="12293"/>
                  </a:cubicBezTo>
                  <a:cubicBezTo>
                    <a:pt x="16996" y="11818"/>
                    <a:pt x="17314" y="11339"/>
                    <a:pt x="17677" y="10904"/>
                  </a:cubicBezTo>
                  <a:cubicBezTo>
                    <a:pt x="18194" y="10278"/>
                    <a:pt x="18997" y="9509"/>
                    <a:pt x="19837" y="9426"/>
                  </a:cubicBezTo>
                  <a:cubicBezTo>
                    <a:pt x="19869" y="9424"/>
                    <a:pt x="19901" y="9422"/>
                    <a:pt x="19933" y="9422"/>
                  </a:cubicBezTo>
                  <a:cubicBezTo>
                    <a:pt x="20080" y="9422"/>
                    <a:pt x="20227" y="9446"/>
                    <a:pt x="20372" y="9470"/>
                  </a:cubicBezTo>
                  <a:cubicBezTo>
                    <a:pt x="20682" y="9523"/>
                    <a:pt x="20989" y="9597"/>
                    <a:pt x="21299" y="9651"/>
                  </a:cubicBezTo>
                  <a:cubicBezTo>
                    <a:pt x="21767" y="9730"/>
                    <a:pt x="22239" y="9781"/>
                    <a:pt x="22713" y="9803"/>
                  </a:cubicBezTo>
                  <a:cubicBezTo>
                    <a:pt x="22144" y="10249"/>
                    <a:pt x="21656" y="10795"/>
                    <a:pt x="21284" y="11417"/>
                  </a:cubicBezTo>
                  <a:cubicBezTo>
                    <a:pt x="21182" y="11583"/>
                    <a:pt x="21088" y="11753"/>
                    <a:pt x="21006" y="11930"/>
                  </a:cubicBezTo>
                  <a:cubicBezTo>
                    <a:pt x="20936" y="12000"/>
                    <a:pt x="20871" y="12075"/>
                    <a:pt x="20808" y="12151"/>
                  </a:cubicBezTo>
                  <a:cubicBezTo>
                    <a:pt x="20418" y="12618"/>
                    <a:pt x="20151" y="13198"/>
                    <a:pt x="20112" y="13808"/>
                  </a:cubicBezTo>
                  <a:cubicBezTo>
                    <a:pt x="20059" y="14876"/>
                    <a:pt x="20538" y="15940"/>
                    <a:pt x="21329" y="16650"/>
                  </a:cubicBezTo>
                  <a:cubicBezTo>
                    <a:pt x="21092" y="17549"/>
                    <a:pt x="21240" y="18296"/>
                    <a:pt x="21744" y="19068"/>
                  </a:cubicBezTo>
                  <a:cubicBezTo>
                    <a:pt x="22222" y="19757"/>
                    <a:pt x="23039" y="20298"/>
                    <a:pt x="23876" y="20403"/>
                  </a:cubicBezTo>
                  <a:cubicBezTo>
                    <a:pt x="24246" y="21082"/>
                    <a:pt x="24871" y="21587"/>
                    <a:pt x="25619" y="21789"/>
                  </a:cubicBezTo>
                  <a:cubicBezTo>
                    <a:pt x="25939" y="21875"/>
                    <a:pt x="26272" y="21915"/>
                    <a:pt x="26605" y="21915"/>
                  </a:cubicBezTo>
                  <a:cubicBezTo>
                    <a:pt x="26736" y="21915"/>
                    <a:pt x="26868" y="21909"/>
                    <a:pt x="26999" y="21897"/>
                  </a:cubicBezTo>
                  <a:cubicBezTo>
                    <a:pt x="27056" y="21890"/>
                    <a:pt x="27114" y="21884"/>
                    <a:pt x="27170" y="21875"/>
                  </a:cubicBezTo>
                  <a:cubicBezTo>
                    <a:pt x="27218" y="21890"/>
                    <a:pt x="27265" y="21899"/>
                    <a:pt x="27313" y="21908"/>
                  </a:cubicBezTo>
                  <a:cubicBezTo>
                    <a:pt x="27627" y="21968"/>
                    <a:pt x="27958" y="22013"/>
                    <a:pt x="28286" y="22013"/>
                  </a:cubicBezTo>
                  <a:cubicBezTo>
                    <a:pt x="28694" y="22013"/>
                    <a:pt x="29099" y="21944"/>
                    <a:pt x="29461" y="21750"/>
                  </a:cubicBezTo>
                  <a:cubicBezTo>
                    <a:pt x="29765" y="21576"/>
                    <a:pt x="30049" y="21311"/>
                    <a:pt x="30144" y="20963"/>
                  </a:cubicBezTo>
                  <a:cubicBezTo>
                    <a:pt x="30866" y="20838"/>
                    <a:pt x="31329" y="20237"/>
                    <a:pt x="31484" y="19549"/>
                  </a:cubicBezTo>
                  <a:lnTo>
                    <a:pt x="31484" y="19549"/>
                  </a:lnTo>
                  <a:cubicBezTo>
                    <a:pt x="31431" y="20021"/>
                    <a:pt x="31225" y="20486"/>
                    <a:pt x="30864" y="20804"/>
                  </a:cubicBezTo>
                  <a:cubicBezTo>
                    <a:pt x="30601" y="21040"/>
                    <a:pt x="30318" y="21285"/>
                    <a:pt x="29969" y="21377"/>
                  </a:cubicBezTo>
                  <a:cubicBezTo>
                    <a:pt x="29938" y="21385"/>
                    <a:pt x="29922" y="21421"/>
                    <a:pt x="29930" y="21450"/>
                  </a:cubicBezTo>
                  <a:cubicBezTo>
                    <a:pt x="29937" y="21476"/>
                    <a:pt x="29960" y="21494"/>
                    <a:pt x="29986" y="21494"/>
                  </a:cubicBezTo>
                  <a:cubicBezTo>
                    <a:pt x="29990" y="21494"/>
                    <a:pt x="29995" y="21493"/>
                    <a:pt x="29999" y="21492"/>
                  </a:cubicBezTo>
                  <a:cubicBezTo>
                    <a:pt x="30087" y="21469"/>
                    <a:pt x="30172" y="21438"/>
                    <a:pt x="30254" y="21397"/>
                  </a:cubicBezTo>
                  <a:cubicBezTo>
                    <a:pt x="30588" y="21220"/>
                    <a:pt x="30882" y="20968"/>
                    <a:pt x="31136" y="20689"/>
                  </a:cubicBezTo>
                  <a:cubicBezTo>
                    <a:pt x="31488" y="20238"/>
                    <a:pt x="31639" y="19649"/>
                    <a:pt x="31604" y="19083"/>
                  </a:cubicBezTo>
                  <a:lnTo>
                    <a:pt x="31604" y="19083"/>
                  </a:lnTo>
                  <a:cubicBezTo>
                    <a:pt x="31649" y="19087"/>
                    <a:pt x="31693" y="19089"/>
                    <a:pt x="31737" y="19089"/>
                  </a:cubicBezTo>
                  <a:cubicBezTo>
                    <a:pt x="32406" y="19089"/>
                    <a:pt x="32901" y="18674"/>
                    <a:pt x="33195" y="18075"/>
                  </a:cubicBezTo>
                  <a:cubicBezTo>
                    <a:pt x="33554" y="17403"/>
                    <a:pt x="33395" y="16483"/>
                    <a:pt x="32688" y="16112"/>
                  </a:cubicBezTo>
                  <a:cubicBezTo>
                    <a:pt x="32897" y="15730"/>
                    <a:pt x="32989" y="15301"/>
                    <a:pt x="33071" y="14878"/>
                  </a:cubicBezTo>
                  <a:cubicBezTo>
                    <a:pt x="33198" y="14274"/>
                    <a:pt x="33187" y="13769"/>
                    <a:pt x="33031" y="13172"/>
                  </a:cubicBezTo>
                  <a:cubicBezTo>
                    <a:pt x="32918" y="12770"/>
                    <a:pt x="32748" y="12285"/>
                    <a:pt x="32362" y="12074"/>
                  </a:cubicBezTo>
                  <a:cubicBezTo>
                    <a:pt x="32399" y="12022"/>
                    <a:pt x="32435" y="11966"/>
                    <a:pt x="32466" y="11910"/>
                  </a:cubicBezTo>
                  <a:cubicBezTo>
                    <a:pt x="32469" y="11910"/>
                    <a:pt x="32472" y="11910"/>
                    <a:pt x="32474" y="11910"/>
                  </a:cubicBezTo>
                  <a:cubicBezTo>
                    <a:pt x="32727" y="11910"/>
                    <a:pt x="32759" y="11560"/>
                    <a:pt x="32662" y="11383"/>
                  </a:cubicBezTo>
                  <a:cubicBezTo>
                    <a:pt x="32769" y="10764"/>
                    <a:pt x="32846" y="9961"/>
                    <a:pt x="32405" y="9455"/>
                  </a:cubicBezTo>
                  <a:cubicBezTo>
                    <a:pt x="32519" y="8626"/>
                    <a:pt x="32655" y="7789"/>
                    <a:pt x="32553" y="6952"/>
                  </a:cubicBezTo>
                  <a:cubicBezTo>
                    <a:pt x="32488" y="6447"/>
                    <a:pt x="32389" y="5903"/>
                    <a:pt x="32035" y="5515"/>
                  </a:cubicBezTo>
                  <a:cubicBezTo>
                    <a:pt x="32013" y="4970"/>
                    <a:pt x="31815" y="4445"/>
                    <a:pt x="31529" y="3984"/>
                  </a:cubicBezTo>
                  <a:cubicBezTo>
                    <a:pt x="31729" y="3754"/>
                    <a:pt x="31855" y="3471"/>
                    <a:pt x="31940" y="3181"/>
                  </a:cubicBezTo>
                  <a:cubicBezTo>
                    <a:pt x="32001" y="2970"/>
                    <a:pt x="32047" y="2753"/>
                    <a:pt x="32038" y="2533"/>
                  </a:cubicBezTo>
                  <a:cubicBezTo>
                    <a:pt x="32118" y="2367"/>
                    <a:pt x="32174" y="2192"/>
                    <a:pt x="32227" y="2017"/>
                  </a:cubicBezTo>
                  <a:cubicBezTo>
                    <a:pt x="32279" y="1792"/>
                    <a:pt x="32265" y="1557"/>
                    <a:pt x="32233" y="1331"/>
                  </a:cubicBezTo>
                  <a:cubicBezTo>
                    <a:pt x="32190" y="1054"/>
                    <a:pt x="32141" y="759"/>
                    <a:pt x="31937" y="550"/>
                  </a:cubicBezTo>
                  <a:cubicBezTo>
                    <a:pt x="31702" y="286"/>
                    <a:pt x="31261" y="62"/>
                    <a:pt x="30914" y="5"/>
                  </a:cubicBezTo>
                  <a:cubicBezTo>
                    <a:pt x="30876" y="2"/>
                    <a:pt x="30837" y="1"/>
                    <a:pt x="30798"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24"/>
          <p:cNvSpPr/>
          <p:nvPr/>
        </p:nvSpPr>
        <p:spPr>
          <a:xfrm>
            <a:off x="5034913" y="4456455"/>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24"/>
          <p:cNvGrpSpPr/>
          <p:nvPr/>
        </p:nvGrpSpPr>
        <p:grpSpPr>
          <a:xfrm>
            <a:off x="745563" y="4219429"/>
            <a:ext cx="252943" cy="253104"/>
            <a:chOff x="3584975" y="429525"/>
            <a:chExt cx="117900" cy="117975"/>
          </a:xfrm>
        </p:grpSpPr>
        <p:sp>
          <p:nvSpPr>
            <p:cNvPr id="480" name="Google Shape;480;p24"/>
            <p:cNvSpPr/>
            <p:nvPr/>
          </p:nvSpPr>
          <p:spPr>
            <a:xfrm>
              <a:off x="3622350" y="465900"/>
              <a:ext cx="41675" cy="40650"/>
            </a:xfrm>
            <a:custGeom>
              <a:avLst/>
              <a:gdLst/>
              <a:ahLst/>
              <a:cxnLst/>
              <a:rect l="l" t="t" r="r" b="b"/>
              <a:pathLst>
                <a:path w="1667" h="1626" extrusionOk="0">
                  <a:moveTo>
                    <a:pt x="946" y="209"/>
                  </a:moveTo>
                  <a:cubicBezTo>
                    <a:pt x="1131" y="209"/>
                    <a:pt x="1308" y="306"/>
                    <a:pt x="1392" y="490"/>
                  </a:cubicBezTo>
                  <a:lnTo>
                    <a:pt x="1392" y="489"/>
                  </a:lnTo>
                  <a:lnTo>
                    <a:pt x="1392" y="489"/>
                  </a:lnTo>
                  <a:cubicBezTo>
                    <a:pt x="1450" y="625"/>
                    <a:pt x="1419" y="779"/>
                    <a:pt x="1386" y="916"/>
                  </a:cubicBezTo>
                  <a:cubicBezTo>
                    <a:pt x="1319" y="1187"/>
                    <a:pt x="1050" y="1424"/>
                    <a:pt x="768" y="1424"/>
                  </a:cubicBezTo>
                  <a:cubicBezTo>
                    <a:pt x="712" y="1424"/>
                    <a:pt x="655" y="1415"/>
                    <a:pt x="599" y="1394"/>
                  </a:cubicBezTo>
                  <a:cubicBezTo>
                    <a:pt x="335" y="1280"/>
                    <a:pt x="213" y="928"/>
                    <a:pt x="286" y="662"/>
                  </a:cubicBezTo>
                  <a:cubicBezTo>
                    <a:pt x="330" y="645"/>
                    <a:pt x="348" y="596"/>
                    <a:pt x="371" y="558"/>
                  </a:cubicBezTo>
                  <a:cubicBezTo>
                    <a:pt x="451" y="424"/>
                    <a:pt x="570" y="311"/>
                    <a:pt x="719" y="259"/>
                  </a:cubicBezTo>
                  <a:cubicBezTo>
                    <a:pt x="792" y="226"/>
                    <a:pt x="870" y="209"/>
                    <a:pt x="946" y="209"/>
                  </a:cubicBezTo>
                  <a:close/>
                  <a:moveTo>
                    <a:pt x="971" y="0"/>
                  </a:moveTo>
                  <a:cubicBezTo>
                    <a:pt x="919" y="0"/>
                    <a:pt x="866" y="7"/>
                    <a:pt x="815" y="20"/>
                  </a:cubicBezTo>
                  <a:cubicBezTo>
                    <a:pt x="580" y="68"/>
                    <a:pt x="356" y="189"/>
                    <a:pt x="211" y="384"/>
                  </a:cubicBezTo>
                  <a:cubicBezTo>
                    <a:pt x="177" y="440"/>
                    <a:pt x="117" y="497"/>
                    <a:pt x="118" y="566"/>
                  </a:cubicBezTo>
                  <a:cubicBezTo>
                    <a:pt x="1" y="829"/>
                    <a:pt x="87" y="1154"/>
                    <a:pt x="247" y="1383"/>
                  </a:cubicBezTo>
                  <a:cubicBezTo>
                    <a:pt x="373" y="1553"/>
                    <a:pt x="548" y="1625"/>
                    <a:pt x="731" y="1625"/>
                  </a:cubicBezTo>
                  <a:cubicBezTo>
                    <a:pt x="1063" y="1625"/>
                    <a:pt x="1417" y="1387"/>
                    <a:pt x="1543" y="1074"/>
                  </a:cubicBezTo>
                  <a:cubicBezTo>
                    <a:pt x="1621" y="887"/>
                    <a:pt x="1667" y="672"/>
                    <a:pt x="1620" y="471"/>
                  </a:cubicBezTo>
                  <a:cubicBezTo>
                    <a:pt x="1540" y="191"/>
                    <a:pt x="1257"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3584975" y="429525"/>
              <a:ext cx="117900" cy="117975"/>
            </a:xfrm>
            <a:custGeom>
              <a:avLst/>
              <a:gdLst/>
              <a:ahLst/>
              <a:cxnLst/>
              <a:rect l="l" t="t" r="r" b="b"/>
              <a:pathLst>
                <a:path w="4716" h="4719" extrusionOk="0">
                  <a:moveTo>
                    <a:pt x="1638" y="134"/>
                  </a:moveTo>
                  <a:cubicBezTo>
                    <a:pt x="2189" y="134"/>
                    <a:pt x="2709" y="1050"/>
                    <a:pt x="2977" y="1050"/>
                  </a:cubicBezTo>
                  <a:cubicBezTo>
                    <a:pt x="2989" y="1050"/>
                    <a:pt x="3001" y="1048"/>
                    <a:pt x="3013" y="1044"/>
                  </a:cubicBezTo>
                  <a:cubicBezTo>
                    <a:pt x="3085" y="1013"/>
                    <a:pt x="3120" y="936"/>
                    <a:pt x="3170" y="879"/>
                  </a:cubicBezTo>
                  <a:cubicBezTo>
                    <a:pt x="3225" y="817"/>
                    <a:pt x="3288" y="762"/>
                    <a:pt x="3356" y="712"/>
                  </a:cubicBezTo>
                  <a:cubicBezTo>
                    <a:pt x="3443" y="649"/>
                    <a:pt x="3544" y="606"/>
                    <a:pt x="3644" y="606"/>
                  </a:cubicBezTo>
                  <a:cubicBezTo>
                    <a:pt x="3713" y="606"/>
                    <a:pt x="3782" y="626"/>
                    <a:pt x="3846" y="675"/>
                  </a:cubicBezTo>
                  <a:cubicBezTo>
                    <a:pt x="4031" y="834"/>
                    <a:pt x="4037" y="1104"/>
                    <a:pt x="4055" y="1333"/>
                  </a:cubicBezTo>
                  <a:cubicBezTo>
                    <a:pt x="4066" y="1598"/>
                    <a:pt x="4007" y="1910"/>
                    <a:pt x="3755" y="2049"/>
                  </a:cubicBezTo>
                  <a:cubicBezTo>
                    <a:pt x="3693" y="2110"/>
                    <a:pt x="3763" y="2181"/>
                    <a:pt x="3833" y="2181"/>
                  </a:cubicBezTo>
                  <a:cubicBezTo>
                    <a:pt x="3835" y="2181"/>
                    <a:pt x="3838" y="2181"/>
                    <a:pt x="3840" y="2180"/>
                  </a:cubicBezTo>
                  <a:cubicBezTo>
                    <a:pt x="3954" y="2185"/>
                    <a:pt x="4064" y="2226"/>
                    <a:pt x="4170" y="2266"/>
                  </a:cubicBezTo>
                  <a:cubicBezTo>
                    <a:pt x="4371" y="2354"/>
                    <a:pt x="4575" y="2492"/>
                    <a:pt x="4495" y="2743"/>
                  </a:cubicBezTo>
                  <a:cubicBezTo>
                    <a:pt x="4411" y="3005"/>
                    <a:pt x="4115" y="3135"/>
                    <a:pt x="3861" y="3179"/>
                  </a:cubicBezTo>
                  <a:cubicBezTo>
                    <a:pt x="3839" y="3182"/>
                    <a:pt x="3817" y="3183"/>
                    <a:pt x="3795" y="3183"/>
                  </a:cubicBezTo>
                  <a:cubicBezTo>
                    <a:pt x="3709" y="3183"/>
                    <a:pt x="3623" y="3164"/>
                    <a:pt x="3538" y="3145"/>
                  </a:cubicBezTo>
                  <a:cubicBezTo>
                    <a:pt x="3515" y="3139"/>
                    <a:pt x="3492" y="3130"/>
                    <a:pt x="3468" y="3126"/>
                  </a:cubicBezTo>
                  <a:cubicBezTo>
                    <a:pt x="3467" y="3126"/>
                    <a:pt x="3466" y="3126"/>
                    <a:pt x="3464" y="3126"/>
                  </a:cubicBezTo>
                  <a:cubicBezTo>
                    <a:pt x="3423" y="3126"/>
                    <a:pt x="3384" y="3166"/>
                    <a:pt x="3395" y="3208"/>
                  </a:cubicBezTo>
                  <a:cubicBezTo>
                    <a:pt x="3512" y="3417"/>
                    <a:pt x="3619" y="3638"/>
                    <a:pt x="3656" y="3878"/>
                  </a:cubicBezTo>
                  <a:cubicBezTo>
                    <a:pt x="3729" y="4294"/>
                    <a:pt x="3534" y="4556"/>
                    <a:pt x="3202" y="4556"/>
                  </a:cubicBezTo>
                  <a:cubicBezTo>
                    <a:pt x="3116" y="4556"/>
                    <a:pt x="3020" y="4538"/>
                    <a:pt x="2917" y="4500"/>
                  </a:cubicBezTo>
                  <a:cubicBezTo>
                    <a:pt x="2695" y="4400"/>
                    <a:pt x="2501" y="4251"/>
                    <a:pt x="2371" y="4041"/>
                  </a:cubicBezTo>
                  <a:cubicBezTo>
                    <a:pt x="2297" y="3935"/>
                    <a:pt x="2253" y="3713"/>
                    <a:pt x="2105" y="3713"/>
                  </a:cubicBezTo>
                  <a:cubicBezTo>
                    <a:pt x="2088" y="3713"/>
                    <a:pt x="2070" y="3716"/>
                    <a:pt x="2050" y="3722"/>
                  </a:cubicBezTo>
                  <a:cubicBezTo>
                    <a:pt x="1925" y="3810"/>
                    <a:pt x="1803" y="3901"/>
                    <a:pt x="1664" y="3968"/>
                  </a:cubicBezTo>
                  <a:cubicBezTo>
                    <a:pt x="1505" y="4053"/>
                    <a:pt x="1315" y="4153"/>
                    <a:pt x="1123" y="4153"/>
                  </a:cubicBezTo>
                  <a:cubicBezTo>
                    <a:pt x="1118" y="4153"/>
                    <a:pt x="1114" y="4153"/>
                    <a:pt x="1110" y="4153"/>
                  </a:cubicBezTo>
                  <a:cubicBezTo>
                    <a:pt x="740" y="4130"/>
                    <a:pt x="407" y="3811"/>
                    <a:pt x="332" y="3452"/>
                  </a:cubicBezTo>
                  <a:cubicBezTo>
                    <a:pt x="308" y="3340"/>
                    <a:pt x="352" y="3229"/>
                    <a:pt x="412" y="3135"/>
                  </a:cubicBezTo>
                  <a:cubicBezTo>
                    <a:pt x="557" y="2877"/>
                    <a:pt x="813" y="2717"/>
                    <a:pt x="1068" y="2578"/>
                  </a:cubicBezTo>
                  <a:cubicBezTo>
                    <a:pt x="1090" y="2595"/>
                    <a:pt x="1118" y="2604"/>
                    <a:pt x="1144" y="2604"/>
                  </a:cubicBezTo>
                  <a:cubicBezTo>
                    <a:pt x="1197" y="2604"/>
                    <a:pt x="1245" y="2570"/>
                    <a:pt x="1239" y="2506"/>
                  </a:cubicBezTo>
                  <a:cubicBezTo>
                    <a:pt x="1335" y="2493"/>
                    <a:pt x="1359" y="2371"/>
                    <a:pt x="1258" y="2344"/>
                  </a:cubicBezTo>
                  <a:cubicBezTo>
                    <a:pt x="1252" y="2344"/>
                    <a:pt x="1247" y="2343"/>
                    <a:pt x="1241" y="2343"/>
                  </a:cubicBezTo>
                  <a:cubicBezTo>
                    <a:pt x="1192" y="2343"/>
                    <a:pt x="1146" y="2374"/>
                    <a:pt x="1099" y="2388"/>
                  </a:cubicBezTo>
                  <a:cubicBezTo>
                    <a:pt x="745" y="2197"/>
                    <a:pt x="401" y="1903"/>
                    <a:pt x="267" y="1508"/>
                  </a:cubicBezTo>
                  <a:cubicBezTo>
                    <a:pt x="207" y="1322"/>
                    <a:pt x="285" y="1083"/>
                    <a:pt x="478" y="1013"/>
                  </a:cubicBezTo>
                  <a:cubicBezTo>
                    <a:pt x="525" y="996"/>
                    <a:pt x="572" y="988"/>
                    <a:pt x="619" y="988"/>
                  </a:cubicBezTo>
                  <a:cubicBezTo>
                    <a:pt x="726" y="988"/>
                    <a:pt x="832" y="1027"/>
                    <a:pt x="938" y="1066"/>
                  </a:cubicBezTo>
                  <a:cubicBezTo>
                    <a:pt x="1030" y="1105"/>
                    <a:pt x="1123" y="1145"/>
                    <a:pt x="1212" y="1192"/>
                  </a:cubicBezTo>
                  <a:cubicBezTo>
                    <a:pt x="1245" y="1217"/>
                    <a:pt x="1292" y="1235"/>
                    <a:pt x="1335" y="1235"/>
                  </a:cubicBezTo>
                  <a:cubicBezTo>
                    <a:pt x="1382" y="1235"/>
                    <a:pt x="1425" y="1213"/>
                    <a:pt x="1438" y="1157"/>
                  </a:cubicBezTo>
                  <a:cubicBezTo>
                    <a:pt x="1457" y="1080"/>
                    <a:pt x="1390" y="1023"/>
                    <a:pt x="1363" y="959"/>
                  </a:cubicBezTo>
                  <a:cubicBezTo>
                    <a:pt x="1281" y="740"/>
                    <a:pt x="1131" y="439"/>
                    <a:pt x="1327" y="243"/>
                  </a:cubicBezTo>
                  <a:cubicBezTo>
                    <a:pt x="1431" y="166"/>
                    <a:pt x="1535" y="134"/>
                    <a:pt x="1638" y="134"/>
                  </a:cubicBezTo>
                  <a:close/>
                  <a:moveTo>
                    <a:pt x="1619" y="0"/>
                  </a:moveTo>
                  <a:cubicBezTo>
                    <a:pt x="1123" y="0"/>
                    <a:pt x="966" y="471"/>
                    <a:pt x="1170" y="990"/>
                  </a:cubicBezTo>
                  <a:cubicBezTo>
                    <a:pt x="998" y="929"/>
                    <a:pt x="819" y="860"/>
                    <a:pt x="635" y="860"/>
                  </a:cubicBezTo>
                  <a:cubicBezTo>
                    <a:pt x="626" y="860"/>
                    <a:pt x="617" y="860"/>
                    <a:pt x="609" y="861"/>
                  </a:cubicBezTo>
                  <a:cubicBezTo>
                    <a:pt x="607" y="861"/>
                    <a:pt x="605" y="861"/>
                    <a:pt x="604" y="861"/>
                  </a:cubicBezTo>
                  <a:cubicBezTo>
                    <a:pt x="252" y="861"/>
                    <a:pt x="0" y="1216"/>
                    <a:pt x="68" y="1550"/>
                  </a:cubicBezTo>
                  <a:cubicBezTo>
                    <a:pt x="158" y="1985"/>
                    <a:pt x="550" y="2265"/>
                    <a:pt x="905" y="2485"/>
                  </a:cubicBezTo>
                  <a:cubicBezTo>
                    <a:pt x="750" y="2577"/>
                    <a:pt x="586" y="2661"/>
                    <a:pt x="457" y="2791"/>
                  </a:cubicBezTo>
                  <a:cubicBezTo>
                    <a:pt x="312" y="2956"/>
                    <a:pt x="168" y="3157"/>
                    <a:pt x="165" y="3386"/>
                  </a:cubicBezTo>
                  <a:cubicBezTo>
                    <a:pt x="168" y="3825"/>
                    <a:pt x="504" y="4228"/>
                    <a:pt x="929" y="4324"/>
                  </a:cubicBezTo>
                  <a:cubicBezTo>
                    <a:pt x="978" y="4332"/>
                    <a:pt x="1028" y="4336"/>
                    <a:pt x="1076" y="4336"/>
                  </a:cubicBezTo>
                  <a:cubicBezTo>
                    <a:pt x="1439" y="4336"/>
                    <a:pt x="1779" y="4125"/>
                    <a:pt x="2079" y="3938"/>
                  </a:cubicBezTo>
                  <a:cubicBezTo>
                    <a:pt x="2306" y="4311"/>
                    <a:pt x="2685" y="4619"/>
                    <a:pt x="3117" y="4708"/>
                  </a:cubicBezTo>
                  <a:cubicBezTo>
                    <a:pt x="3155" y="4715"/>
                    <a:pt x="3195" y="4719"/>
                    <a:pt x="3234" y="4719"/>
                  </a:cubicBezTo>
                  <a:cubicBezTo>
                    <a:pt x="3499" y="4719"/>
                    <a:pt x="3771" y="4566"/>
                    <a:pt x="3836" y="4297"/>
                  </a:cubicBezTo>
                  <a:cubicBezTo>
                    <a:pt x="3921" y="3948"/>
                    <a:pt x="3767" y="3599"/>
                    <a:pt x="3615" y="3291"/>
                  </a:cubicBezTo>
                  <a:lnTo>
                    <a:pt x="3615" y="3291"/>
                  </a:lnTo>
                  <a:cubicBezTo>
                    <a:pt x="3698" y="3322"/>
                    <a:pt x="3784" y="3336"/>
                    <a:pt x="3870" y="3336"/>
                  </a:cubicBezTo>
                  <a:cubicBezTo>
                    <a:pt x="4089" y="3336"/>
                    <a:pt x="4309" y="3245"/>
                    <a:pt x="4474" y="3099"/>
                  </a:cubicBezTo>
                  <a:cubicBezTo>
                    <a:pt x="4644" y="2950"/>
                    <a:pt x="4715" y="2689"/>
                    <a:pt x="4632" y="2476"/>
                  </a:cubicBezTo>
                  <a:cubicBezTo>
                    <a:pt x="4518" y="2215"/>
                    <a:pt x="4220" y="2103"/>
                    <a:pt x="3960" y="2042"/>
                  </a:cubicBezTo>
                  <a:cubicBezTo>
                    <a:pt x="4155" y="1826"/>
                    <a:pt x="4236" y="1533"/>
                    <a:pt x="4199" y="1245"/>
                  </a:cubicBezTo>
                  <a:cubicBezTo>
                    <a:pt x="4180" y="1071"/>
                    <a:pt x="4149" y="892"/>
                    <a:pt x="4053" y="742"/>
                  </a:cubicBezTo>
                  <a:cubicBezTo>
                    <a:pt x="3937" y="560"/>
                    <a:pt x="3787" y="487"/>
                    <a:pt x="3633" y="487"/>
                  </a:cubicBezTo>
                  <a:cubicBezTo>
                    <a:pt x="3379" y="487"/>
                    <a:pt x="3113" y="689"/>
                    <a:pt x="2966" y="937"/>
                  </a:cubicBezTo>
                  <a:cubicBezTo>
                    <a:pt x="2652" y="594"/>
                    <a:pt x="2347" y="193"/>
                    <a:pt x="1888" y="40"/>
                  </a:cubicBezTo>
                  <a:cubicBezTo>
                    <a:pt x="1789" y="13"/>
                    <a:pt x="1700" y="0"/>
                    <a:pt x="1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F50632DB-771C-2933-0F4D-CEC4EEAF575F}"/>
              </a:ext>
            </a:extLst>
          </p:cNvPr>
          <p:cNvSpPr txBox="1"/>
          <p:nvPr/>
        </p:nvSpPr>
        <p:spPr>
          <a:xfrm>
            <a:off x="2917526" y="2299893"/>
            <a:ext cx="3902004" cy="307777"/>
          </a:xfrm>
          <a:prstGeom prst="rect">
            <a:avLst/>
          </a:prstGeom>
          <a:noFill/>
        </p:spPr>
        <p:txBody>
          <a:bodyPr wrap="square" rtlCol="0">
            <a:spAutoFit/>
          </a:bodyPr>
          <a:lstStyle/>
          <a:p>
            <a:r>
              <a:rPr lang="hr-HR" dirty="0"/>
              <a:t>Pripremila: Mirela Sirovica, </a:t>
            </a:r>
            <a:r>
              <a:rPr lang="hr-HR" dirty="0" err="1"/>
              <a:t>mag.psych</a:t>
            </a:r>
            <a:r>
              <a:rPr lang="hr-HR"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2" name="Google Shape;1102;p35"/>
          <p:cNvSpPr txBox="1">
            <a:spLocks noGrp="1"/>
          </p:cNvSpPr>
          <p:nvPr>
            <p:ph type="title"/>
          </p:nvPr>
        </p:nvSpPr>
        <p:spPr>
          <a:xfrm>
            <a:off x="999678" y="120448"/>
            <a:ext cx="7144643" cy="15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Dijete nakon terapije </a:t>
            </a:r>
            <a:endParaRPr dirty="0"/>
          </a:p>
        </p:txBody>
      </p:sp>
      <p:sp>
        <p:nvSpPr>
          <p:cNvPr id="1103" name="Google Shape;1103;p35"/>
          <p:cNvSpPr/>
          <p:nvPr/>
        </p:nvSpPr>
        <p:spPr>
          <a:xfrm>
            <a:off x="8538872" y="351769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a:off x="3603771" y="4926089"/>
            <a:ext cx="150" cy="168"/>
          </a:xfrm>
          <a:custGeom>
            <a:avLst/>
            <a:gdLst/>
            <a:ahLst/>
            <a:cxnLst/>
            <a:rect l="l" t="t" r="r" b="b"/>
            <a:pathLst>
              <a:path w="8" h="9" extrusionOk="0">
                <a:moveTo>
                  <a:pt x="0" y="1"/>
                </a:moveTo>
                <a:lnTo>
                  <a:pt x="8" y="8"/>
                </a:lnTo>
                <a:cubicBezTo>
                  <a:pt x="8" y="8"/>
                  <a:pt x="4" y="4"/>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35"/>
          <p:cNvGrpSpPr/>
          <p:nvPr/>
        </p:nvGrpSpPr>
        <p:grpSpPr>
          <a:xfrm>
            <a:off x="4032481" y="2467294"/>
            <a:ext cx="1256827" cy="2209115"/>
            <a:chOff x="4181053" y="1301582"/>
            <a:chExt cx="1283736" cy="3254663"/>
          </a:xfrm>
        </p:grpSpPr>
        <p:sp>
          <p:nvSpPr>
            <p:cNvPr id="1106" name="Google Shape;1106;p35"/>
            <p:cNvSpPr/>
            <p:nvPr/>
          </p:nvSpPr>
          <p:spPr>
            <a:xfrm>
              <a:off x="4198431" y="1980076"/>
              <a:ext cx="1248969" cy="765648"/>
            </a:xfrm>
            <a:custGeom>
              <a:avLst/>
              <a:gdLst/>
              <a:ahLst/>
              <a:cxnLst/>
              <a:rect l="l" t="t" r="r" b="b"/>
              <a:pathLst>
                <a:path w="31480" h="19298" extrusionOk="0">
                  <a:moveTo>
                    <a:pt x="14940" y="3935"/>
                  </a:moveTo>
                  <a:cubicBezTo>
                    <a:pt x="15025" y="3935"/>
                    <a:pt x="15110" y="3953"/>
                    <a:pt x="15183" y="3999"/>
                  </a:cubicBezTo>
                  <a:cubicBezTo>
                    <a:pt x="15478" y="4212"/>
                    <a:pt x="15219" y="4619"/>
                    <a:pt x="14916" y="4619"/>
                  </a:cubicBezTo>
                  <a:cubicBezTo>
                    <a:pt x="14880" y="4619"/>
                    <a:pt x="14844" y="4613"/>
                    <a:pt x="14807" y="4601"/>
                  </a:cubicBezTo>
                  <a:cubicBezTo>
                    <a:pt x="14781" y="4594"/>
                    <a:pt x="14753" y="4586"/>
                    <a:pt x="14727" y="4575"/>
                  </a:cubicBezTo>
                  <a:cubicBezTo>
                    <a:pt x="14572" y="4751"/>
                    <a:pt x="14409" y="4919"/>
                    <a:pt x="14283" y="5115"/>
                  </a:cubicBezTo>
                  <a:cubicBezTo>
                    <a:pt x="14161" y="5339"/>
                    <a:pt x="14071" y="5581"/>
                    <a:pt x="14018" y="5832"/>
                  </a:cubicBezTo>
                  <a:cubicBezTo>
                    <a:pt x="13967" y="6057"/>
                    <a:pt x="13936" y="6297"/>
                    <a:pt x="13798" y="6491"/>
                  </a:cubicBezTo>
                  <a:cubicBezTo>
                    <a:pt x="13821" y="6669"/>
                    <a:pt x="13785" y="6877"/>
                    <a:pt x="13671" y="7021"/>
                  </a:cubicBezTo>
                  <a:cubicBezTo>
                    <a:pt x="13536" y="7151"/>
                    <a:pt x="13340" y="7277"/>
                    <a:pt x="13145" y="7277"/>
                  </a:cubicBezTo>
                  <a:cubicBezTo>
                    <a:pt x="13101" y="7277"/>
                    <a:pt x="13058" y="7271"/>
                    <a:pt x="13015" y="7257"/>
                  </a:cubicBezTo>
                  <a:cubicBezTo>
                    <a:pt x="12742" y="7141"/>
                    <a:pt x="12885" y="6661"/>
                    <a:pt x="13117" y="6571"/>
                  </a:cubicBezTo>
                  <a:cubicBezTo>
                    <a:pt x="13252" y="6515"/>
                    <a:pt x="13402" y="6558"/>
                    <a:pt x="13541" y="6512"/>
                  </a:cubicBezTo>
                  <a:cubicBezTo>
                    <a:pt x="13717" y="6466"/>
                    <a:pt x="13770" y="6268"/>
                    <a:pt x="13815" y="6112"/>
                  </a:cubicBezTo>
                  <a:cubicBezTo>
                    <a:pt x="13899" y="5720"/>
                    <a:pt x="13989" y="5320"/>
                    <a:pt x="14203" y="4975"/>
                  </a:cubicBezTo>
                  <a:cubicBezTo>
                    <a:pt x="14320" y="4807"/>
                    <a:pt x="14463" y="4661"/>
                    <a:pt x="14598" y="4509"/>
                  </a:cubicBezTo>
                  <a:cubicBezTo>
                    <a:pt x="14540" y="4468"/>
                    <a:pt x="14489" y="4415"/>
                    <a:pt x="14458" y="4348"/>
                  </a:cubicBezTo>
                  <a:cubicBezTo>
                    <a:pt x="14391" y="4214"/>
                    <a:pt x="14443" y="4022"/>
                    <a:pt x="14586" y="3963"/>
                  </a:cubicBezTo>
                  <a:cubicBezTo>
                    <a:pt x="14614" y="3952"/>
                    <a:pt x="14643" y="3948"/>
                    <a:pt x="14672" y="3948"/>
                  </a:cubicBezTo>
                  <a:cubicBezTo>
                    <a:pt x="14702" y="3948"/>
                    <a:pt x="14732" y="3952"/>
                    <a:pt x="14761" y="3959"/>
                  </a:cubicBezTo>
                  <a:cubicBezTo>
                    <a:pt x="14819" y="3944"/>
                    <a:pt x="14879" y="3935"/>
                    <a:pt x="14940" y="3935"/>
                  </a:cubicBezTo>
                  <a:close/>
                  <a:moveTo>
                    <a:pt x="15923" y="4042"/>
                  </a:moveTo>
                  <a:cubicBezTo>
                    <a:pt x="15939" y="4042"/>
                    <a:pt x="15957" y="4044"/>
                    <a:pt x="15975" y="4048"/>
                  </a:cubicBezTo>
                  <a:cubicBezTo>
                    <a:pt x="16262" y="4067"/>
                    <a:pt x="16567" y="4303"/>
                    <a:pt x="16338" y="4589"/>
                  </a:cubicBezTo>
                  <a:cubicBezTo>
                    <a:pt x="16264" y="4658"/>
                    <a:pt x="16170" y="4724"/>
                    <a:pt x="16070" y="4743"/>
                  </a:cubicBezTo>
                  <a:cubicBezTo>
                    <a:pt x="16146" y="5072"/>
                    <a:pt x="16281" y="5423"/>
                    <a:pt x="16629" y="5511"/>
                  </a:cubicBezTo>
                  <a:cubicBezTo>
                    <a:pt x="16851" y="5568"/>
                    <a:pt x="17102" y="5531"/>
                    <a:pt x="17295" y="5680"/>
                  </a:cubicBezTo>
                  <a:cubicBezTo>
                    <a:pt x="17529" y="5861"/>
                    <a:pt x="17734" y="6093"/>
                    <a:pt x="17870" y="6356"/>
                  </a:cubicBezTo>
                  <a:cubicBezTo>
                    <a:pt x="17931" y="6484"/>
                    <a:pt x="17980" y="6618"/>
                    <a:pt x="18035" y="6750"/>
                  </a:cubicBezTo>
                  <a:cubicBezTo>
                    <a:pt x="18046" y="6744"/>
                    <a:pt x="18058" y="6742"/>
                    <a:pt x="18069" y="6742"/>
                  </a:cubicBezTo>
                  <a:cubicBezTo>
                    <a:pt x="18089" y="6742"/>
                    <a:pt x="18108" y="6749"/>
                    <a:pt x="18127" y="6758"/>
                  </a:cubicBezTo>
                  <a:cubicBezTo>
                    <a:pt x="18309" y="6835"/>
                    <a:pt x="18504" y="6965"/>
                    <a:pt x="18498" y="7184"/>
                  </a:cubicBezTo>
                  <a:lnTo>
                    <a:pt x="18499" y="7184"/>
                  </a:lnTo>
                  <a:cubicBezTo>
                    <a:pt x="18507" y="7359"/>
                    <a:pt x="18341" y="7498"/>
                    <a:pt x="18181" y="7498"/>
                  </a:cubicBezTo>
                  <a:cubicBezTo>
                    <a:pt x="18112" y="7498"/>
                    <a:pt x="18045" y="7472"/>
                    <a:pt x="17992" y="7414"/>
                  </a:cubicBezTo>
                  <a:cubicBezTo>
                    <a:pt x="17887" y="7279"/>
                    <a:pt x="17917" y="7078"/>
                    <a:pt x="17981" y="6930"/>
                  </a:cubicBezTo>
                  <a:cubicBezTo>
                    <a:pt x="17888" y="6751"/>
                    <a:pt x="17831" y="6552"/>
                    <a:pt x="17736" y="6376"/>
                  </a:cubicBezTo>
                  <a:cubicBezTo>
                    <a:pt x="17660" y="6238"/>
                    <a:pt x="17557" y="6120"/>
                    <a:pt x="17457" y="6013"/>
                  </a:cubicBezTo>
                  <a:cubicBezTo>
                    <a:pt x="17341" y="5893"/>
                    <a:pt x="17216" y="5769"/>
                    <a:pt x="17054" y="5722"/>
                  </a:cubicBezTo>
                  <a:cubicBezTo>
                    <a:pt x="16652" y="5658"/>
                    <a:pt x="16342" y="5678"/>
                    <a:pt x="16117" y="5272"/>
                  </a:cubicBezTo>
                  <a:cubicBezTo>
                    <a:pt x="16025" y="5104"/>
                    <a:pt x="15965" y="4922"/>
                    <a:pt x="15923" y="4735"/>
                  </a:cubicBezTo>
                  <a:cubicBezTo>
                    <a:pt x="15797" y="4698"/>
                    <a:pt x="15661" y="4608"/>
                    <a:pt x="15650" y="4467"/>
                  </a:cubicBezTo>
                  <a:cubicBezTo>
                    <a:pt x="15624" y="4285"/>
                    <a:pt x="15722" y="4042"/>
                    <a:pt x="15923" y="4042"/>
                  </a:cubicBezTo>
                  <a:close/>
                  <a:moveTo>
                    <a:pt x="2636" y="12350"/>
                  </a:moveTo>
                  <a:lnTo>
                    <a:pt x="2636" y="12350"/>
                  </a:lnTo>
                  <a:cubicBezTo>
                    <a:pt x="2636" y="12350"/>
                    <a:pt x="2636" y="12350"/>
                    <a:pt x="2636" y="12350"/>
                  </a:cubicBezTo>
                  <a:lnTo>
                    <a:pt x="2636" y="12350"/>
                  </a:lnTo>
                  <a:cubicBezTo>
                    <a:pt x="2636" y="12350"/>
                    <a:pt x="2636" y="12350"/>
                    <a:pt x="2636" y="12350"/>
                  </a:cubicBezTo>
                  <a:close/>
                  <a:moveTo>
                    <a:pt x="11685" y="0"/>
                  </a:moveTo>
                  <a:cubicBezTo>
                    <a:pt x="11250" y="90"/>
                    <a:pt x="10805" y="139"/>
                    <a:pt x="10360" y="158"/>
                  </a:cubicBezTo>
                  <a:cubicBezTo>
                    <a:pt x="10352" y="163"/>
                    <a:pt x="10343" y="165"/>
                    <a:pt x="10333" y="165"/>
                  </a:cubicBezTo>
                  <a:cubicBezTo>
                    <a:pt x="10325" y="165"/>
                    <a:pt x="10317" y="164"/>
                    <a:pt x="10308" y="161"/>
                  </a:cubicBezTo>
                  <a:cubicBezTo>
                    <a:pt x="10165" y="166"/>
                    <a:pt x="10022" y="170"/>
                    <a:pt x="9879" y="170"/>
                  </a:cubicBezTo>
                  <a:cubicBezTo>
                    <a:pt x="9858" y="170"/>
                    <a:pt x="9837" y="170"/>
                    <a:pt x="9817" y="170"/>
                  </a:cubicBezTo>
                  <a:cubicBezTo>
                    <a:pt x="9284" y="170"/>
                    <a:pt x="8751" y="140"/>
                    <a:pt x="8218" y="140"/>
                  </a:cubicBezTo>
                  <a:cubicBezTo>
                    <a:pt x="8010" y="140"/>
                    <a:pt x="7803" y="144"/>
                    <a:pt x="7596" y="157"/>
                  </a:cubicBezTo>
                  <a:cubicBezTo>
                    <a:pt x="6117" y="255"/>
                    <a:pt x="4739" y="916"/>
                    <a:pt x="3798" y="2071"/>
                  </a:cubicBezTo>
                  <a:cubicBezTo>
                    <a:pt x="2845" y="3129"/>
                    <a:pt x="2209" y="4422"/>
                    <a:pt x="1637" y="5715"/>
                  </a:cubicBezTo>
                  <a:cubicBezTo>
                    <a:pt x="1279" y="6522"/>
                    <a:pt x="1007" y="7363"/>
                    <a:pt x="781" y="8216"/>
                  </a:cubicBezTo>
                  <a:cubicBezTo>
                    <a:pt x="525" y="9168"/>
                    <a:pt x="329" y="10130"/>
                    <a:pt x="213" y="11108"/>
                  </a:cubicBezTo>
                  <a:cubicBezTo>
                    <a:pt x="85" y="12243"/>
                    <a:pt x="1" y="13396"/>
                    <a:pt x="135" y="14533"/>
                  </a:cubicBezTo>
                  <a:cubicBezTo>
                    <a:pt x="348" y="16063"/>
                    <a:pt x="959" y="17325"/>
                    <a:pt x="2076" y="18120"/>
                  </a:cubicBezTo>
                  <a:cubicBezTo>
                    <a:pt x="2096" y="18134"/>
                    <a:pt x="2116" y="18147"/>
                    <a:pt x="2136" y="18161"/>
                  </a:cubicBezTo>
                  <a:cubicBezTo>
                    <a:pt x="2138" y="18164"/>
                    <a:pt x="2141" y="18165"/>
                    <a:pt x="2143" y="18167"/>
                  </a:cubicBezTo>
                  <a:cubicBezTo>
                    <a:pt x="2160" y="18178"/>
                    <a:pt x="2176" y="18189"/>
                    <a:pt x="2194" y="18201"/>
                  </a:cubicBezTo>
                  <a:cubicBezTo>
                    <a:pt x="2197" y="18203"/>
                    <a:pt x="2202" y="18206"/>
                    <a:pt x="2206" y="18209"/>
                  </a:cubicBezTo>
                  <a:cubicBezTo>
                    <a:pt x="2645" y="18497"/>
                    <a:pt x="3158" y="18717"/>
                    <a:pt x="3752" y="18857"/>
                  </a:cubicBezTo>
                  <a:cubicBezTo>
                    <a:pt x="4180" y="18964"/>
                    <a:pt x="4599" y="19013"/>
                    <a:pt x="5011" y="19013"/>
                  </a:cubicBezTo>
                  <a:cubicBezTo>
                    <a:pt x="5903" y="19013"/>
                    <a:pt x="6765" y="18785"/>
                    <a:pt x="7634" y="18429"/>
                  </a:cubicBezTo>
                  <a:cubicBezTo>
                    <a:pt x="9331" y="17777"/>
                    <a:pt x="10788" y="16639"/>
                    <a:pt x="12058" y="15354"/>
                  </a:cubicBezTo>
                  <a:cubicBezTo>
                    <a:pt x="11855" y="14742"/>
                    <a:pt x="11670" y="14123"/>
                    <a:pt x="11466" y="13512"/>
                  </a:cubicBezTo>
                  <a:cubicBezTo>
                    <a:pt x="11109" y="12422"/>
                    <a:pt x="10788" y="11320"/>
                    <a:pt x="10519" y="10205"/>
                  </a:cubicBezTo>
                  <a:cubicBezTo>
                    <a:pt x="10441" y="9894"/>
                    <a:pt x="10373" y="9581"/>
                    <a:pt x="10305" y="9267"/>
                  </a:cubicBezTo>
                  <a:cubicBezTo>
                    <a:pt x="9856" y="9451"/>
                    <a:pt x="9407" y="9637"/>
                    <a:pt x="8957" y="9820"/>
                  </a:cubicBezTo>
                  <a:cubicBezTo>
                    <a:pt x="8415" y="10042"/>
                    <a:pt x="7871" y="10260"/>
                    <a:pt x="7326" y="10475"/>
                  </a:cubicBezTo>
                  <a:cubicBezTo>
                    <a:pt x="7047" y="10585"/>
                    <a:pt x="6770" y="10694"/>
                    <a:pt x="6493" y="10807"/>
                  </a:cubicBezTo>
                  <a:cubicBezTo>
                    <a:pt x="6219" y="10919"/>
                    <a:pt x="5947" y="11031"/>
                    <a:pt x="5673" y="11141"/>
                  </a:cubicBezTo>
                  <a:cubicBezTo>
                    <a:pt x="5652" y="11151"/>
                    <a:pt x="5633" y="11159"/>
                    <a:pt x="5612" y="11167"/>
                  </a:cubicBezTo>
                  <a:cubicBezTo>
                    <a:pt x="5562" y="11186"/>
                    <a:pt x="5514" y="11207"/>
                    <a:pt x="5464" y="11227"/>
                  </a:cubicBezTo>
                  <a:cubicBezTo>
                    <a:pt x="5274" y="11303"/>
                    <a:pt x="5083" y="11379"/>
                    <a:pt x="4892" y="11456"/>
                  </a:cubicBezTo>
                  <a:cubicBezTo>
                    <a:pt x="4627" y="11561"/>
                    <a:pt x="4359" y="11660"/>
                    <a:pt x="4093" y="11767"/>
                  </a:cubicBezTo>
                  <a:cubicBezTo>
                    <a:pt x="3963" y="11819"/>
                    <a:pt x="3831" y="11871"/>
                    <a:pt x="3701" y="11926"/>
                  </a:cubicBezTo>
                  <a:cubicBezTo>
                    <a:pt x="3573" y="11979"/>
                    <a:pt x="3443" y="12032"/>
                    <a:pt x="3314" y="12086"/>
                  </a:cubicBezTo>
                  <a:cubicBezTo>
                    <a:pt x="3186" y="12138"/>
                    <a:pt x="3058" y="12190"/>
                    <a:pt x="2929" y="12242"/>
                  </a:cubicBezTo>
                  <a:cubicBezTo>
                    <a:pt x="2867" y="12267"/>
                    <a:pt x="2805" y="12293"/>
                    <a:pt x="2742" y="12318"/>
                  </a:cubicBezTo>
                  <a:cubicBezTo>
                    <a:pt x="2718" y="12329"/>
                    <a:pt x="2694" y="12339"/>
                    <a:pt x="2670" y="12347"/>
                  </a:cubicBezTo>
                  <a:cubicBezTo>
                    <a:pt x="2661" y="12350"/>
                    <a:pt x="2653" y="12351"/>
                    <a:pt x="2645" y="12351"/>
                  </a:cubicBezTo>
                  <a:cubicBezTo>
                    <a:pt x="2642" y="12351"/>
                    <a:pt x="2639" y="12351"/>
                    <a:pt x="2636" y="12350"/>
                  </a:cubicBezTo>
                  <a:lnTo>
                    <a:pt x="2636" y="12350"/>
                  </a:lnTo>
                  <a:cubicBezTo>
                    <a:pt x="2637" y="12351"/>
                    <a:pt x="2638" y="12351"/>
                    <a:pt x="2638" y="12352"/>
                  </a:cubicBezTo>
                  <a:cubicBezTo>
                    <a:pt x="2636" y="12350"/>
                    <a:pt x="2634" y="12350"/>
                    <a:pt x="2631" y="12350"/>
                  </a:cubicBezTo>
                  <a:lnTo>
                    <a:pt x="2627" y="12348"/>
                  </a:lnTo>
                  <a:cubicBezTo>
                    <a:pt x="2607" y="12344"/>
                    <a:pt x="2592" y="12331"/>
                    <a:pt x="2583" y="12312"/>
                  </a:cubicBezTo>
                  <a:cubicBezTo>
                    <a:pt x="2570" y="12287"/>
                    <a:pt x="2574" y="12255"/>
                    <a:pt x="2592" y="12234"/>
                  </a:cubicBezTo>
                  <a:cubicBezTo>
                    <a:pt x="2598" y="12226"/>
                    <a:pt x="2606" y="12218"/>
                    <a:pt x="2614" y="12214"/>
                  </a:cubicBezTo>
                  <a:cubicBezTo>
                    <a:pt x="2635" y="12204"/>
                    <a:pt x="2657" y="12195"/>
                    <a:pt x="2679" y="12186"/>
                  </a:cubicBezTo>
                  <a:cubicBezTo>
                    <a:pt x="2747" y="12159"/>
                    <a:pt x="2814" y="12132"/>
                    <a:pt x="2882" y="12106"/>
                  </a:cubicBezTo>
                  <a:cubicBezTo>
                    <a:pt x="3017" y="12053"/>
                    <a:pt x="3150" y="11998"/>
                    <a:pt x="3285" y="11945"/>
                  </a:cubicBezTo>
                  <a:cubicBezTo>
                    <a:pt x="3558" y="11838"/>
                    <a:pt x="3830" y="11733"/>
                    <a:pt x="4100" y="11621"/>
                  </a:cubicBezTo>
                  <a:cubicBezTo>
                    <a:pt x="4375" y="11506"/>
                    <a:pt x="4649" y="11391"/>
                    <a:pt x="4924" y="11279"/>
                  </a:cubicBezTo>
                  <a:cubicBezTo>
                    <a:pt x="5108" y="11204"/>
                    <a:pt x="5294" y="11129"/>
                    <a:pt x="5479" y="11055"/>
                  </a:cubicBezTo>
                  <a:cubicBezTo>
                    <a:pt x="5488" y="10945"/>
                    <a:pt x="5499" y="10835"/>
                    <a:pt x="5508" y="10727"/>
                  </a:cubicBezTo>
                  <a:cubicBezTo>
                    <a:pt x="5526" y="10525"/>
                    <a:pt x="5546" y="10324"/>
                    <a:pt x="5565" y="10122"/>
                  </a:cubicBezTo>
                  <a:cubicBezTo>
                    <a:pt x="5583" y="9906"/>
                    <a:pt x="5602" y="9689"/>
                    <a:pt x="5619" y="9472"/>
                  </a:cubicBezTo>
                  <a:cubicBezTo>
                    <a:pt x="5655" y="9015"/>
                    <a:pt x="5696" y="8559"/>
                    <a:pt x="5737" y="8102"/>
                  </a:cubicBezTo>
                  <a:cubicBezTo>
                    <a:pt x="5777" y="7633"/>
                    <a:pt x="5817" y="7163"/>
                    <a:pt x="5864" y="6694"/>
                  </a:cubicBezTo>
                  <a:cubicBezTo>
                    <a:pt x="5906" y="6242"/>
                    <a:pt x="5951" y="5790"/>
                    <a:pt x="5990" y="5337"/>
                  </a:cubicBezTo>
                  <a:cubicBezTo>
                    <a:pt x="6009" y="5110"/>
                    <a:pt x="6028" y="4881"/>
                    <a:pt x="6046" y="4654"/>
                  </a:cubicBezTo>
                  <a:cubicBezTo>
                    <a:pt x="6055" y="4541"/>
                    <a:pt x="6065" y="4429"/>
                    <a:pt x="6074" y="4315"/>
                  </a:cubicBezTo>
                  <a:cubicBezTo>
                    <a:pt x="6078" y="4262"/>
                    <a:pt x="6083" y="4209"/>
                    <a:pt x="6088" y="4155"/>
                  </a:cubicBezTo>
                  <a:cubicBezTo>
                    <a:pt x="6089" y="4131"/>
                    <a:pt x="6091" y="4105"/>
                    <a:pt x="6093" y="4080"/>
                  </a:cubicBezTo>
                  <a:cubicBezTo>
                    <a:pt x="6095" y="4061"/>
                    <a:pt x="6096" y="4042"/>
                    <a:pt x="6100" y="4023"/>
                  </a:cubicBezTo>
                  <a:cubicBezTo>
                    <a:pt x="6105" y="3997"/>
                    <a:pt x="6126" y="3971"/>
                    <a:pt x="6154" y="3966"/>
                  </a:cubicBezTo>
                  <a:cubicBezTo>
                    <a:pt x="6159" y="3965"/>
                    <a:pt x="6164" y="3965"/>
                    <a:pt x="6169" y="3965"/>
                  </a:cubicBezTo>
                  <a:cubicBezTo>
                    <a:pt x="6176" y="3965"/>
                    <a:pt x="6183" y="3965"/>
                    <a:pt x="6189" y="3968"/>
                  </a:cubicBezTo>
                  <a:cubicBezTo>
                    <a:pt x="6215" y="3978"/>
                    <a:pt x="6234" y="4004"/>
                    <a:pt x="6236" y="4031"/>
                  </a:cubicBezTo>
                  <a:cubicBezTo>
                    <a:pt x="6237" y="4075"/>
                    <a:pt x="6230" y="4120"/>
                    <a:pt x="6225" y="4164"/>
                  </a:cubicBezTo>
                  <a:cubicBezTo>
                    <a:pt x="6219" y="4222"/>
                    <a:pt x="6215" y="4280"/>
                    <a:pt x="6209" y="4337"/>
                  </a:cubicBezTo>
                  <a:cubicBezTo>
                    <a:pt x="6199" y="4455"/>
                    <a:pt x="6187" y="4573"/>
                    <a:pt x="6177" y="4691"/>
                  </a:cubicBezTo>
                  <a:cubicBezTo>
                    <a:pt x="6154" y="4929"/>
                    <a:pt x="6132" y="5165"/>
                    <a:pt x="6111" y="5403"/>
                  </a:cubicBezTo>
                  <a:cubicBezTo>
                    <a:pt x="6089" y="5642"/>
                    <a:pt x="6069" y="5882"/>
                    <a:pt x="6050" y="6123"/>
                  </a:cubicBezTo>
                  <a:cubicBezTo>
                    <a:pt x="6031" y="6358"/>
                    <a:pt x="6011" y="6594"/>
                    <a:pt x="5993" y="6831"/>
                  </a:cubicBezTo>
                  <a:cubicBezTo>
                    <a:pt x="5956" y="7299"/>
                    <a:pt x="5912" y="7767"/>
                    <a:pt x="5872" y="8236"/>
                  </a:cubicBezTo>
                  <a:cubicBezTo>
                    <a:pt x="5832" y="8690"/>
                    <a:pt x="5793" y="9146"/>
                    <a:pt x="5748" y="9600"/>
                  </a:cubicBezTo>
                  <a:cubicBezTo>
                    <a:pt x="5709" y="9992"/>
                    <a:pt x="5680" y="10385"/>
                    <a:pt x="5645" y="10778"/>
                  </a:cubicBezTo>
                  <a:cubicBezTo>
                    <a:pt x="5640" y="10850"/>
                    <a:pt x="5633" y="10923"/>
                    <a:pt x="5627" y="10996"/>
                  </a:cubicBezTo>
                  <a:cubicBezTo>
                    <a:pt x="5664" y="10981"/>
                    <a:pt x="5702" y="10966"/>
                    <a:pt x="5739" y="10951"/>
                  </a:cubicBezTo>
                  <a:cubicBezTo>
                    <a:pt x="6014" y="10842"/>
                    <a:pt x="6289" y="10735"/>
                    <a:pt x="6563" y="10624"/>
                  </a:cubicBezTo>
                  <a:cubicBezTo>
                    <a:pt x="6838" y="10511"/>
                    <a:pt x="7114" y="10399"/>
                    <a:pt x="7390" y="10286"/>
                  </a:cubicBezTo>
                  <a:cubicBezTo>
                    <a:pt x="7932" y="10064"/>
                    <a:pt x="8476" y="9845"/>
                    <a:pt x="9020" y="9629"/>
                  </a:cubicBezTo>
                  <a:cubicBezTo>
                    <a:pt x="9439" y="9462"/>
                    <a:pt x="9858" y="9298"/>
                    <a:pt x="10276" y="9132"/>
                  </a:cubicBezTo>
                  <a:cubicBezTo>
                    <a:pt x="10317" y="9116"/>
                    <a:pt x="10357" y="9100"/>
                    <a:pt x="10397" y="9084"/>
                  </a:cubicBezTo>
                  <a:cubicBezTo>
                    <a:pt x="10440" y="9066"/>
                    <a:pt x="10483" y="9049"/>
                    <a:pt x="10526" y="9033"/>
                  </a:cubicBezTo>
                  <a:cubicBezTo>
                    <a:pt x="10759" y="8939"/>
                    <a:pt x="10992" y="8845"/>
                    <a:pt x="11225" y="8751"/>
                  </a:cubicBezTo>
                  <a:cubicBezTo>
                    <a:pt x="11358" y="8697"/>
                    <a:pt x="11493" y="8645"/>
                    <a:pt x="11626" y="8590"/>
                  </a:cubicBezTo>
                  <a:cubicBezTo>
                    <a:pt x="11627" y="8589"/>
                    <a:pt x="11629" y="8588"/>
                    <a:pt x="11632" y="8587"/>
                  </a:cubicBezTo>
                  <a:cubicBezTo>
                    <a:pt x="11640" y="8585"/>
                    <a:pt x="11647" y="8581"/>
                    <a:pt x="11655" y="8578"/>
                  </a:cubicBezTo>
                  <a:cubicBezTo>
                    <a:pt x="11662" y="8575"/>
                    <a:pt x="11669" y="8574"/>
                    <a:pt x="11676" y="8574"/>
                  </a:cubicBezTo>
                  <a:cubicBezTo>
                    <a:pt x="11688" y="8574"/>
                    <a:pt x="11700" y="8578"/>
                    <a:pt x="11710" y="8585"/>
                  </a:cubicBezTo>
                  <a:cubicBezTo>
                    <a:pt x="11997" y="8473"/>
                    <a:pt x="12290" y="8373"/>
                    <a:pt x="12588" y="8295"/>
                  </a:cubicBezTo>
                  <a:cubicBezTo>
                    <a:pt x="13015" y="8175"/>
                    <a:pt x="13417" y="8111"/>
                    <a:pt x="13804" y="8111"/>
                  </a:cubicBezTo>
                  <a:cubicBezTo>
                    <a:pt x="14488" y="8111"/>
                    <a:pt x="15127" y="8312"/>
                    <a:pt x="15779" y="8766"/>
                  </a:cubicBezTo>
                  <a:cubicBezTo>
                    <a:pt x="15835" y="8806"/>
                    <a:pt x="15892" y="8848"/>
                    <a:pt x="15948" y="8891"/>
                  </a:cubicBezTo>
                  <a:cubicBezTo>
                    <a:pt x="16515" y="8549"/>
                    <a:pt x="17078" y="8396"/>
                    <a:pt x="17675" y="8396"/>
                  </a:cubicBezTo>
                  <a:cubicBezTo>
                    <a:pt x="18063" y="8396"/>
                    <a:pt x="18466" y="8460"/>
                    <a:pt x="18893" y="8580"/>
                  </a:cubicBezTo>
                  <a:cubicBezTo>
                    <a:pt x="19191" y="8659"/>
                    <a:pt x="19483" y="8758"/>
                    <a:pt x="19771" y="8869"/>
                  </a:cubicBezTo>
                  <a:cubicBezTo>
                    <a:pt x="19781" y="8862"/>
                    <a:pt x="19792" y="8859"/>
                    <a:pt x="19804" y="8859"/>
                  </a:cubicBezTo>
                  <a:cubicBezTo>
                    <a:pt x="19811" y="8859"/>
                    <a:pt x="19819" y="8860"/>
                    <a:pt x="19826" y="8863"/>
                  </a:cubicBezTo>
                  <a:cubicBezTo>
                    <a:pt x="19833" y="8865"/>
                    <a:pt x="19841" y="8869"/>
                    <a:pt x="19849" y="8872"/>
                  </a:cubicBezTo>
                  <a:cubicBezTo>
                    <a:pt x="19850" y="8872"/>
                    <a:pt x="19853" y="8873"/>
                    <a:pt x="19855" y="8875"/>
                  </a:cubicBezTo>
                  <a:cubicBezTo>
                    <a:pt x="19988" y="8930"/>
                    <a:pt x="20123" y="8982"/>
                    <a:pt x="20256" y="9036"/>
                  </a:cubicBezTo>
                  <a:cubicBezTo>
                    <a:pt x="20412" y="9099"/>
                    <a:pt x="20566" y="9161"/>
                    <a:pt x="20722" y="9223"/>
                  </a:cubicBezTo>
                  <a:cubicBezTo>
                    <a:pt x="20726" y="9224"/>
                    <a:pt x="20729" y="9227"/>
                    <a:pt x="20733" y="9228"/>
                  </a:cubicBezTo>
                  <a:cubicBezTo>
                    <a:pt x="20766" y="9242"/>
                    <a:pt x="20800" y="9254"/>
                    <a:pt x="20833" y="9268"/>
                  </a:cubicBezTo>
                  <a:cubicBezTo>
                    <a:pt x="20838" y="9269"/>
                    <a:pt x="20842" y="9272"/>
                    <a:pt x="20846" y="9273"/>
                  </a:cubicBezTo>
                  <a:cubicBezTo>
                    <a:pt x="20883" y="9288"/>
                    <a:pt x="20919" y="9303"/>
                    <a:pt x="20956" y="9317"/>
                  </a:cubicBezTo>
                  <a:cubicBezTo>
                    <a:pt x="21457" y="9518"/>
                    <a:pt x="21959" y="9714"/>
                    <a:pt x="22461" y="9914"/>
                  </a:cubicBezTo>
                  <a:cubicBezTo>
                    <a:pt x="23005" y="10130"/>
                    <a:pt x="23549" y="10348"/>
                    <a:pt x="24091" y="10570"/>
                  </a:cubicBezTo>
                  <a:cubicBezTo>
                    <a:pt x="24367" y="10683"/>
                    <a:pt x="24642" y="10796"/>
                    <a:pt x="24918" y="10908"/>
                  </a:cubicBezTo>
                  <a:cubicBezTo>
                    <a:pt x="25191" y="11020"/>
                    <a:pt x="25467" y="11126"/>
                    <a:pt x="25742" y="11235"/>
                  </a:cubicBezTo>
                  <a:cubicBezTo>
                    <a:pt x="25779" y="11250"/>
                    <a:pt x="25817" y="11265"/>
                    <a:pt x="25854" y="11280"/>
                  </a:cubicBezTo>
                  <a:cubicBezTo>
                    <a:pt x="25848" y="11208"/>
                    <a:pt x="25841" y="11136"/>
                    <a:pt x="25834" y="11063"/>
                  </a:cubicBezTo>
                  <a:cubicBezTo>
                    <a:pt x="25801" y="10670"/>
                    <a:pt x="25772" y="10276"/>
                    <a:pt x="25733" y="9885"/>
                  </a:cubicBezTo>
                  <a:cubicBezTo>
                    <a:pt x="25687" y="9430"/>
                    <a:pt x="25649" y="8975"/>
                    <a:pt x="25609" y="8520"/>
                  </a:cubicBezTo>
                  <a:cubicBezTo>
                    <a:pt x="25568" y="8052"/>
                    <a:pt x="25525" y="7584"/>
                    <a:pt x="25487" y="7115"/>
                  </a:cubicBezTo>
                  <a:cubicBezTo>
                    <a:pt x="25468" y="6879"/>
                    <a:pt x="25450" y="6644"/>
                    <a:pt x="25430" y="6407"/>
                  </a:cubicBezTo>
                  <a:cubicBezTo>
                    <a:pt x="25411" y="6168"/>
                    <a:pt x="25392" y="5928"/>
                    <a:pt x="25370" y="5687"/>
                  </a:cubicBezTo>
                  <a:cubicBezTo>
                    <a:pt x="25348" y="5451"/>
                    <a:pt x="25326" y="5213"/>
                    <a:pt x="25304" y="4975"/>
                  </a:cubicBezTo>
                  <a:cubicBezTo>
                    <a:pt x="25293" y="4858"/>
                    <a:pt x="25281" y="4740"/>
                    <a:pt x="25271" y="4623"/>
                  </a:cubicBezTo>
                  <a:cubicBezTo>
                    <a:pt x="25266" y="4565"/>
                    <a:pt x="25261" y="4507"/>
                    <a:pt x="25255" y="4448"/>
                  </a:cubicBezTo>
                  <a:cubicBezTo>
                    <a:pt x="25251" y="4406"/>
                    <a:pt x="25244" y="4360"/>
                    <a:pt x="25246" y="4317"/>
                  </a:cubicBezTo>
                  <a:cubicBezTo>
                    <a:pt x="25246" y="4288"/>
                    <a:pt x="25265" y="4263"/>
                    <a:pt x="25291" y="4253"/>
                  </a:cubicBezTo>
                  <a:cubicBezTo>
                    <a:pt x="25297" y="4250"/>
                    <a:pt x="25304" y="4249"/>
                    <a:pt x="25312" y="4249"/>
                  </a:cubicBezTo>
                  <a:cubicBezTo>
                    <a:pt x="25317" y="4249"/>
                    <a:pt x="25322" y="4250"/>
                    <a:pt x="25328" y="4251"/>
                  </a:cubicBezTo>
                  <a:cubicBezTo>
                    <a:pt x="25355" y="4255"/>
                    <a:pt x="25375" y="4282"/>
                    <a:pt x="25381" y="4307"/>
                  </a:cubicBezTo>
                  <a:cubicBezTo>
                    <a:pt x="25384" y="4327"/>
                    <a:pt x="25385" y="4345"/>
                    <a:pt x="25386" y="4364"/>
                  </a:cubicBezTo>
                  <a:cubicBezTo>
                    <a:pt x="25389" y="4389"/>
                    <a:pt x="25391" y="4415"/>
                    <a:pt x="25393" y="4440"/>
                  </a:cubicBezTo>
                  <a:cubicBezTo>
                    <a:pt x="25397" y="4493"/>
                    <a:pt x="25401" y="4546"/>
                    <a:pt x="25406" y="4601"/>
                  </a:cubicBezTo>
                  <a:cubicBezTo>
                    <a:pt x="25416" y="4713"/>
                    <a:pt x="25426" y="4826"/>
                    <a:pt x="25435" y="4938"/>
                  </a:cubicBezTo>
                  <a:cubicBezTo>
                    <a:pt x="25453" y="5167"/>
                    <a:pt x="25472" y="5394"/>
                    <a:pt x="25491" y="5623"/>
                  </a:cubicBezTo>
                  <a:cubicBezTo>
                    <a:pt x="25530" y="6075"/>
                    <a:pt x="25573" y="6527"/>
                    <a:pt x="25617" y="6978"/>
                  </a:cubicBezTo>
                  <a:cubicBezTo>
                    <a:pt x="25662" y="7448"/>
                    <a:pt x="25703" y="7917"/>
                    <a:pt x="25744" y="8387"/>
                  </a:cubicBezTo>
                  <a:cubicBezTo>
                    <a:pt x="25784" y="8843"/>
                    <a:pt x="25825" y="9300"/>
                    <a:pt x="25862" y="9757"/>
                  </a:cubicBezTo>
                  <a:cubicBezTo>
                    <a:pt x="25878" y="9974"/>
                    <a:pt x="25897" y="10190"/>
                    <a:pt x="25916" y="10407"/>
                  </a:cubicBezTo>
                  <a:cubicBezTo>
                    <a:pt x="25934" y="10609"/>
                    <a:pt x="25955" y="10810"/>
                    <a:pt x="25972" y="11011"/>
                  </a:cubicBezTo>
                  <a:cubicBezTo>
                    <a:pt x="25981" y="11121"/>
                    <a:pt x="25992" y="11229"/>
                    <a:pt x="26001" y="11339"/>
                  </a:cubicBezTo>
                  <a:cubicBezTo>
                    <a:pt x="26187" y="11413"/>
                    <a:pt x="26371" y="11489"/>
                    <a:pt x="26556" y="11564"/>
                  </a:cubicBezTo>
                  <a:cubicBezTo>
                    <a:pt x="26832" y="11676"/>
                    <a:pt x="27106" y="11792"/>
                    <a:pt x="27381" y="11906"/>
                  </a:cubicBezTo>
                  <a:cubicBezTo>
                    <a:pt x="27650" y="12018"/>
                    <a:pt x="27923" y="12123"/>
                    <a:pt x="28196" y="12230"/>
                  </a:cubicBezTo>
                  <a:cubicBezTo>
                    <a:pt x="28330" y="12282"/>
                    <a:pt x="28464" y="12338"/>
                    <a:pt x="28598" y="12391"/>
                  </a:cubicBezTo>
                  <a:cubicBezTo>
                    <a:pt x="28666" y="12417"/>
                    <a:pt x="28734" y="12444"/>
                    <a:pt x="28801" y="12471"/>
                  </a:cubicBezTo>
                  <a:cubicBezTo>
                    <a:pt x="28823" y="12480"/>
                    <a:pt x="28845" y="12488"/>
                    <a:pt x="28866" y="12498"/>
                  </a:cubicBezTo>
                  <a:cubicBezTo>
                    <a:pt x="28875" y="12503"/>
                    <a:pt x="28883" y="12510"/>
                    <a:pt x="28889" y="12518"/>
                  </a:cubicBezTo>
                  <a:cubicBezTo>
                    <a:pt x="28906" y="12540"/>
                    <a:pt x="28910" y="12572"/>
                    <a:pt x="28897" y="12598"/>
                  </a:cubicBezTo>
                  <a:cubicBezTo>
                    <a:pt x="28889" y="12616"/>
                    <a:pt x="28873" y="12628"/>
                    <a:pt x="28854" y="12633"/>
                  </a:cubicBezTo>
                  <a:lnTo>
                    <a:pt x="28850" y="12635"/>
                  </a:lnTo>
                  <a:cubicBezTo>
                    <a:pt x="28848" y="12635"/>
                    <a:pt x="28846" y="12636"/>
                    <a:pt x="28845" y="12636"/>
                  </a:cubicBezTo>
                  <a:cubicBezTo>
                    <a:pt x="28842" y="12636"/>
                    <a:pt x="28840" y="12636"/>
                    <a:pt x="28837" y="12636"/>
                  </a:cubicBezTo>
                  <a:cubicBezTo>
                    <a:pt x="28828" y="12636"/>
                    <a:pt x="28820" y="12635"/>
                    <a:pt x="28811" y="12631"/>
                  </a:cubicBezTo>
                  <a:cubicBezTo>
                    <a:pt x="28786" y="12624"/>
                    <a:pt x="28763" y="12614"/>
                    <a:pt x="28739" y="12603"/>
                  </a:cubicBezTo>
                  <a:cubicBezTo>
                    <a:pt x="28676" y="12578"/>
                    <a:pt x="28614" y="12553"/>
                    <a:pt x="28552" y="12527"/>
                  </a:cubicBezTo>
                  <a:cubicBezTo>
                    <a:pt x="28423" y="12474"/>
                    <a:pt x="28294" y="12423"/>
                    <a:pt x="28166" y="12370"/>
                  </a:cubicBezTo>
                  <a:cubicBezTo>
                    <a:pt x="28038" y="12317"/>
                    <a:pt x="27908" y="12264"/>
                    <a:pt x="27779" y="12211"/>
                  </a:cubicBezTo>
                  <a:cubicBezTo>
                    <a:pt x="27649" y="12156"/>
                    <a:pt x="27518" y="12104"/>
                    <a:pt x="27386" y="12051"/>
                  </a:cubicBezTo>
                  <a:cubicBezTo>
                    <a:pt x="27122" y="11945"/>
                    <a:pt x="26854" y="11846"/>
                    <a:pt x="26589" y="11741"/>
                  </a:cubicBezTo>
                  <a:cubicBezTo>
                    <a:pt x="26348" y="11645"/>
                    <a:pt x="26109" y="11549"/>
                    <a:pt x="25869" y="11452"/>
                  </a:cubicBezTo>
                  <a:cubicBezTo>
                    <a:pt x="25848" y="11444"/>
                    <a:pt x="25828" y="11435"/>
                    <a:pt x="25807" y="11427"/>
                  </a:cubicBezTo>
                  <a:cubicBezTo>
                    <a:pt x="25534" y="11316"/>
                    <a:pt x="25261" y="11203"/>
                    <a:pt x="24988" y="11092"/>
                  </a:cubicBezTo>
                  <a:cubicBezTo>
                    <a:pt x="24711" y="10979"/>
                    <a:pt x="24433" y="10870"/>
                    <a:pt x="24155" y="10760"/>
                  </a:cubicBezTo>
                  <a:cubicBezTo>
                    <a:pt x="23610" y="10546"/>
                    <a:pt x="23066" y="10327"/>
                    <a:pt x="22524" y="10106"/>
                  </a:cubicBezTo>
                  <a:cubicBezTo>
                    <a:pt x="22001" y="9892"/>
                    <a:pt x="21480" y="9676"/>
                    <a:pt x="20958" y="9465"/>
                  </a:cubicBezTo>
                  <a:cubicBezTo>
                    <a:pt x="20906" y="9444"/>
                    <a:pt x="20855" y="9423"/>
                    <a:pt x="20804" y="9402"/>
                  </a:cubicBezTo>
                  <a:cubicBezTo>
                    <a:pt x="20700" y="9724"/>
                    <a:pt x="20609" y="10051"/>
                    <a:pt x="20494" y="10370"/>
                  </a:cubicBezTo>
                  <a:cubicBezTo>
                    <a:pt x="20153" y="11402"/>
                    <a:pt x="19800" y="12431"/>
                    <a:pt x="19432" y="13454"/>
                  </a:cubicBezTo>
                  <a:cubicBezTo>
                    <a:pt x="19243" y="13990"/>
                    <a:pt x="19054" y="14526"/>
                    <a:pt x="18864" y="15062"/>
                  </a:cubicBezTo>
                  <a:cubicBezTo>
                    <a:pt x="18969" y="15173"/>
                    <a:pt x="19076" y="15282"/>
                    <a:pt x="19183" y="15392"/>
                  </a:cubicBezTo>
                  <a:cubicBezTo>
                    <a:pt x="20510" y="16778"/>
                    <a:pt x="22042" y="18020"/>
                    <a:pt x="23847" y="18714"/>
                  </a:cubicBezTo>
                  <a:cubicBezTo>
                    <a:pt x="24717" y="19070"/>
                    <a:pt x="25579" y="19298"/>
                    <a:pt x="26470" y="19298"/>
                  </a:cubicBezTo>
                  <a:cubicBezTo>
                    <a:pt x="26882" y="19298"/>
                    <a:pt x="27301" y="19249"/>
                    <a:pt x="27729" y="19142"/>
                  </a:cubicBezTo>
                  <a:cubicBezTo>
                    <a:pt x="28322" y="19002"/>
                    <a:pt x="28836" y="18783"/>
                    <a:pt x="29275" y="18494"/>
                  </a:cubicBezTo>
                  <a:cubicBezTo>
                    <a:pt x="29279" y="18490"/>
                    <a:pt x="29283" y="18488"/>
                    <a:pt x="29287" y="18486"/>
                  </a:cubicBezTo>
                  <a:cubicBezTo>
                    <a:pt x="29303" y="18474"/>
                    <a:pt x="29321" y="18463"/>
                    <a:pt x="29337" y="18451"/>
                  </a:cubicBezTo>
                  <a:cubicBezTo>
                    <a:pt x="29339" y="18450"/>
                    <a:pt x="29342" y="18449"/>
                    <a:pt x="29344" y="18447"/>
                  </a:cubicBezTo>
                  <a:cubicBezTo>
                    <a:pt x="29365" y="18433"/>
                    <a:pt x="29384" y="18419"/>
                    <a:pt x="29405" y="18405"/>
                  </a:cubicBezTo>
                  <a:cubicBezTo>
                    <a:pt x="30522" y="17611"/>
                    <a:pt x="31133" y="16348"/>
                    <a:pt x="31345" y="14818"/>
                  </a:cubicBezTo>
                  <a:cubicBezTo>
                    <a:pt x="31479" y="13681"/>
                    <a:pt x="31396" y="12527"/>
                    <a:pt x="31268" y="11393"/>
                  </a:cubicBezTo>
                  <a:lnTo>
                    <a:pt x="31268" y="11392"/>
                  </a:lnTo>
                  <a:cubicBezTo>
                    <a:pt x="31152" y="10414"/>
                    <a:pt x="30956" y="9453"/>
                    <a:pt x="30700" y="8500"/>
                  </a:cubicBezTo>
                  <a:cubicBezTo>
                    <a:pt x="30474" y="7648"/>
                    <a:pt x="30202" y="6806"/>
                    <a:pt x="29844" y="5999"/>
                  </a:cubicBezTo>
                  <a:cubicBezTo>
                    <a:pt x="29272" y="4706"/>
                    <a:pt x="28636" y="3415"/>
                    <a:pt x="27684" y="2355"/>
                  </a:cubicBezTo>
                  <a:cubicBezTo>
                    <a:pt x="26742" y="1200"/>
                    <a:pt x="25364" y="539"/>
                    <a:pt x="23885" y="441"/>
                  </a:cubicBezTo>
                  <a:cubicBezTo>
                    <a:pt x="23678" y="429"/>
                    <a:pt x="23471" y="424"/>
                    <a:pt x="23263" y="424"/>
                  </a:cubicBezTo>
                  <a:cubicBezTo>
                    <a:pt x="22730" y="424"/>
                    <a:pt x="22197" y="454"/>
                    <a:pt x="21665" y="454"/>
                  </a:cubicBezTo>
                  <a:cubicBezTo>
                    <a:pt x="21644" y="454"/>
                    <a:pt x="21623" y="454"/>
                    <a:pt x="21602" y="454"/>
                  </a:cubicBezTo>
                  <a:cubicBezTo>
                    <a:pt x="20880" y="453"/>
                    <a:pt x="20155" y="389"/>
                    <a:pt x="19455" y="203"/>
                  </a:cubicBezTo>
                  <a:cubicBezTo>
                    <a:pt x="19414" y="193"/>
                    <a:pt x="19371" y="181"/>
                    <a:pt x="19330" y="169"/>
                  </a:cubicBezTo>
                  <a:cubicBezTo>
                    <a:pt x="18899" y="803"/>
                    <a:pt x="18442" y="1417"/>
                    <a:pt x="17923" y="1982"/>
                  </a:cubicBezTo>
                  <a:cubicBezTo>
                    <a:pt x="17492" y="2465"/>
                    <a:pt x="16983" y="2867"/>
                    <a:pt x="16473" y="3262"/>
                  </a:cubicBezTo>
                  <a:cubicBezTo>
                    <a:pt x="16192" y="3477"/>
                    <a:pt x="15922" y="3713"/>
                    <a:pt x="15611" y="3886"/>
                  </a:cubicBezTo>
                  <a:cubicBezTo>
                    <a:pt x="15582" y="3904"/>
                    <a:pt x="15542" y="3928"/>
                    <a:pt x="15507" y="3928"/>
                  </a:cubicBezTo>
                  <a:cubicBezTo>
                    <a:pt x="15485" y="3928"/>
                    <a:pt x="15464" y="3918"/>
                    <a:pt x="15451" y="3889"/>
                  </a:cubicBezTo>
                  <a:cubicBezTo>
                    <a:pt x="15445" y="3878"/>
                    <a:pt x="15443" y="3867"/>
                    <a:pt x="15443" y="3857"/>
                  </a:cubicBezTo>
                  <a:cubicBezTo>
                    <a:pt x="15438" y="3858"/>
                    <a:pt x="15432" y="3859"/>
                    <a:pt x="15427" y="3859"/>
                  </a:cubicBezTo>
                  <a:cubicBezTo>
                    <a:pt x="15415" y="3859"/>
                    <a:pt x="15402" y="3855"/>
                    <a:pt x="15389" y="3847"/>
                  </a:cubicBezTo>
                  <a:cubicBezTo>
                    <a:pt x="14633" y="3374"/>
                    <a:pt x="13963" y="2775"/>
                    <a:pt x="13339" y="2142"/>
                  </a:cubicBezTo>
                  <a:cubicBezTo>
                    <a:pt x="12703" y="1499"/>
                    <a:pt x="12142" y="779"/>
                    <a:pt x="11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a:off x="4428986" y="2856393"/>
              <a:ext cx="765847" cy="398297"/>
            </a:xfrm>
            <a:custGeom>
              <a:avLst/>
              <a:gdLst/>
              <a:ahLst/>
              <a:cxnLst/>
              <a:rect l="l" t="t" r="r" b="b"/>
              <a:pathLst>
                <a:path w="19303" h="10039" extrusionOk="0">
                  <a:moveTo>
                    <a:pt x="14539" y="1"/>
                  </a:moveTo>
                  <a:cubicBezTo>
                    <a:pt x="13778" y="8"/>
                    <a:pt x="13016" y="14"/>
                    <a:pt x="12255" y="19"/>
                  </a:cubicBezTo>
                  <a:cubicBezTo>
                    <a:pt x="11983" y="20"/>
                    <a:pt x="11711" y="21"/>
                    <a:pt x="11439" y="21"/>
                  </a:cubicBezTo>
                  <a:cubicBezTo>
                    <a:pt x="10783" y="21"/>
                    <a:pt x="10126" y="18"/>
                    <a:pt x="9472" y="16"/>
                  </a:cubicBezTo>
                  <a:cubicBezTo>
                    <a:pt x="9180" y="18"/>
                    <a:pt x="8889" y="18"/>
                    <a:pt x="8597" y="21"/>
                  </a:cubicBezTo>
                  <a:cubicBezTo>
                    <a:pt x="8312" y="26"/>
                    <a:pt x="8028" y="32"/>
                    <a:pt x="7753" y="34"/>
                  </a:cubicBezTo>
                  <a:cubicBezTo>
                    <a:pt x="7663" y="34"/>
                    <a:pt x="7574" y="35"/>
                    <a:pt x="7495" y="35"/>
                  </a:cubicBezTo>
                  <a:cubicBezTo>
                    <a:pt x="7459" y="35"/>
                    <a:pt x="7425" y="36"/>
                    <a:pt x="7399" y="36"/>
                  </a:cubicBezTo>
                  <a:cubicBezTo>
                    <a:pt x="7342" y="36"/>
                    <a:pt x="7285" y="36"/>
                    <a:pt x="7239" y="38"/>
                  </a:cubicBezTo>
                  <a:cubicBezTo>
                    <a:pt x="7199" y="38"/>
                    <a:pt x="7159" y="38"/>
                    <a:pt x="7119" y="38"/>
                  </a:cubicBezTo>
                  <a:cubicBezTo>
                    <a:pt x="6867" y="38"/>
                    <a:pt x="6616" y="35"/>
                    <a:pt x="6372" y="33"/>
                  </a:cubicBezTo>
                  <a:cubicBezTo>
                    <a:pt x="6131" y="35"/>
                    <a:pt x="5892" y="38"/>
                    <a:pt x="5653" y="39"/>
                  </a:cubicBezTo>
                  <a:cubicBezTo>
                    <a:pt x="5453" y="41"/>
                    <a:pt x="5253" y="44"/>
                    <a:pt x="5053" y="44"/>
                  </a:cubicBezTo>
                  <a:cubicBezTo>
                    <a:pt x="5021" y="44"/>
                    <a:pt x="4990" y="44"/>
                    <a:pt x="4958" y="43"/>
                  </a:cubicBezTo>
                  <a:cubicBezTo>
                    <a:pt x="4718" y="41"/>
                    <a:pt x="4479" y="40"/>
                    <a:pt x="4240" y="38"/>
                  </a:cubicBezTo>
                  <a:cubicBezTo>
                    <a:pt x="4146" y="38"/>
                    <a:pt x="4054" y="36"/>
                    <a:pt x="3960" y="35"/>
                  </a:cubicBezTo>
                  <a:cubicBezTo>
                    <a:pt x="3957" y="50"/>
                    <a:pt x="3955" y="64"/>
                    <a:pt x="3951" y="79"/>
                  </a:cubicBezTo>
                  <a:cubicBezTo>
                    <a:pt x="3709" y="1183"/>
                    <a:pt x="3411" y="2279"/>
                    <a:pt x="2986" y="3328"/>
                  </a:cubicBezTo>
                  <a:cubicBezTo>
                    <a:pt x="2586" y="4335"/>
                    <a:pt x="2071" y="5291"/>
                    <a:pt x="1532" y="6225"/>
                  </a:cubicBezTo>
                  <a:cubicBezTo>
                    <a:pt x="1082" y="6992"/>
                    <a:pt x="594" y="7745"/>
                    <a:pt x="1" y="8409"/>
                  </a:cubicBezTo>
                  <a:cubicBezTo>
                    <a:pt x="376" y="8495"/>
                    <a:pt x="751" y="8581"/>
                    <a:pt x="1128" y="8665"/>
                  </a:cubicBezTo>
                  <a:cubicBezTo>
                    <a:pt x="3030" y="9114"/>
                    <a:pt x="4958" y="9447"/>
                    <a:pt x="6898" y="9690"/>
                  </a:cubicBezTo>
                  <a:cubicBezTo>
                    <a:pt x="8782" y="9924"/>
                    <a:pt x="10679" y="10038"/>
                    <a:pt x="12576" y="10038"/>
                  </a:cubicBezTo>
                  <a:cubicBezTo>
                    <a:pt x="14071" y="10038"/>
                    <a:pt x="15566" y="9967"/>
                    <a:pt x="17055" y="9829"/>
                  </a:cubicBezTo>
                  <a:cubicBezTo>
                    <a:pt x="17806" y="9760"/>
                    <a:pt x="18557" y="9671"/>
                    <a:pt x="19303" y="9561"/>
                  </a:cubicBezTo>
                  <a:cubicBezTo>
                    <a:pt x="19079" y="9428"/>
                    <a:pt x="18865" y="9277"/>
                    <a:pt x="18657" y="9123"/>
                  </a:cubicBezTo>
                  <a:cubicBezTo>
                    <a:pt x="17729" y="8432"/>
                    <a:pt x="16953" y="7544"/>
                    <a:pt x="16351" y="6556"/>
                  </a:cubicBezTo>
                  <a:cubicBezTo>
                    <a:pt x="15780" y="5643"/>
                    <a:pt x="15455" y="4608"/>
                    <a:pt x="15178" y="3575"/>
                  </a:cubicBezTo>
                  <a:cubicBezTo>
                    <a:pt x="14931" y="2709"/>
                    <a:pt x="14741" y="1825"/>
                    <a:pt x="14626" y="933"/>
                  </a:cubicBezTo>
                  <a:cubicBezTo>
                    <a:pt x="14593" y="623"/>
                    <a:pt x="14559" y="312"/>
                    <a:pt x="14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4228624" y="2489075"/>
              <a:ext cx="1191163" cy="745255"/>
            </a:xfrm>
            <a:custGeom>
              <a:avLst/>
              <a:gdLst/>
              <a:ahLst/>
              <a:cxnLst/>
              <a:rect l="l" t="t" r="r" b="b"/>
              <a:pathLst>
                <a:path w="30023" h="18784" extrusionOk="0">
                  <a:moveTo>
                    <a:pt x="13814" y="1"/>
                  </a:moveTo>
                  <a:cubicBezTo>
                    <a:pt x="13364" y="493"/>
                    <a:pt x="12914" y="985"/>
                    <a:pt x="12464" y="1477"/>
                  </a:cubicBezTo>
                  <a:cubicBezTo>
                    <a:pt x="12136" y="1847"/>
                    <a:pt x="11799" y="2213"/>
                    <a:pt x="11450" y="2567"/>
                  </a:cubicBezTo>
                  <a:cubicBezTo>
                    <a:pt x="11416" y="2602"/>
                    <a:pt x="11381" y="2637"/>
                    <a:pt x="11347" y="2673"/>
                  </a:cubicBezTo>
                  <a:cubicBezTo>
                    <a:pt x="10459" y="3562"/>
                    <a:pt x="9494" y="4374"/>
                    <a:pt x="8406" y="5010"/>
                  </a:cubicBezTo>
                  <a:cubicBezTo>
                    <a:pt x="7131" y="5776"/>
                    <a:pt x="5681" y="6321"/>
                    <a:pt x="4181" y="6321"/>
                  </a:cubicBezTo>
                  <a:cubicBezTo>
                    <a:pt x="4113" y="6321"/>
                    <a:pt x="4046" y="6320"/>
                    <a:pt x="3978" y="6317"/>
                  </a:cubicBezTo>
                  <a:cubicBezTo>
                    <a:pt x="3046" y="6289"/>
                    <a:pt x="2163" y="6015"/>
                    <a:pt x="1421" y="5531"/>
                  </a:cubicBezTo>
                  <a:cubicBezTo>
                    <a:pt x="1313" y="6218"/>
                    <a:pt x="1205" y="6906"/>
                    <a:pt x="1101" y="7595"/>
                  </a:cubicBezTo>
                  <a:cubicBezTo>
                    <a:pt x="896" y="8846"/>
                    <a:pt x="696" y="10098"/>
                    <a:pt x="533" y="11356"/>
                  </a:cubicBezTo>
                  <a:cubicBezTo>
                    <a:pt x="326" y="12909"/>
                    <a:pt x="160" y="14467"/>
                    <a:pt x="25" y="16027"/>
                  </a:cubicBezTo>
                  <a:cubicBezTo>
                    <a:pt x="17" y="16126"/>
                    <a:pt x="9" y="16224"/>
                    <a:pt x="1" y="16322"/>
                  </a:cubicBezTo>
                  <a:cubicBezTo>
                    <a:pt x="564" y="16498"/>
                    <a:pt x="1133" y="16663"/>
                    <a:pt x="1702" y="16821"/>
                  </a:cubicBezTo>
                  <a:cubicBezTo>
                    <a:pt x="1746" y="16833"/>
                    <a:pt x="1791" y="16846"/>
                    <a:pt x="1835" y="16857"/>
                  </a:cubicBezTo>
                  <a:cubicBezTo>
                    <a:pt x="2847" y="17137"/>
                    <a:pt x="3868" y="17391"/>
                    <a:pt x="4891" y="17630"/>
                  </a:cubicBezTo>
                  <a:cubicBezTo>
                    <a:pt x="5217" y="17279"/>
                    <a:pt x="5510" y="16900"/>
                    <a:pt x="5784" y="16508"/>
                  </a:cubicBezTo>
                  <a:cubicBezTo>
                    <a:pt x="6264" y="15844"/>
                    <a:pt x="6633" y="15118"/>
                    <a:pt x="7017" y="14397"/>
                  </a:cubicBezTo>
                  <a:cubicBezTo>
                    <a:pt x="7367" y="13753"/>
                    <a:pt x="7684" y="13093"/>
                    <a:pt x="7957" y="12411"/>
                  </a:cubicBezTo>
                  <a:cubicBezTo>
                    <a:pt x="8329" y="11393"/>
                    <a:pt x="8662" y="10357"/>
                    <a:pt x="8876" y="9293"/>
                  </a:cubicBezTo>
                  <a:cubicBezTo>
                    <a:pt x="8886" y="9251"/>
                    <a:pt x="8894" y="9208"/>
                    <a:pt x="8902" y="9164"/>
                  </a:cubicBezTo>
                  <a:cubicBezTo>
                    <a:pt x="8903" y="9163"/>
                    <a:pt x="8903" y="9162"/>
                    <a:pt x="8903" y="9160"/>
                  </a:cubicBezTo>
                  <a:lnTo>
                    <a:pt x="8997" y="9160"/>
                  </a:lnTo>
                  <a:cubicBezTo>
                    <a:pt x="9010" y="9160"/>
                    <a:pt x="9025" y="9160"/>
                    <a:pt x="9039" y="9159"/>
                  </a:cubicBezTo>
                  <a:cubicBezTo>
                    <a:pt x="9221" y="9157"/>
                    <a:pt x="9402" y="9155"/>
                    <a:pt x="9583" y="9152"/>
                  </a:cubicBezTo>
                  <a:cubicBezTo>
                    <a:pt x="9783" y="9149"/>
                    <a:pt x="9982" y="9145"/>
                    <a:pt x="10181" y="9145"/>
                  </a:cubicBezTo>
                  <a:cubicBezTo>
                    <a:pt x="10591" y="9145"/>
                    <a:pt x="11002" y="9147"/>
                    <a:pt x="11414" y="9147"/>
                  </a:cubicBezTo>
                  <a:cubicBezTo>
                    <a:pt x="11541" y="9145"/>
                    <a:pt x="11669" y="9143"/>
                    <a:pt x="11797" y="9142"/>
                  </a:cubicBezTo>
                  <a:cubicBezTo>
                    <a:pt x="11918" y="9141"/>
                    <a:pt x="12039" y="9137"/>
                    <a:pt x="12161" y="9137"/>
                  </a:cubicBezTo>
                  <a:cubicBezTo>
                    <a:pt x="12332" y="9137"/>
                    <a:pt x="12503" y="9136"/>
                    <a:pt x="12674" y="9136"/>
                  </a:cubicBezTo>
                  <a:cubicBezTo>
                    <a:pt x="12760" y="9136"/>
                    <a:pt x="12845" y="9137"/>
                    <a:pt x="12931" y="9137"/>
                  </a:cubicBezTo>
                  <a:cubicBezTo>
                    <a:pt x="13192" y="9140"/>
                    <a:pt x="13452" y="9142"/>
                    <a:pt x="13713" y="9144"/>
                  </a:cubicBezTo>
                  <a:cubicBezTo>
                    <a:pt x="13756" y="9145"/>
                    <a:pt x="13799" y="9145"/>
                    <a:pt x="13842" y="9145"/>
                  </a:cubicBezTo>
                  <a:cubicBezTo>
                    <a:pt x="13929" y="9145"/>
                    <a:pt x="14016" y="9144"/>
                    <a:pt x="14103" y="9144"/>
                  </a:cubicBezTo>
                  <a:lnTo>
                    <a:pt x="14519" y="9144"/>
                  </a:lnTo>
                  <a:cubicBezTo>
                    <a:pt x="15040" y="9140"/>
                    <a:pt x="15560" y="9134"/>
                    <a:pt x="16082" y="9130"/>
                  </a:cubicBezTo>
                  <a:cubicBezTo>
                    <a:pt x="16350" y="9128"/>
                    <a:pt x="16618" y="9126"/>
                    <a:pt x="16886" y="9125"/>
                  </a:cubicBezTo>
                  <a:cubicBezTo>
                    <a:pt x="17147" y="9122"/>
                    <a:pt x="17408" y="9124"/>
                    <a:pt x="17670" y="9122"/>
                  </a:cubicBezTo>
                  <a:cubicBezTo>
                    <a:pt x="18200" y="9122"/>
                    <a:pt x="18730" y="9125"/>
                    <a:pt x="19260" y="9126"/>
                  </a:cubicBezTo>
                  <a:lnTo>
                    <a:pt x="19715" y="9126"/>
                  </a:lnTo>
                  <a:cubicBezTo>
                    <a:pt x="19716" y="9170"/>
                    <a:pt x="19719" y="9214"/>
                    <a:pt x="19721" y="9257"/>
                  </a:cubicBezTo>
                  <a:cubicBezTo>
                    <a:pt x="19755" y="9883"/>
                    <a:pt x="19842" y="10503"/>
                    <a:pt x="19967" y="11119"/>
                  </a:cubicBezTo>
                  <a:cubicBezTo>
                    <a:pt x="20124" y="11924"/>
                    <a:pt x="20330" y="12718"/>
                    <a:pt x="20568" y="13504"/>
                  </a:cubicBezTo>
                  <a:cubicBezTo>
                    <a:pt x="20894" y="14563"/>
                    <a:pt x="21331" y="15600"/>
                    <a:pt x="22001" y="16482"/>
                  </a:cubicBezTo>
                  <a:cubicBezTo>
                    <a:pt x="22647" y="17338"/>
                    <a:pt x="23450" y="18070"/>
                    <a:pt x="24353" y="18641"/>
                  </a:cubicBezTo>
                  <a:cubicBezTo>
                    <a:pt x="24431" y="18691"/>
                    <a:pt x="24513" y="18738"/>
                    <a:pt x="24595" y="18783"/>
                  </a:cubicBezTo>
                  <a:cubicBezTo>
                    <a:pt x="25280" y="18679"/>
                    <a:pt x="25961" y="18557"/>
                    <a:pt x="26638" y="18418"/>
                  </a:cubicBezTo>
                  <a:cubicBezTo>
                    <a:pt x="27134" y="18311"/>
                    <a:pt x="27623" y="18185"/>
                    <a:pt x="28109" y="18045"/>
                  </a:cubicBezTo>
                  <a:cubicBezTo>
                    <a:pt x="28157" y="18032"/>
                    <a:pt x="28204" y="18019"/>
                    <a:pt x="28250" y="18005"/>
                  </a:cubicBezTo>
                  <a:cubicBezTo>
                    <a:pt x="28847" y="17828"/>
                    <a:pt x="29437" y="17632"/>
                    <a:pt x="30023" y="17423"/>
                  </a:cubicBezTo>
                  <a:cubicBezTo>
                    <a:pt x="29996" y="17052"/>
                    <a:pt x="29965" y="16682"/>
                    <a:pt x="29933" y="16312"/>
                  </a:cubicBezTo>
                  <a:cubicBezTo>
                    <a:pt x="29798" y="14751"/>
                    <a:pt x="29631" y="13193"/>
                    <a:pt x="29425" y="11640"/>
                  </a:cubicBezTo>
                  <a:cubicBezTo>
                    <a:pt x="29263" y="10382"/>
                    <a:pt x="29062" y="9130"/>
                    <a:pt x="28857" y="7880"/>
                  </a:cubicBezTo>
                  <a:cubicBezTo>
                    <a:pt x="28753" y="7192"/>
                    <a:pt x="28646" y="6503"/>
                    <a:pt x="28538" y="5815"/>
                  </a:cubicBezTo>
                  <a:cubicBezTo>
                    <a:pt x="27795" y="6299"/>
                    <a:pt x="26912" y="6573"/>
                    <a:pt x="25980" y="6603"/>
                  </a:cubicBezTo>
                  <a:cubicBezTo>
                    <a:pt x="25914" y="6605"/>
                    <a:pt x="25847" y="6606"/>
                    <a:pt x="25781" y="6606"/>
                  </a:cubicBezTo>
                  <a:cubicBezTo>
                    <a:pt x="24281" y="6606"/>
                    <a:pt x="22828" y="6061"/>
                    <a:pt x="21553" y="5295"/>
                  </a:cubicBezTo>
                  <a:cubicBezTo>
                    <a:pt x="20231" y="4523"/>
                    <a:pt x="19093" y="3492"/>
                    <a:pt x="18051" y="2376"/>
                  </a:cubicBezTo>
                  <a:cubicBezTo>
                    <a:pt x="18047" y="2370"/>
                    <a:pt x="18041" y="2365"/>
                    <a:pt x="18035" y="2359"/>
                  </a:cubicBezTo>
                  <a:cubicBezTo>
                    <a:pt x="18005" y="2326"/>
                    <a:pt x="17975" y="2294"/>
                    <a:pt x="17946" y="2262"/>
                  </a:cubicBezTo>
                  <a:cubicBezTo>
                    <a:pt x="17944" y="2259"/>
                    <a:pt x="17942" y="2257"/>
                    <a:pt x="17939" y="2255"/>
                  </a:cubicBezTo>
                  <a:cubicBezTo>
                    <a:pt x="17789" y="2092"/>
                    <a:pt x="17640" y="1927"/>
                    <a:pt x="17493" y="1761"/>
                  </a:cubicBezTo>
                  <a:cubicBezTo>
                    <a:pt x="17044" y="1269"/>
                    <a:pt x="16594" y="778"/>
                    <a:pt x="16144" y="286"/>
                  </a:cubicBezTo>
                  <a:cubicBezTo>
                    <a:pt x="16115" y="303"/>
                    <a:pt x="16085" y="322"/>
                    <a:pt x="16055" y="340"/>
                  </a:cubicBezTo>
                  <a:cubicBezTo>
                    <a:pt x="15855" y="463"/>
                    <a:pt x="15654" y="582"/>
                    <a:pt x="15453" y="704"/>
                  </a:cubicBezTo>
                  <a:cubicBezTo>
                    <a:pt x="15563" y="782"/>
                    <a:pt x="15653" y="896"/>
                    <a:pt x="15685" y="1028"/>
                  </a:cubicBezTo>
                  <a:cubicBezTo>
                    <a:pt x="15734" y="1247"/>
                    <a:pt x="15650" y="1517"/>
                    <a:pt x="15408" y="1550"/>
                  </a:cubicBezTo>
                  <a:cubicBezTo>
                    <a:pt x="15401" y="1554"/>
                    <a:pt x="15392" y="1554"/>
                    <a:pt x="15383" y="1554"/>
                  </a:cubicBezTo>
                  <a:lnTo>
                    <a:pt x="15380" y="1554"/>
                  </a:lnTo>
                  <a:cubicBezTo>
                    <a:pt x="15376" y="1555"/>
                    <a:pt x="15371" y="1555"/>
                    <a:pt x="15367" y="1555"/>
                  </a:cubicBezTo>
                  <a:cubicBezTo>
                    <a:pt x="15347" y="1555"/>
                    <a:pt x="15331" y="1546"/>
                    <a:pt x="15320" y="1533"/>
                  </a:cubicBezTo>
                  <a:cubicBezTo>
                    <a:pt x="15250" y="1498"/>
                    <a:pt x="15170" y="1430"/>
                    <a:pt x="15132" y="1408"/>
                  </a:cubicBezTo>
                  <a:cubicBezTo>
                    <a:pt x="15019" y="1328"/>
                    <a:pt x="14925" y="1224"/>
                    <a:pt x="14840" y="1113"/>
                  </a:cubicBezTo>
                  <a:cubicBezTo>
                    <a:pt x="14835" y="1117"/>
                    <a:pt x="14831" y="1121"/>
                    <a:pt x="14825" y="1124"/>
                  </a:cubicBezTo>
                  <a:cubicBezTo>
                    <a:pt x="14788" y="1145"/>
                    <a:pt x="14708" y="1214"/>
                    <a:pt x="14639" y="1249"/>
                  </a:cubicBezTo>
                  <a:cubicBezTo>
                    <a:pt x="14627" y="1262"/>
                    <a:pt x="14611" y="1271"/>
                    <a:pt x="14590" y="1271"/>
                  </a:cubicBezTo>
                  <a:cubicBezTo>
                    <a:pt x="14586" y="1271"/>
                    <a:pt x="14582" y="1271"/>
                    <a:pt x="14578" y="1270"/>
                  </a:cubicBezTo>
                  <a:cubicBezTo>
                    <a:pt x="14576" y="1270"/>
                    <a:pt x="14575" y="1270"/>
                    <a:pt x="14573" y="1269"/>
                  </a:cubicBezTo>
                  <a:cubicBezTo>
                    <a:pt x="14571" y="1269"/>
                    <a:pt x="14569" y="1269"/>
                    <a:pt x="14567" y="1269"/>
                  </a:cubicBezTo>
                  <a:cubicBezTo>
                    <a:pt x="14561" y="1269"/>
                    <a:pt x="14556" y="1268"/>
                    <a:pt x="14551" y="1266"/>
                  </a:cubicBezTo>
                  <a:cubicBezTo>
                    <a:pt x="14307" y="1234"/>
                    <a:pt x="14224" y="963"/>
                    <a:pt x="14273" y="744"/>
                  </a:cubicBezTo>
                  <a:cubicBezTo>
                    <a:pt x="14305" y="614"/>
                    <a:pt x="14393" y="502"/>
                    <a:pt x="14500" y="423"/>
                  </a:cubicBezTo>
                  <a:cubicBezTo>
                    <a:pt x="14498" y="422"/>
                    <a:pt x="14496" y="421"/>
                    <a:pt x="14493" y="419"/>
                  </a:cubicBezTo>
                  <a:cubicBezTo>
                    <a:pt x="14476" y="407"/>
                    <a:pt x="14460" y="394"/>
                    <a:pt x="14443" y="382"/>
                  </a:cubicBezTo>
                  <a:cubicBezTo>
                    <a:pt x="14264" y="273"/>
                    <a:pt x="14082" y="165"/>
                    <a:pt x="13903" y="56"/>
                  </a:cubicBezTo>
                  <a:cubicBezTo>
                    <a:pt x="13873" y="38"/>
                    <a:pt x="13843" y="19"/>
                    <a:pt x="13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4821220" y="2318430"/>
              <a:ext cx="197661" cy="254515"/>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4612168" y="2307123"/>
              <a:ext cx="255745" cy="277884"/>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4821220" y="2318430"/>
              <a:ext cx="197661" cy="254515"/>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4684775" y="1873825"/>
              <a:ext cx="256658" cy="136244"/>
            </a:xfrm>
            <a:custGeom>
              <a:avLst/>
              <a:gdLst/>
              <a:ahLst/>
              <a:cxnLst/>
              <a:rect l="l" t="t" r="r" b="b"/>
              <a:pathLst>
                <a:path w="6469" h="3434" extrusionOk="0">
                  <a:moveTo>
                    <a:pt x="4203" y="0"/>
                  </a:moveTo>
                  <a:cubicBezTo>
                    <a:pt x="4058" y="641"/>
                    <a:pt x="3812" y="1282"/>
                    <a:pt x="3343" y="1752"/>
                  </a:cubicBezTo>
                  <a:cubicBezTo>
                    <a:pt x="3059" y="2023"/>
                    <a:pt x="2737" y="2262"/>
                    <a:pt x="2367" y="2403"/>
                  </a:cubicBezTo>
                  <a:cubicBezTo>
                    <a:pt x="1974" y="2541"/>
                    <a:pt x="1556" y="2630"/>
                    <a:pt x="1138" y="2630"/>
                  </a:cubicBezTo>
                  <a:cubicBezTo>
                    <a:pt x="1088" y="2630"/>
                    <a:pt x="1039" y="2629"/>
                    <a:pt x="989" y="2626"/>
                  </a:cubicBezTo>
                  <a:cubicBezTo>
                    <a:pt x="710" y="2614"/>
                    <a:pt x="430" y="2567"/>
                    <a:pt x="167" y="2470"/>
                  </a:cubicBezTo>
                  <a:cubicBezTo>
                    <a:pt x="113" y="2492"/>
                    <a:pt x="56" y="2512"/>
                    <a:pt x="1" y="2530"/>
                  </a:cubicBezTo>
                  <a:cubicBezTo>
                    <a:pt x="62" y="2590"/>
                    <a:pt x="134" y="2640"/>
                    <a:pt x="204" y="2692"/>
                  </a:cubicBezTo>
                  <a:cubicBezTo>
                    <a:pt x="678" y="3022"/>
                    <a:pt x="1246" y="3181"/>
                    <a:pt x="1806" y="3294"/>
                  </a:cubicBezTo>
                  <a:cubicBezTo>
                    <a:pt x="2259" y="3388"/>
                    <a:pt x="2720" y="3434"/>
                    <a:pt x="3181" y="3434"/>
                  </a:cubicBezTo>
                  <a:cubicBezTo>
                    <a:pt x="3724" y="3434"/>
                    <a:pt x="4267" y="3370"/>
                    <a:pt x="4798" y="3246"/>
                  </a:cubicBezTo>
                  <a:cubicBezTo>
                    <a:pt x="5207" y="3160"/>
                    <a:pt x="5611" y="3041"/>
                    <a:pt x="5993" y="2871"/>
                  </a:cubicBezTo>
                  <a:cubicBezTo>
                    <a:pt x="6165" y="2791"/>
                    <a:pt x="6320" y="2706"/>
                    <a:pt x="6469" y="2599"/>
                  </a:cubicBezTo>
                  <a:cubicBezTo>
                    <a:pt x="6333" y="2522"/>
                    <a:pt x="6207" y="2429"/>
                    <a:pt x="6095" y="2317"/>
                  </a:cubicBezTo>
                  <a:cubicBezTo>
                    <a:pt x="5927" y="2143"/>
                    <a:pt x="5789" y="1944"/>
                    <a:pt x="5679" y="1729"/>
                  </a:cubicBezTo>
                  <a:cubicBezTo>
                    <a:pt x="5667" y="1707"/>
                    <a:pt x="5657" y="1684"/>
                    <a:pt x="5645" y="1661"/>
                  </a:cubicBezTo>
                  <a:cubicBezTo>
                    <a:pt x="5642" y="1651"/>
                    <a:pt x="5637" y="1643"/>
                    <a:pt x="5633" y="1634"/>
                  </a:cubicBezTo>
                  <a:cubicBezTo>
                    <a:pt x="5627" y="1620"/>
                    <a:pt x="5620" y="1605"/>
                    <a:pt x="5614" y="1591"/>
                  </a:cubicBezTo>
                  <a:cubicBezTo>
                    <a:pt x="5528" y="1393"/>
                    <a:pt x="5464" y="1184"/>
                    <a:pt x="5426" y="971"/>
                  </a:cubicBezTo>
                  <a:cubicBezTo>
                    <a:pt x="5371" y="668"/>
                    <a:pt x="5367" y="357"/>
                    <a:pt x="5395" y="51"/>
                  </a:cubicBezTo>
                  <a:cubicBezTo>
                    <a:pt x="5356" y="49"/>
                    <a:pt x="5316" y="47"/>
                    <a:pt x="5278" y="46"/>
                  </a:cubicBezTo>
                  <a:cubicBezTo>
                    <a:pt x="4919" y="32"/>
                    <a:pt x="4561" y="16"/>
                    <a:pt x="4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a:off x="4699217" y="1869579"/>
              <a:ext cx="146520" cy="103314"/>
            </a:xfrm>
            <a:custGeom>
              <a:avLst/>
              <a:gdLst/>
              <a:ahLst/>
              <a:cxnLst/>
              <a:rect l="l" t="t" r="r" b="b"/>
              <a:pathLst>
                <a:path w="3693" h="2604" extrusionOk="0">
                  <a:moveTo>
                    <a:pt x="1214" y="1"/>
                  </a:moveTo>
                  <a:lnTo>
                    <a:pt x="1214" y="1"/>
                  </a:lnTo>
                  <a:cubicBezTo>
                    <a:pt x="1230" y="266"/>
                    <a:pt x="1221" y="532"/>
                    <a:pt x="1174" y="794"/>
                  </a:cubicBezTo>
                  <a:cubicBezTo>
                    <a:pt x="1084" y="1292"/>
                    <a:pt x="859" y="1773"/>
                    <a:pt x="505" y="2138"/>
                  </a:cubicBezTo>
                  <a:cubicBezTo>
                    <a:pt x="359" y="2286"/>
                    <a:pt x="187" y="2400"/>
                    <a:pt x="1" y="2492"/>
                  </a:cubicBezTo>
                  <a:cubicBezTo>
                    <a:pt x="126" y="2526"/>
                    <a:pt x="256" y="2552"/>
                    <a:pt x="383" y="2573"/>
                  </a:cubicBezTo>
                  <a:cubicBezTo>
                    <a:pt x="513" y="2593"/>
                    <a:pt x="644" y="2603"/>
                    <a:pt x="774" y="2603"/>
                  </a:cubicBezTo>
                  <a:cubicBezTo>
                    <a:pt x="1084" y="2603"/>
                    <a:pt x="1391" y="2549"/>
                    <a:pt x="1690" y="2463"/>
                  </a:cubicBezTo>
                  <a:cubicBezTo>
                    <a:pt x="2249" y="2297"/>
                    <a:pt x="2764" y="1932"/>
                    <a:pt x="3121" y="1475"/>
                  </a:cubicBezTo>
                  <a:cubicBezTo>
                    <a:pt x="3415" y="1069"/>
                    <a:pt x="3585" y="589"/>
                    <a:pt x="3692" y="101"/>
                  </a:cubicBezTo>
                  <a:cubicBezTo>
                    <a:pt x="3658" y="100"/>
                    <a:pt x="3623" y="98"/>
                    <a:pt x="3589" y="97"/>
                  </a:cubicBezTo>
                  <a:cubicBezTo>
                    <a:pt x="3119" y="77"/>
                    <a:pt x="2649" y="59"/>
                    <a:pt x="2179" y="38"/>
                  </a:cubicBezTo>
                  <a:cubicBezTo>
                    <a:pt x="1942" y="27"/>
                    <a:pt x="1705" y="17"/>
                    <a:pt x="1468" y="9"/>
                  </a:cubicBezTo>
                  <a:cubicBezTo>
                    <a:pt x="1384" y="5"/>
                    <a:pt x="1300" y="3"/>
                    <a:pt x="12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a:off x="4667397" y="1975831"/>
              <a:ext cx="292444" cy="154375"/>
            </a:xfrm>
            <a:custGeom>
              <a:avLst/>
              <a:gdLst/>
              <a:ahLst/>
              <a:cxnLst/>
              <a:rect l="l" t="t" r="r" b="b"/>
              <a:pathLst>
                <a:path w="7371" h="3891" extrusionOk="0">
                  <a:moveTo>
                    <a:pt x="301" y="1"/>
                  </a:moveTo>
                  <a:cubicBezTo>
                    <a:pt x="269" y="10"/>
                    <a:pt x="238" y="18"/>
                    <a:pt x="206" y="27"/>
                  </a:cubicBezTo>
                  <a:cubicBezTo>
                    <a:pt x="137" y="45"/>
                    <a:pt x="69" y="62"/>
                    <a:pt x="0" y="77"/>
                  </a:cubicBezTo>
                  <a:cubicBezTo>
                    <a:pt x="568" y="1049"/>
                    <a:pt x="1344" y="1893"/>
                    <a:pt x="2157" y="2664"/>
                  </a:cubicBezTo>
                  <a:cubicBezTo>
                    <a:pt x="2435" y="2924"/>
                    <a:pt x="2721" y="3175"/>
                    <a:pt x="3023" y="3406"/>
                  </a:cubicBezTo>
                  <a:cubicBezTo>
                    <a:pt x="3224" y="3558"/>
                    <a:pt x="3432" y="3701"/>
                    <a:pt x="3645" y="3835"/>
                  </a:cubicBezTo>
                  <a:cubicBezTo>
                    <a:pt x="3665" y="3849"/>
                    <a:pt x="3675" y="3869"/>
                    <a:pt x="3675" y="3890"/>
                  </a:cubicBezTo>
                  <a:cubicBezTo>
                    <a:pt x="3688" y="3882"/>
                    <a:pt x="3703" y="3874"/>
                    <a:pt x="3718" y="3868"/>
                  </a:cubicBezTo>
                  <a:cubicBezTo>
                    <a:pt x="3851" y="3798"/>
                    <a:pt x="3976" y="3712"/>
                    <a:pt x="4097" y="3623"/>
                  </a:cubicBezTo>
                  <a:cubicBezTo>
                    <a:pt x="4642" y="3225"/>
                    <a:pt x="5176" y="2808"/>
                    <a:pt x="5657" y="2333"/>
                  </a:cubicBezTo>
                  <a:cubicBezTo>
                    <a:pt x="6307" y="1701"/>
                    <a:pt x="6859" y="981"/>
                    <a:pt x="7371" y="233"/>
                  </a:cubicBezTo>
                  <a:cubicBezTo>
                    <a:pt x="7265" y="197"/>
                    <a:pt x="7160" y="157"/>
                    <a:pt x="7058" y="108"/>
                  </a:cubicBezTo>
                  <a:cubicBezTo>
                    <a:pt x="6282" y="717"/>
                    <a:pt x="4615" y="1018"/>
                    <a:pt x="3536" y="1018"/>
                  </a:cubicBezTo>
                  <a:cubicBezTo>
                    <a:pt x="3451" y="1018"/>
                    <a:pt x="3370" y="1016"/>
                    <a:pt x="3293" y="1012"/>
                  </a:cubicBezTo>
                  <a:cubicBezTo>
                    <a:pt x="2418" y="958"/>
                    <a:pt x="1534" y="762"/>
                    <a:pt x="749" y="360"/>
                  </a:cubicBezTo>
                  <a:cubicBezTo>
                    <a:pt x="626" y="288"/>
                    <a:pt x="509" y="206"/>
                    <a:pt x="398" y="117"/>
                  </a:cubicBezTo>
                  <a:cubicBezTo>
                    <a:pt x="363" y="90"/>
                    <a:pt x="313" y="46"/>
                    <a:pt x="301"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a:off x="4295953" y="3164197"/>
              <a:ext cx="1053927" cy="736170"/>
            </a:xfrm>
            <a:custGeom>
              <a:avLst/>
              <a:gdLst/>
              <a:ahLst/>
              <a:cxnLst/>
              <a:rect l="l" t="t" r="r" b="b"/>
              <a:pathLst>
                <a:path w="26564" h="18555" extrusionOk="0">
                  <a:moveTo>
                    <a:pt x="143" y="0"/>
                  </a:moveTo>
                  <a:cubicBezTo>
                    <a:pt x="143" y="7"/>
                    <a:pt x="143" y="14"/>
                    <a:pt x="143" y="20"/>
                  </a:cubicBezTo>
                  <a:cubicBezTo>
                    <a:pt x="168" y="1539"/>
                    <a:pt x="133" y="3057"/>
                    <a:pt x="113" y="4575"/>
                  </a:cubicBezTo>
                  <a:cubicBezTo>
                    <a:pt x="104" y="7362"/>
                    <a:pt x="23" y="10150"/>
                    <a:pt x="13" y="12938"/>
                  </a:cubicBezTo>
                  <a:cubicBezTo>
                    <a:pt x="0" y="14222"/>
                    <a:pt x="22" y="15506"/>
                    <a:pt x="59" y="16790"/>
                  </a:cubicBezTo>
                  <a:cubicBezTo>
                    <a:pt x="325" y="16929"/>
                    <a:pt x="600" y="17050"/>
                    <a:pt x="873" y="17165"/>
                  </a:cubicBezTo>
                  <a:cubicBezTo>
                    <a:pt x="1377" y="17381"/>
                    <a:pt x="1895" y="17564"/>
                    <a:pt x="2423" y="17715"/>
                  </a:cubicBezTo>
                  <a:cubicBezTo>
                    <a:pt x="2467" y="17726"/>
                    <a:pt x="2510" y="17739"/>
                    <a:pt x="2553" y="17752"/>
                  </a:cubicBezTo>
                  <a:cubicBezTo>
                    <a:pt x="3654" y="18054"/>
                    <a:pt x="4793" y="18222"/>
                    <a:pt x="5931" y="18263"/>
                  </a:cubicBezTo>
                  <a:cubicBezTo>
                    <a:pt x="6133" y="18268"/>
                    <a:pt x="6335" y="18270"/>
                    <a:pt x="6537" y="18270"/>
                  </a:cubicBezTo>
                  <a:cubicBezTo>
                    <a:pt x="7849" y="18270"/>
                    <a:pt x="9166" y="18168"/>
                    <a:pt x="10450" y="17904"/>
                  </a:cubicBezTo>
                  <a:cubicBezTo>
                    <a:pt x="10631" y="17864"/>
                    <a:pt x="10810" y="17820"/>
                    <a:pt x="10989" y="17773"/>
                  </a:cubicBezTo>
                  <a:cubicBezTo>
                    <a:pt x="11018" y="17765"/>
                    <a:pt x="11046" y="17756"/>
                    <a:pt x="11075" y="17750"/>
                  </a:cubicBezTo>
                  <a:cubicBezTo>
                    <a:pt x="11094" y="17744"/>
                    <a:pt x="11114" y="17738"/>
                    <a:pt x="11133" y="17732"/>
                  </a:cubicBezTo>
                  <a:cubicBezTo>
                    <a:pt x="11625" y="17594"/>
                    <a:pt x="12109" y="17426"/>
                    <a:pt x="12584" y="17235"/>
                  </a:cubicBezTo>
                  <a:cubicBezTo>
                    <a:pt x="12616" y="16723"/>
                    <a:pt x="12650" y="16213"/>
                    <a:pt x="12683" y="15701"/>
                  </a:cubicBezTo>
                  <a:cubicBezTo>
                    <a:pt x="12726" y="15051"/>
                    <a:pt x="12767" y="14400"/>
                    <a:pt x="12807" y="13749"/>
                  </a:cubicBezTo>
                  <a:cubicBezTo>
                    <a:pt x="12826" y="13411"/>
                    <a:pt x="12847" y="13073"/>
                    <a:pt x="12868" y="12734"/>
                  </a:cubicBezTo>
                  <a:cubicBezTo>
                    <a:pt x="12889" y="12403"/>
                    <a:pt x="12911" y="12073"/>
                    <a:pt x="12934" y="11741"/>
                  </a:cubicBezTo>
                  <a:cubicBezTo>
                    <a:pt x="12956" y="11405"/>
                    <a:pt x="12981" y="11069"/>
                    <a:pt x="13004" y="10734"/>
                  </a:cubicBezTo>
                  <a:cubicBezTo>
                    <a:pt x="13028" y="10396"/>
                    <a:pt x="13050" y="10059"/>
                    <a:pt x="13072" y="9720"/>
                  </a:cubicBezTo>
                  <a:cubicBezTo>
                    <a:pt x="13084" y="9563"/>
                    <a:pt x="13091" y="9405"/>
                    <a:pt x="13100" y="9247"/>
                  </a:cubicBezTo>
                  <a:cubicBezTo>
                    <a:pt x="13109" y="9076"/>
                    <a:pt x="13120" y="8905"/>
                    <a:pt x="13129" y="8734"/>
                  </a:cubicBezTo>
                  <a:cubicBezTo>
                    <a:pt x="13149" y="8404"/>
                    <a:pt x="13166" y="8072"/>
                    <a:pt x="13187" y="7741"/>
                  </a:cubicBezTo>
                  <a:cubicBezTo>
                    <a:pt x="13191" y="7666"/>
                    <a:pt x="13196" y="7592"/>
                    <a:pt x="13201" y="7517"/>
                  </a:cubicBezTo>
                  <a:cubicBezTo>
                    <a:pt x="13207" y="7406"/>
                    <a:pt x="13214" y="7295"/>
                    <a:pt x="13221" y="7184"/>
                  </a:cubicBezTo>
                  <a:cubicBezTo>
                    <a:pt x="13226" y="7117"/>
                    <a:pt x="13231" y="7050"/>
                    <a:pt x="13235" y="6982"/>
                  </a:cubicBezTo>
                  <a:cubicBezTo>
                    <a:pt x="13240" y="6898"/>
                    <a:pt x="13247" y="6814"/>
                    <a:pt x="13252" y="6729"/>
                  </a:cubicBezTo>
                  <a:cubicBezTo>
                    <a:pt x="13258" y="6636"/>
                    <a:pt x="13265" y="6540"/>
                    <a:pt x="13272" y="6445"/>
                  </a:cubicBezTo>
                  <a:cubicBezTo>
                    <a:pt x="13285" y="6636"/>
                    <a:pt x="13299" y="6825"/>
                    <a:pt x="13311" y="7015"/>
                  </a:cubicBezTo>
                  <a:cubicBezTo>
                    <a:pt x="13323" y="7182"/>
                    <a:pt x="13334" y="7348"/>
                    <a:pt x="13345" y="7516"/>
                  </a:cubicBezTo>
                  <a:lnTo>
                    <a:pt x="13345" y="7517"/>
                  </a:lnTo>
                  <a:cubicBezTo>
                    <a:pt x="13355" y="7687"/>
                    <a:pt x="13367" y="7857"/>
                    <a:pt x="13377" y="8026"/>
                  </a:cubicBezTo>
                  <a:cubicBezTo>
                    <a:pt x="13398" y="8357"/>
                    <a:pt x="13415" y="8688"/>
                    <a:pt x="13435" y="9019"/>
                  </a:cubicBezTo>
                  <a:cubicBezTo>
                    <a:pt x="13444" y="9190"/>
                    <a:pt x="13455" y="9361"/>
                    <a:pt x="13464" y="9532"/>
                  </a:cubicBezTo>
                  <a:cubicBezTo>
                    <a:pt x="13473" y="9690"/>
                    <a:pt x="13480" y="9847"/>
                    <a:pt x="13492" y="10006"/>
                  </a:cubicBezTo>
                  <a:cubicBezTo>
                    <a:pt x="13513" y="10343"/>
                    <a:pt x="13535" y="10681"/>
                    <a:pt x="13560" y="11018"/>
                  </a:cubicBezTo>
                  <a:cubicBezTo>
                    <a:pt x="13583" y="11354"/>
                    <a:pt x="13607" y="11690"/>
                    <a:pt x="13630" y="12026"/>
                  </a:cubicBezTo>
                  <a:cubicBezTo>
                    <a:pt x="13653" y="12357"/>
                    <a:pt x="13675" y="12688"/>
                    <a:pt x="13696" y="13018"/>
                  </a:cubicBezTo>
                  <a:cubicBezTo>
                    <a:pt x="13717" y="13357"/>
                    <a:pt x="13737" y="13695"/>
                    <a:pt x="13758" y="14033"/>
                  </a:cubicBezTo>
                  <a:cubicBezTo>
                    <a:pt x="13796" y="14685"/>
                    <a:pt x="13838" y="15335"/>
                    <a:pt x="13881" y="15986"/>
                  </a:cubicBezTo>
                  <a:cubicBezTo>
                    <a:pt x="13915" y="16497"/>
                    <a:pt x="13948" y="17008"/>
                    <a:pt x="13980" y="17520"/>
                  </a:cubicBezTo>
                  <a:cubicBezTo>
                    <a:pt x="14455" y="17710"/>
                    <a:pt x="14938" y="17879"/>
                    <a:pt x="15430" y="18017"/>
                  </a:cubicBezTo>
                  <a:cubicBezTo>
                    <a:pt x="15450" y="18023"/>
                    <a:pt x="15470" y="18028"/>
                    <a:pt x="15489" y="18034"/>
                  </a:cubicBezTo>
                  <a:cubicBezTo>
                    <a:pt x="15518" y="18042"/>
                    <a:pt x="15547" y="18050"/>
                    <a:pt x="15575" y="18057"/>
                  </a:cubicBezTo>
                  <a:cubicBezTo>
                    <a:pt x="15754" y="18105"/>
                    <a:pt x="15934" y="18149"/>
                    <a:pt x="16114" y="18188"/>
                  </a:cubicBezTo>
                  <a:cubicBezTo>
                    <a:pt x="17395" y="18452"/>
                    <a:pt x="18708" y="18555"/>
                    <a:pt x="20017" y="18555"/>
                  </a:cubicBezTo>
                  <a:cubicBezTo>
                    <a:pt x="20222" y="18555"/>
                    <a:pt x="20428" y="18552"/>
                    <a:pt x="20633" y="18548"/>
                  </a:cubicBezTo>
                  <a:cubicBezTo>
                    <a:pt x="21771" y="18506"/>
                    <a:pt x="22910" y="18340"/>
                    <a:pt x="24010" y="18036"/>
                  </a:cubicBezTo>
                  <a:cubicBezTo>
                    <a:pt x="24054" y="18024"/>
                    <a:pt x="24098" y="18012"/>
                    <a:pt x="24141" y="17999"/>
                  </a:cubicBezTo>
                  <a:cubicBezTo>
                    <a:pt x="24669" y="17848"/>
                    <a:pt x="25187" y="17665"/>
                    <a:pt x="25692" y="17449"/>
                  </a:cubicBezTo>
                  <a:cubicBezTo>
                    <a:pt x="25964" y="17334"/>
                    <a:pt x="26239" y="17213"/>
                    <a:pt x="26505" y="17074"/>
                  </a:cubicBezTo>
                  <a:cubicBezTo>
                    <a:pt x="26542" y="15790"/>
                    <a:pt x="26564" y="14506"/>
                    <a:pt x="26551" y="13222"/>
                  </a:cubicBezTo>
                  <a:cubicBezTo>
                    <a:pt x="26541" y="10434"/>
                    <a:pt x="26460" y="7647"/>
                    <a:pt x="26450" y="4860"/>
                  </a:cubicBezTo>
                  <a:cubicBezTo>
                    <a:pt x="26434" y="3631"/>
                    <a:pt x="26408" y="2402"/>
                    <a:pt x="26412" y="1175"/>
                  </a:cubicBezTo>
                  <a:lnTo>
                    <a:pt x="26412" y="1175"/>
                  </a:lnTo>
                  <a:cubicBezTo>
                    <a:pt x="26091" y="1267"/>
                    <a:pt x="25770" y="1354"/>
                    <a:pt x="25447" y="1432"/>
                  </a:cubicBezTo>
                  <a:cubicBezTo>
                    <a:pt x="24680" y="1621"/>
                    <a:pt x="23904" y="1764"/>
                    <a:pt x="23125" y="1880"/>
                  </a:cubicBezTo>
                  <a:cubicBezTo>
                    <a:pt x="23077" y="1887"/>
                    <a:pt x="23030" y="1894"/>
                    <a:pt x="22983" y="1901"/>
                  </a:cubicBezTo>
                  <a:cubicBezTo>
                    <a:pt x="22942" y="1907"/>
                    <a:pt x="22902" y="1913"/>
                    <a:pt x="22861" y="1919"/>
                  </a:cubicBezTo>
                  <a:cubicBezTo>
                    <a:pt x="22314" y="1996"/>
                    <a:pt x="21766" y="2062"/>
                    <a:pt x="21216" y="2120"/>
                  </a:cubicBezTo>
                  <a:cubicBezTo>
                    <a:pt x="19524" y="2312"/>
                    <a:pt x="17824" y="2431"/>
                    <a:pt x="16120" y="2431"/>
                  </a:cubicBezTo>
                  <a:cubicBezTo>
                    <a:pt x="16064" y="2431"/>
                    <a:pt x="16008" y="2430"/>
                    <a:pt x="15952" y="2430"/>
                  </a:cubicBezTo>
                  <a:cubicBezTo>
                    <a:pt x="14024" y="2422"/>
                    <a:pt x="12093" y="2295"/>
                    <a:pt x="10177" y="2074"/>
                  </a:cubicBezTo>
                  <a:cubicBezTo>
                    <a:pt x="9393" y="1967"/>
                    <a:pt x="8607" y="1871"/>
                    <a:pt x="7827" y="1729"/>
                  </a:cubicBezTo>
                  <a:cubicBezTo>
                    <a:pt x="6901" y="1566"/>
                    <a:pt x="5980" y="1372"/>
                    <a:pt x="5058" y="1185"/>
                  </a:cubicBezTo>
                  <a:cubicBezTo>
                    <a:pt x="4450" y="1059"/>
                    <a:pt x="3844" y="920"/>
                    <a:pt x="3242" y="773"/>
                  </a:cubicBezTo>
                  <a:cubicBezTo>
                    <a:pt x="3189" y="760"/>
                    <a:pt x="3134" y="746"/>
                    <a:pt x="3081" y="734"/>
                  </a:cubicBezTo>
                  <a:cubicBezTo>
                    <a:pt x="2725" y="646"/>
                    <a:pt x="2371" y="557"/>
                    <a:pt x="2016" y="467"/>
                  </a:cubicBezTo>
                  <a:cubicBezTo>
                    <a:pt x="1389" y="322"/>
                    <a:pt x="765" y="168"/>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a:off x="4914061" y="3885857"/>
              <a:ext cx="333905" cy="340769"/>
            </a:xfrm>
            <a:custGeom>
              <a:avLst/>
              <a:gdLst/>
              <a:ahLst/>
              <a:cxnLst/>
              <a:rect l="l" t="t" r="r" b="b"/>
              <a:pathLst>
                <a:path w="8416" h="8589" extrusionOk="0">
                  <a:moveTo>
                    <a:pt x="0" y="1"/>
                  </a:moveTo>
                  <a:lnTo>
                    <a:pt x="0" y="1"/>
                  </a:lnTo>
                  <a:cubicBezTo>
                    <a:pt x="11" y="421"/>
                    <a:pt x="23" y="841"/>
                    <a:pt x="36" y="1262"/>
                  </a:cubicBezTo>
                  <a:cubicBezTo>
                    <a:pt x="77" y="2770"/>
                    <a:pt x="221" y="4273"/>
                    <a:pt x="343" y="5776"/>
                  </a:cubicBezTo>
                  <a:cubicBezTo>
                    <a:pt x="417" y="6638"/>
                    <a:pt x="493" y="7500"/>
                    <a:pt x="585" y="8359"/>
                  </a:cubicBezTo>
                  <a:cubicBezTo>
                    <a:pt x="687" y="8362"/>
                    <a:pt x="789" y="8366"/>
                    <a:pt x="891" y="8369"/>
                  </a:cubicBezTo>
                  <a:cubicBezTo>
                    <a:pt x="1190" y="8380"/>
                    <a:pt x="1488" y="8390"/>
                    <a:pt x="1787" y="8399"/>
                  </a:cubicBezTo>
                  <a:cubicBezTo>
                    <a:pt x="2387" y="8419"/>
                    <a:pt x="2987" y="8448"/>
                    <a:pt x="3587" y="8462"/>
                  </a:cubicBezTo>
                  <a:cubicBezTo>
                    <a:pt x="3891" y="8469"/>
                    <a:pt x="4195" y="8477"/>
                    <a:pt x="4498" y="8484"/>
                  </a:cubicBezTo>
                  <a:cubicBezTo>
                    <a:pt x="4650" y="8487"/>
                    <a:pt x="4801" y="8491"/>
                    <a:pt x="4952" y="8495"/>
                  </a:cubicBezTo>
                  <a:cubicBezTo>
                    <a:pt x="5102" y="8501"/>
                    <a:pt x="5252" y="8507"/>
                    <a:pt x="5404" y="8511"/>
                  </a:cubicBezTo>
                  <a:cubicBezTo>
                    <a:pt x="5705" y="8522"/>
                    <a:pt x="6005" y="8533"/>
                    <a:pt x="6307" y="8545"/>
                  </a:cubicBezTo>
                  <a:cubicBezTo>
                    <a:pt x="6459" y="8551"/>
                    <a:pt x="6610" y="8554"/>
                    <a:pt x="6762" y="8558"/>
                  </a:cubicBezTo>
                  <a:cubicBezTo>
                    <a:pt x="6914" y="8562"/>
                    <a:pt x="7066" y="8566"/>
                    <a:pt x="7219" y="8570"/>
                  </a:cubicBezTo>
                  <a:cubicBezTo>
                    <a:pt x="7446" y="8575"/>
                    <a:pt x="7675" y="8582"/>
                    <a:pt x="7903" y="8589"/>
                  </a:cubicBezTo>
                  <a:cubicBezTo>
                    <a:pt x="7914" y="8290"/>
                    <a:pt x="7927" y="7991"/>
                    <a:pt x="7940" y="7691"/>
                  </a:cubicBezTo>
                  <a:cubicBezTo>
                    <a:pt x="8043" y="5482"/>
                    <a:pt x="8129" y="3272"/>
                    <a:pt x="8314" y="1068"/>
                  </a:cubicBezTo>
                  <a:cubicBezTo>
                    <a:pt x="8344" y="714"/>
                    <a:pt x="8382" y="362"/>
                    <a:pt x="8415" y="9"/>
                  </a:cubicBezTo>
                  <a:lnTo>
                    <a:pt x="8415" y="9"/>
                  </a:lnTo>
                  <a:cubicBezTo>
                    <a:pt x="8155" y="80"/>
                    <a:pt x="7892" y="144"/>
                    <a:pt x="7629" y="200"/>
                  </a:cubicBezTo>
                  <a:cubicBezTo>
                    <a:pt x="6546" y="412"/>
                    <a:pt x="5438" y="498"/>
                    <a:pt x="4335" y="512"/>
                  </a:cubicBezTo>
                  <a:cubicBezTo>
                    <a:pt x="4293" y="512"/>
                    <a:pt x="4251" y="513"/>
                    <a:pt x="4209" y="513"/>
                  </a:cubicBezTo>
                  <a:cubicBezTo>
                    <a:pt x="2794" y="513"/>
                    <a:pt x="1370" y="3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a:off x="4397880" y="3874550"/>
              <a:ext cx="333944" cy="344022"/>
            </a:xfrm>
            <a:custGeom>
              <a:avLst/>
              <a:gdLst/>
              <a:ahLst/>
              <a:cxnLst/>
              <a:rect l="l" t="t" r="r" b="b"/>
              <a:pathLst>
                <a:path w="8417" h="8671" extrusionOk="0">
                  <a:moveTo>
                    <a:pt x="8417" y="0"/>
                  </a:moveTo>
                  <a:lnTo>
                    <a:pt x="8417" y="0"/>
                  </a:lnTo>
                  <a:cubicBezTo>
                    <a:pt x="7047" y="360"/>
                    <a:pt x="5622" y="512"/>
                    <a:pt x="4206" y="512"/>
                  </a:cubicBezTo>
                  <a:cubicBezTo>
                    <a:pt x="4164" y="512"/>
                    <a:pt x="4122" y="512"/>
                    <a:pt x="4080" y="512"/>
                  </a:cubicBezTo>
                  <a:cubicBezTo>
                    <a:pt x="2978" y="499"/>
                    <a:pt x="1870" y="411"/>
                    <a:pt x="787" y="200"/>
                  </a:cubicBezTo>
                  <a:cubicBezTo>
                    <a:pt x="524" y="144"/>
                    <a:pt x="262" y="80"/>
                    <a:pt x="1" y="10"/>
                  </a:cubicBezTo>
                  <a:lnTo>
                    <a:pt x="1" y="10"/>
                  </a:lnTo>
                  <a:cubicBezTo>
                    <a:pt x="35" y="362"/>
                    <a:pt x="72" y="715"/>
                    <a:pt x="102" y="1067"/>
                  </a:cubicBezTo>
                  <a:cubicBezTo>
                    <a:pt x="287" y="3272"/>
                    <a:pt x="372" y="5482"/>
                    <a:pt x="476" y="7691"/>
                  </a:cubicBezTo>
                  <a:cubicBezTo>
                    <a:pt x="489" y="7968"/>
                    <a:pt x="499" y="8245"/>
                    <a:pt x="511" y="8523"/>
                  </a:cubicBezTo>
                  <a:cubicBezTo>
                    <a:pt x="739" y="8528"/>
                    <a:pt x="966" y="8533"/>
                    <a:pt x="1193" y="8539"/>
                  </a:cubicBezTo>
                  <a:cubicBezTo>
                    <a:pt x="1794" y="8552"/>
                    <a:pt x="2393" y="8573"/>
                    <a:pt x="2994" y="8579"/>
                  </a:cubicBezTo>
                  <a:cubicBezTo>
                    <a:pt x="3593" y="8586"/>
                    <a:pt x="4191" y="8594"/>
                    <a:pt x="4791" y="8610"/>
                  </a:cubicBezTo>
                  <a:cubicBezTo>
                    <a:pt x="5090" y="8618"/>
                    <a:pt x="5390" y="8625"/>
                    <a:pt x="5689" y="8631"/>
                  </a:cubicBezTo>
                  <a:cubicBezTo>
                    <a:pt x="5989" y="8637"/>
                    <a:pt x="6290" y="8643"/>
                    <a:pt x="6590" y="8646"/>
                  </a:cubicBezTo>
                  <a:cubicBezTo>
                    <a:pt x="6988" y="8652"/>
                    <a:pt x="7387" y="8660"/>
                    <a:pt x="7785" y="8670"/>
                  </a:cubicBezTo>
                  <a:lnTo>
                    <a:pt x="7798" y="8670"/>
                  </a:lnTo>
                  <a:cubicBezTo>
                    <a:pt x="7904" y="7707"/>
                    <a:pt x="7991" y="6743"/>
                    <a:pt x="8073" y="5777"/>
                  </a:cubicBezTo>
                  <a:cubicBezTo>
                    <a:pt x="8195" y="4273"/>
                    <a:pt x="8339" y="2771"/>
                    <a:pt x="8381" y="1262"/>
                  </a:cubicBezTo>
                  <a:cubicBezTo>
                    <a:pt x="8392" y="842"/>
                    <a:pt x="8405" y="421"/>
                    <a:pt x="8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5"/>
            <p:cNvSpPr/>
            <p:nvPr/>
          </p:nvSpPr>
          <p:spPr>
            <a:xfrm>
              <a:off x="4937866" y="4223378"/>
              <a:ext cx="289508" cy="258760"/>
            </a:xfrm>
            <a:custGeom>
              <a:avLst/>
              <a:gdLst/>
              <a:ahLst/>
              <a:cxnLst/>
              <a:rect l="l" t="t" r="r" b="b"/>
              <a:pathLst>
                <a:path w="7297" h="6522" extrusionOk="0">
                  <a:moveTo>
                    <a:pt x="1" y="1"/>
                  </a:moveTo>
                  <a:lnTo>
                    <a:pt x="1" y="1"/>
                  </a:lnTo>
                  <a:cubicBezTo>
                    <a:pt x="56" y="521"/>
                    <a:pt x="119" y="1040"/>
                    <a:pt x="188" y="1560"/>
                  </a:cubicBezTo>
                  <a:cubicBezTo>
                    <a:pt x="340" y="2821"/>
                    <a:pt x="444" y="4089"/>
                    <a:pt x="689" y="5337"/>
                  </a:cubicBezTo>
                  <a:cubicBezTo>
                    <a:pt x="730" y="5542"/>
                    <a:pt x="769" y="5746"/>
                    <a:pt x="809" y="5951"/>
                  </a:cubicBezTo>
                  <a:cubicBezTo>
                    <a:pt x="852" y="5946"/>
                    <a:pt x="897" y="5945"/>
                    <a:pt x="937" y="5935"/>
                  </a:cubicBezTo>
                  <a:cubicBezTo>
                    <a:pt x="1056" y="5925"/>
                    <a:pt x="1179" y="5915"/>
                    <a:pt x="1302" y="5915"/>
                  </a:cubicBezTo>
                  <a:cubicBezTo>
                    <a:pt x="1514" y="5915"/>
                    <a:pt x="1725" y="5945"/>
                    <a:pt x="1909" y="6053"/>
                  </a:cubicBezTo>
                  <a:cubicBezTo>
                    <a:pt x="2126" y="6163"/>
                    <a:pt x="2291" y="6328"/>
                    <a:pt x="2420" y="6522"/>
                  </a:cubicBezTo>
                  <a:cubicBezTo>
                    <a:pt x="2446" y="6520"/>
                    <a:pt x="2471" y="6520"/>
                    <a:pt x="2496" y="6518"/>
                  </a:cubicBezTo>
                  <a:cubicBezTo>
                    <a:pt x="2540" y="6515"/>
                    <a:pt x="2584" y="6513"/>
                    <a:pt x="2629" y="6510"/>
                  </a:cubicBezTo>
                  <a:cubicBezTo>
                    <a:pt x="2724" y="6505"/>
                    <a:pt x="2819" y="6500"/>
                    <a:pt x="2913" y="6495"/>
                  </a:cubicBezTo>
                  <a:cubicBezTo>
                    <a:pt x="3101" y="6484"/>
                    <a:pt x="3290" y="6475"/>
                    <a:pt x="3478" y="6465"/>
                  </a:cubicBezTo>
                  <a:cubicBezTo>
                    <a:pt x="3860" y="6445"/>
                    <a:pt x="4241" y="6424"/>
                    <a:pt x="4613" y="6405"/>
                  </a:cubicBezTo>
                  <a:cubicBezTo>
                    <a:pt x="4636" y="6404"/>
                    <a:pt x="4660" y="6403"/>
                    <a:pt x="4682" y="6402"/>
                  </a:cubicBezTo>
                  <a:cubicBezTo>
                    <a:pt x="4726" y="6400"/>
                    <a:pt x="4771" y="6397"/>
                    <a:pt x="4806" y="6395"/>
                  </a:cubicBezTo>
                  <a:cubicBezTo>
                    <a:pt x="5075" y="6381"/>
                    <a:pt x="5345" y="6370"/>
                    <a:pt x="5605" y="6357"/>
                  </a:cubicBezTo>
                  <a:cubicBezTo>
                    <a:pt x="5617" y="6357"/>
                    <a:pt x="5627" y="6356"/>
                    <a:pt x="5629" y="6356"/>
                  </a:cubicBezTo>
                  <a:cubicBezTo>
                    <a:pt x="5641" y="6356"/>
                    <a:pt x="5651" y="6354"/>
                    <a:pt x="5654" y="6354"/>
                  </a:cubicBezTo>
                  <a:cubicBezTo>
                    <a:pt x="5697" y="6352"/>
                    <a:pt x="5741" y="6350"/>
                    <a:pt x="5779" y="6348"/>
                  </a:cubicBezTo>
                  <a:cubicBezTo>
                    <a:pt x="5894" y="6342"/>
                    <a:pt x="6009" y="6336"/>
                    <a:pt x="6121" y="6330"/>
                  </a:cubicBezTo>
                  <a:cubicBezTo>
                    <a:pt x="6083" y="6244"/>
                    <a:pt x="6059" y="6154"/>
                    <a:pt x="6054" y="6061"/>
                  </a:cubicBezTo>
                  <a:cubicBezTo>
                    <a:pt x="6090" y="5682"/>
                    <a:pt x="6327" y="5393"/>
                    <a:pt x="6703" y="5314"/>
                  </a:cubicBezTo>
                  <a:cubicBezTo>
                    <a:pt x="6775" y="5297"/>
                    <a:pt x="6857" y="5278"/>
                    <a:pt x="6936" y="5278"/>
                  </a:cubicBezTo>
                  <a:cubicBezTo>
                    <a:pt x="7009" y="5278"/>
                    <a:pt x="7079" y="5294"/>
                    <a:pt x="7135" y="5339"/>
                  </a:cubicBezTo>
                  <a:cubicBezTo>
                    <a:pt x="7135" y="5321"/>
                    <a:pt x="7135" y="5301"/>
                    <a:pt x="7136" y="5282"/>
                  </a:cubicBezTo>
                  <a:cubicBezTo>
                    <a:pt x="7182" y="3601"/>
                    <a:pt x="7232" y="1921"/>
                    <a:pt x="7297" y="241"/>
                  </a:cubicBezTo>
                  <a:cubicBezTo>
                    <a:pt x="7277" y="241"/>
                    <a:pt x="7259" y="240"/>
                    <a:pt x="7240" y="240"/>
                  </a:cubicBezTo>
                  <a:cubicBezTo>
                    <a:pt x="6939" y="230"/>
                    <a:pt x="6636" y="217"/>
                    <a:pt x="6335" y="205"/>
                  </a:cubicBezTo>
                  <a:cubicBezTo>
                    <a:pt x="6032" y="194"/>
                    <a:pt x="5730" y="183"/>
                    <a:pt x="5427" y="175"/>
                  </a:cubicBezTo>
                  <a:cubicBezTo>
                    <a:pt x="5126" y="167"/>
                    <a:pt x="4826" y="158"/>
                    <a:pt x="4524" y="150"/>
                  </a:cubicBezTo>
                  <a:cubicBezTo>
                    <a:pt x="4373" y="145"/>
                    <a:pt x="4222" y="141"/>
                    <a:pt x="4071" y="135"/>
                  </a:cubicBezTo>
                  <a:cubicBezTo>
                    <a:pt x="3920" y="128"/>
                    <a:pt x="3769" y="122"/>
                    <a:pt x="3619" y="116"/>
                  </a:cubicBezTo>
                  <a:cubicBezTo>
                    <a:pt x="3314" y="104"/>
                    <a:pt x="3010" y="89"/>
                    <a:pt x="2707" y="81"/>
                  </a:cubicBezTo>
                  <a:cubicBezTo>
                    <a:pt x="2406" y="71"/>
                    <a:pt x="2106" y="62"/>
                    <a:pt x="1806" y="55"/>
                  </a:cubicBezTo>
                  <a:cubicBezTo>
                    <a:pt x="1406" y="45"/>
                    <a:pt x="1007" y="31"/>
                    <a:pt x="607" y="19"/>
                  </a:cubicBezTo>
                  <a:cubicBezTo>
                    <a:pt x="405" y="12"/>
                    <a:pt x="203" y="7"/>
                    <a:pt x="1"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4418353" y="4218459"/>
              <a:ext cx="288239" cy="245469"/>
            </a:xfrm>
            <a:custGeom>
              <a:avLst/>
              <a:gdLst/>
              <a:ahLst/>
              <a:cxnLst/>
              <a:rect l="l" t="t" r="r" b="b"/>
              <a:pathLst>
                <a:path w="7265" h="6187" extrusionOk="0">
                  <a:moveTo>
                    <a:pt x="1" y="0"/>
                  </a:moveTo>
                  <a:lnTo>
                    <a:pt x="1" y="0"/>
                  </a:lnTo>
                  <a:cubicBezTo>
                    <a:pt x="67" y="1707"/>
                    <a:pt x="117" y="3414"/>
                    <a:pt x="164" y="5120"/>
                  </a:cubicBezTo>
                  <a:lnTo>
                    <a:pt x="164" y="5122"/>
                  </a:lnTo>
                  <a:cubicBezTo>
                    <a:pt x="185" y="5118"/>
                    <a:pt x="207" y="5117"/>
                    <a:pt x="229" y="5117"/>
                  </a:cubicBezTo>
                  <a:cubicBezTo>
                    <a:pt x="263" y="5117"/>
                    <a:pt x="298" y="5120"/>
                    <a:pt x="330" y="5120"/>
                  </a:cubicBezTo>
                  <a:cubicBezTo>
                    <a:pt x="338" y="5120"/>
                    <a:pt x="345" y="5120"/>
                    <a:pt x="352" y="5119"/>
                  </a:cubicBezTo>
                  <a:cubicBezTo>
                    <a:pt x="658" y="5135"/>
                    <a:pt x="972" y="5272"/>
                    <a:pt x="1128" y="5547"/>
                  </a:cubicBezTo>
                  <a:cubicBezTo>
                    <a:pt x="1240" y="5737"/>
                    <a:pt x="1284" y="5914"/>
                    <a:pt x="1272" y="6075"/>
                  </a:cubicBezTo>
                  <a:cubicBezTo>
                    <a:pt x="1284" y="6059"/>
                    <a:pt x="1304" y="6049"/>
                    <a:pt x="1326" y="6049"/>
                  </a:cubicBezTo>
                  <a:cubicBezTo>
                    <a:pt x="1328" y="6049"/>
                    <a:pt x="1329" y="6049"/>
                    <a:pt x="1330" y="6049"/>
                  </a:cubicBezTo>
                  <a:cubicBezTo>
                    <a:pt x="1830" y="6087"/>
                    <a:pt x="2332" y="6073"/>
                    <a:pt x="2835" y="6090"/>
                  </a:cubicBezTo>
                  <a:cubicBezTo>
                    <a:pt x="3389" y="6121"/>
                    <a:pt x="3942" y="6155"/>
                    <a:pt x="4498" y="6155"/>
                  </a:cubicBezTo>
                  <a:cubicBezTo>
                    <a:pt x="4507" y="6155"/>
                    <a:pt x="4516" y="6155"/>
                    <a:pt x="4525" y="6155"/>
                  </a:cubicBezTo>
                  <a:cubicBezTo>
                    <a:pt x="4549" y="6154"/>
                    <a:pt x="4573" y="6154"/>
                    <a:pt x="4596" y="6154"/>
                  </a:cubicBezTo>
                  <a:cubicBezTo>
                    <a:pt x="4709" y="6154"/>
                    <a:pt x="4821" y="6161"/>
                    <a:pt x="4933" y="6161"/>
                  </a:cubicBezTo>
                  <a:cubicBezTo>
                    <a:pt x="4999" y="6161"/>
                    <a:pt x="5065" y="6159"/>
                    <a:pt x="5130" y="6151"/>
                  </a:cubicBezTo>
                  <a:cubicBezTo>
                    <a:pt x="5135" y="6150"/>
                    <a:pt x="5140" y="6149"/>
                    <a:pt x="5144" y="6149"/>
                  </a:cubicBezTo>
                  <a:cubicBezTo>
                    <a:pt x="5170" y="6149"/>
                    <a:pt x="5189" y="6166"/>
                    <a:pt x="5198" y="6186"/>
                  </a:cubicBezTo>
                  <a:cubicBezTo>
                    <a:pt x="5248" y="6134"/>
                    <a:pt x="5304" y="6088"/>
                    <a:pt x="5365" y="6048"/>
                  </a:cubicBezTo>
                  <a:cubicBezTo>
                    <a:pt x="5657" y="5815"/>
                    <a:pt x="5921" y="5720"/>
                    <a:pt x="6244" y="5720"/>
                  </a:cubicBezTo>
                  <a:cubicBezTo>
                    <a:pt x="6326" y="5720"/>
                    <a:pt x="6412" y="5726"/>
                    <a:pt x="6502" y="5737"/>
                  </a:cubicBezTo>
                  <a:cubicBezTo>
                    <a:pt x="6539" y="5550"/>
                    <a:pt x="6574" y="5363"/>
                    <a:pt x="6611" y="5176"/>
                  </a:cubicBezTo>
                  <a:cubicBezTo>
                    <a:pt x="6856" y="3929"/>
                    <a:pt x="6961" y="2661"/>
                    <a:pt x="7112" y="1400"/>
                  </a:cubicBezTo>
                  <a:cubicBezTo>
                    <a:pt x="7167" y="986"/>
                    <a:pt x="7218" y="573"/>
                    <a:pt x="7264" y="160"/>
                  </a:cubicBezTo>
                  <a:cubicBezTo>
                    <a:pt x="7069" y="156"/>
                    <a:pt x="6873" y="153"/>
                    <a:pt x="6678" y="149"/>
                  </a:cubicBezTo>
                  <a:cubicBezTo>
                    <a:pt x="6377" y="142"/>
                    <a:pt x="6077" y="133"/>
                    <a:pt x="5778" y="125"/>
                  </a:cubicBezTo>
                  <a:cubicBezTo>
                    <a:pt x="5477" y="117"/>
                    <a:pt x="5175" y="110"/>
                    <a:pt x="4875" y="104"/>
                  </a:cubicBezTo>
                  <a:cubicBezTo>
                    <a:pt x="4576" y="97"/>
                    <a:pt x="4278" y="94"/>
                    <a:pt x="3979" y="89"/>
                  </a:cubicBezTo>
                  <a:cubicBezTo>
                    <a:pt x="3830" y="87"/>
                    <a:pt x="3680" y="82"/>
                    <a:pt x="3531" y="79"/>
                  </a:cubicBezTo>
                  <a:cubicBezTo>
                    <a:pt x="3382" y="75"/>
                    <a:pt x="3232" y="72"/>
                    <a:pt x="3083" y="67"/>
                  </a:cubicBezTo>
                  <a:cubicBezTo>
                    <a:pt x="2783" y="58"/>
                    <a:pt x="2482" y="47"/>
                    <a:pt x="2182" y="41"/>
                  </a:cubicBezTo>
                  <a:cubicBezTo>
                    <a:pt x="1881" y="35"/>
                    <a:pt x="1581" y="28"/>
                    <a:pt x="1280" y="24"/>
                  </a:cubicBezTo>
                  <a:cubicBezTo>
                    <a:pt x="1083" y="21"/>
                    <a:pt x="884" y="19"/>
                    <a:pt x="687" y="14"/>
                  </a:cubicBezTo>
                  <a:cubicBezTo>
                    <a:pt x="489" y="11"/>
                    <a:pt x="293" y="6"/>
                    <a:pt x="95" y="2"/>
                  </a:cubicBezTo>
                  <a:cubicBezTo>
                    <a:pt x="64" y="1"/>
                    <a:pt x="32" y="1"/>
                    <a:pt x="1" y="0"/>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4422360" y="4462504"/>
              <a:ext cx="198811" cy="58878"/>
            </a:xfrm>
            <a:custGeom>
              <a:avLst/>
              <a:gdLst/>
              <a:ahLst/>
              <a:cxnLst/>
              <a:rect l="l" t="t" r="r" b="b"/>
              <a:pathLst>
                <a:path w="5011" h="1484" extrusionOk="0">
                  <a:moveTo>
                    <a:pt x="1162" y="1"/>
                  </a:moveTo>
                  <a:cubicBezTo>
                    <a:pt x="1117" y="250"/>
                    <a:pt x="934" y="464"/>
                    <a:pt x="656" y="638"/>
                  </a:cubicBezTo>
                  <a:cubicBezTo>
                    <a:pt x="483" y="757"/>
                    <a:pt x="307" y="886"/>
                    <a:pt x="100" y="934"/>
                  </a:cubicBezTo>
                  <a:cubicBezTo>
                    <a:pt x="68" y="940"/>
                    <a:pt x="34" y="964"/>
                    <a:pt x="0" y="982"/>
                  </a:cubicBezTo>
                  <a:cubicBezTo>
                    <a:pt x="36" y="1114"/>
                    <a:pt x="61" y="1250"/>
                    <a:pt x="83" y="1383"/>
                  </a:cubicBezTo>
                  <a:cubicBezTo>
                    <a:pt x="88" y="1415"/>
                    <a:pt x="91" y="1450"/>
                    <a:pt x="95" y="1483"/>
                  </a:cubicBezTo>
                  <a:cubicBezTo>
                    <a:pt x="294" y="1482"/>
                    <a:pt x="491" y="1479"/>
                    <a:pt x="689" y="1479"/>
                  </a:cubicBezTo>
                  <a:cubicBezTo>
                    <a:pt x="698" y="1479"/>
                    <a:pt x="708" y="1479"/>
                    <a:pt x="717" y="1479"/>
                  </a:cubicBezTo>
                  <a:cubicBezTo>
                    <a:pt x="1104" y="1479"/>
                    <a:pt x="1487" y="1413"/>
                    <a:pt x="1874" y="1410"/>
                  </a:cubicBezTo>
                  <a:cubicBezTo>
                    <a:pt x="2342" y="1424"/>
                    <a:pt x="2809" y="1441"/>
                    <a:pt x="3275" y="1441"/>
                  </a:cubicBezTo>
                  <a:cubicBezTo>
                    <a:pt x="3459" y="1441"/>
                    <a:pt x="3643" y="1438"/>
                    <a:pt x="3826" y="1431"/>
                  </a:cubicBezTo>
                  <a:cubicBezTo>
                    <a:pt x="3906" y="1433"/>
                    <a:pt x="3985" y="1434"/>
                    <a:pt x="4064" y="1434"/>
                  </a:cubicBezTo>
                  <a:cubicBezTo>
                    <a:pt x="4229" y="1434"/>
                    <a:pt x="4394" y="1430"/>
                    <a:pt x="4558" y="1423"/>
                  </a:cubicBezTo>
                  <a:cubicBezTo>
                    <a:pt x="4557" y="1418"/>
                    <a:pt x="4557" y="1412"/>
                    <a:pt x="4557" y="1406"/>
                  </a:cubicBezTo>
                  <a:cubicBezTo>
                    <a:pt x="4569" y="1157"/>
                    <a:pt x="4615" y="908"/>
                    <a:pt x="4716" y="681"/>
                  </a:cubicBezTo>
                  <a:cubicBezTo>
                    <a:pt x="4796" y="490"/>
                    <a:pt x="4885" y="297"/>
                    <a:pt x="5011" y="135"/>
                  </a:cubicBezTo>
                  <a:lnTo>
                    <a:pt x="5011" y="135"/>
                  </a:lnTo>
                  <a:cubicBezTo>
                    <a:pt x="4959" y="140"/>
                    <a:pt x="4906" y="144"/>
                    <a:pt x="4851" y="145"/>
                  </a:cubicBezTo>
                  <a:cubicBezTo>
                    <a:pt x="4306" y="127"/>
                    <a:pt x="3759" y="152"/>
                    <a:pt x="3214" y="112"/>
                  </a:cubicBezTo>
                  <a:cubicBezTo>
                    <a:pt x="2656" y="65"/>
                    <a:pt x="2098" y="87"/>
                    <a:pt x="1541" y="63"/>
                  </a:cubicBezTo>
                  <a:cubicBezTo>
                    <a:pt x="1433" y="57"/>
                    <a:pt x="1326" y="50"/>
                    <a:pt x="1220" y="42"/>
                  </a:cubicBezTo>
                  <a:cubicBezTo>
                    <a:pt x="1199" y="41"/>
                    <a:pt x="1179" y="28"/>
                    <a:pt x="1168" y="11"/>
                  </a:cubicBezTo>
                  <a:cubicBezTo>
                    <a:pt x="1165" y="8"/>
                    <a:pt x="1164" y="4"/>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5037254" y="4479604"/>
              <a:ext cx="215753" cy="53839"/>
            </a:xfrm>
            <a:custGeom>
              <a:avLst/>
              <a:gdLst/>
              <a:ahLst/>
              <a:cxnLst/>
              <a:rect l="l" t="t" r="r" b="b"/>
              <a:pathLst>
                <a:path w="5438" h="1357" extrusionOk="0">
                  <a:moveTo>
                    <a:pt x="3683" y="0"/>
                  </a:moveTo>
                  <a:cubicBezTo>
                    <a:pt x="3325" y="20"/>
                    <a:pt x="2967" y="41"/>
                    <a:pt x="2610" y="62"/>
                  </a:cubicBezTo>
                  <a:cubicBezTo>
                    <a:pt x="2153" y="89"/>
                    <a:pt x="1695" y="112"/>
                    <a:pt x="1237" y="138"/>
                  </a:cubicBezTo>
                  <a:cubicBezTo>
                    <a:pt x="860" y="160"/>
                    <a:pt x="482" y="182"/>
                    <a:pt x="113" y="199"/>
                  </a:cubicBezTo>
                  <a:cubicBezTo>
                    <a:pt x="96" y="200"/>
                    <a:pt x="80" y="201"/>
                    <a:pt x="68" y="201"/>
                  </a:cubicBezTo>
                  <a:cubicBezTo>
                    <a:pt x="46" y="203"/>
                    <a:pt x="23" y="204"/>
                    <a:pt x="1" y="205"/>
                  </a:cubicBezTo>
                  <a:cubicBezTo>
                    <a:pt x="110" y="406"/>
                    <a:pt x="188" y="627"/>
                    <a:pt x="248" y="846"/>
                  </a:cubicBezTo>
                  <a:cubicBezTo>
                    <a:pt x="271" y="927"/>
                    <a:pt x="292" y="1007"/>
                    <a:pt x="310" y="1079"/>
                  </a:cubicBezTo>
                  <a:cubicBezTo>
                    <a:pt x="326" y="1144"/>
                    <a:pt x="371" y="1255"/>
                    <a:pt x="296" y="1291"/>
                  </a:cubicBezTo>
                  <a:cubicBezTo>
                    <a:pt x="615" y="1312"/>
                    <a:pt x="935" y="1319"/>
                    <a:pt x="1254" y="1319"/>
                  </a:cubicBezTo>
                  <a:cubicBezTo>
                    <a:pt x="1385" y="1319"/>
                    <a:pt x="1516" y="1317"/>
                    <a:pt x="1646" y="1316"/>
                  </a:cubicBezTo>
                  <a:cubicBezTo>
                    <a:pt x="1651" y="1316"/>
                    <a:pt x="1656" y="1316"/>
                    <a:pt x="1661" y="1316"/>
                  </a:cubicBezTo>
                  <a:cubicBezTo>
                    <a:pt x="2014" y="1316"/>
                    <a:pt x="2366" y="1355"/>
                    <a:pt x="2718" y="1356"/>
                  </a:cubicBezTo>
                  <a:cubicBezTo>
                    <a:pt x="3061" y="1348"/>
                    <a:pt x="3403" y="1318"/>
                    <a:pt x="3746" y="1318"/>
                  </a:cubicBezTo>
                  <a:cubicBezTo>
                    <a:pt x="3758" y="1318"/>
                    <a:pt x="3770" y="1318"/>
                    <a:pt x="3782" y="1318"/>
                  </a:cubicBezTo>
                  <a:cubicBezTo>
                    <a:pt x="3808" y="1318"/>
                    <a:pt x="3833" y="1318"/>
                    <a:pt x="3859" y="1318"/>
                  </a:cubicBezTo>
                  <a:cubicBezTo>
                    <a:pt x="4191" y="1318"/>
                    <a:pt x="4524" y="1344"/>
                    <a:pt x="4855" y="1350"/>
                  </a:cubicBezTo>
                  <a:cubicBezTo>
                    <a:pt x="4870" y="1350"/>
                    <a:pt x="4885" y="1351"/>
                    <a:pt x="4900" y="1351"/>
                  </a:cubicBezTo>
                  <a:cubicBezTo>
                    <a:pt x="5063" y="1351"/>
                    <a:pt x="5226" y="1345"/>
                    <a:pt x="5389" y="1335"/>
                  </a:cubicBezTo>
                  <a:cubicBezTo>
                    <a:pt x="5395" y="1228"/>
                    <a:pt x="5412" y="1121"/>
                    <a:pt x="5437" y="1015"/>
                  </a:cubicBezTo>
                  <a:cubicBezTo>
                    <a:pt x="5302" y="992"/>
                    <a:pt x="5171" y="953"/>
                    <a:pt x="5042" y="915"/>
                  </a:cubicBezTo>
                  <a:cubicBezTo>
                    <a:pt x="4910" y="880"/>
                    <a:pt x="4774" y="850"/>
                    <a:pt x="4652" y="789"/>
                  </a:cubicBezTo>
                  <a:cubicBezTo>
                    <a:pt x="4333" y="636"/>
                    <a:pt x="4060" y="387"/>
                    <a:pt x="3793" y="159"/>
                  </a:cubicBezTo>
                  <a:cubicBezTo>
                    <a:pt x="3755" y="109"/>
                    <a:pt x="3717" y="56"/>
                    <a:pt x="3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5181951" y="4438540"/>
              <a:ext cx="84944" cy="76295"/>
            </a:xfrm>
            <a:custGeom>
              <a:avLst/>
              <a:gdLst/>
              <a:ahLst/>
              <a:cxnLst/>
              <a:rect l="l" t="t" r="r" b="b"/>
              <a:pathLst>
                <a:path w="2141" h="1923" extrusionOk="0">
                  <a:moveTo>
                    <a:pt x="778" y="1"/>
                  </a:moveTo>
                  <a:cubicBezTo>
                    <a:pt x="695" y="1"/>
                    <a:pt x="606" y="31"/>
                    <a:pt x="532" y="49"/>
                  </a:cubicBezTo>
                  <a:cubicBezTo>
                    <a:pt x="369" y="95"/>
                    <a:pt x="213" y="187"/>
                    <a:pt x="138" y="344"/>
                  </a:cubicBezTo>
                  <a:cubicBezTo>
                    <a:pt x="63" y="485"/>
                    <a:pt x="0" y="649"/>
                    <a:pt x="75" y="799"/>
                  </a:cubicBezTo>
                  <a:cubicBezTo>
                    <a:pt x="123" y="905"/>
                    <a:pt x="174" y="1013"/>
                    <a:pt x="251" y="1100"/>
                  </a:cubicBezTo>
                  <a:cubicBezTo>
                    <a:pt x="327" y="1179"/>
                    <a:pt x="421" y="1238"/>
                    <a:pt x="505" y="1308"/>
                  </a:cubicBezTo>
                  <a:cubicBezTo>
                    <a:pt x="774" y="1553"/>
                    <a:pt x="1081" y="1757"/>
                    <a:pt x="1444" y="1826"/>
                  </a:cubicBezTo>
                  <a:cubicBezTo>
                    <a:pt x="1567" y="1863"/>
                    <a:pt x="1696" y="1903"/>
                    <a:pt x="1824" y="1922"/>
                  </a:cubicBezTo>
                  <a:cubicBezTo>
                    <a:pt x="1839" y="1874"/>
                    <a:pt x="1854" y="1826"/>
                    <a:pt x="1870" y="1779"/>
                  </a:cubicBezTo>
                  <a:cubicBezTo>
                    <a:pt x="1943" y="1576"/>
                    <a:pt x="2028" y="1371"/>
                    <a:pt x="2140" y="1184"/>
                  </a:cubicBezTo>
                  <a:cubicBezTo>
                    <a:pt x="1989" y="1105"/>
                    <a:pt x="1840" y="1020"/>
                    <a:pt x="1696" y="928"/>
                  </a:cubicBezTo>
                  <a:cubicBezTo>
                    <a:pt x="1351" y="725"/>
                    <a:pt x="1043" y="434"/>
                    <a:pt x="991" y="35"/>
                  </a:cubicBezTo>
                  <a:cubicBezTo>
                    <a:pt x="979" y="46"/>
                    <a:pt x="964" y="53"/>
                    <a:pt x="949" y="53"/>
                  </a:cubicBezTo>
                  <a:cubicBezTo>
                    <a:pt x="937" y="53"/>
                    <a:pt x="925" y="49"/>
                    <a:pt x="913" y="40"/>
                  </a:cubicBezTo>
                  <a:cubicBezTo>
                    <a:pt x="872" y="11"/>
                    <a:pt x="826"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4398079" y="4427351"/>
              <a:ext cx="67844" cy="68796"/>
            </a:xfrm>
            <a:custGeom>
              <a:avLst/>
              <a:gdLst/>
              <a:ahLst/>
              <a:cxnLst/>
              <a:rect l="l" t="t" r="r" b="b"/>
              <a:pathLst>
                <a:path w="1710" h="1734" extrusionOk="0">
                  <a:moveTo>
                    <a:pt x="784" y="1"/>
                  </a:moveTo>
                  <a:cubicBezTo>
                    <a:pt x="746" y="1"/>
                    <a:pt x="709" y="2"/>
                    <a:pt x="672" y="6"/>
                  </a:cubicBezTo>
                  <a:lnTo>
                    <a:pt x="671" y="6"/>
                  </a:lnTo>
                  <a:cubicBezTo>
                    <a:pt x="632" y="403"/>
                    <a:pt x="336" y="696"/>
                    <a:pt x="0" y="904"/>
                  </a:cubicBezTo>
                  <a:cubicBezTo>
                    <a:pt x="133" y="1024"/>
                    <a:pt x="252" y="1162"/>
                    <a:pt x="361" y="1306"/>
                  </a:cubicBezTo>
                  <a:cubicBezTo>
                    <a:pt x="453" y="1436"/>
                    <a:pt x="520" y="1582"/>
                    <a:pt x="571" y="1733"/>
                  </a:cubicBezTo>
                  <a:cubicBezTo>
                    <a:pt x="624" y="1707"/>
                    <a:pt x="687" y="1688"/>
                    <a:pt x="721" y="1678"/>
                  </a:cubicBezTo>
                  <a:cubicBezTo>
                    <a:pt x="803" y="1650"/>
                    <a:pt x="865" y="1621"/>
                    <a:pt x="934" y="1581"/>
                  </a:cubicBezTo>
                  <a:cubicBezTo>
                    <a:pt x="1182" y="1405"/>
                    <a:pt x="1490" y="1253"/>
                    <a:pt x="1617" y="962"/>
                  </a:cubicBezTo>
                  <a:cubicBezTo>
                    <a:pt x="1709" y="693"/>
                    <a:pt x="1582" y="372"/>
                    <a:pt x="1378" y="190"/>
                  </a:cubicBezTo>
                  <a:cubicBezTo>
                    <a:pt x="1214" y="55"/>
                    <a:pt x="994"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4312339" y="4466273"/>
              <a:ext cx="108392" cy="55109"/>
            </a:xfrm>
            <a:custGeom>
              <a:avLst/>
              <a:gdLst/>
              <a:ahLst/>
              <a:cxnLst/>
              <a:rect l="l" t="t" r="r" b="b"/>
              <a:pathLst>
                <a:path w="2732" h="1389" extrusionOk="0">
                  <a:moveTo>
                    <a:pt x="2037" y="0"/>
                  </a:moveTo>
                  <a:cubicBezTo>
                    <a:pt x="1610" y="260"/>
                    <a:pt x="1152" y="460"/>
                    <a:pt x="692" y="652"/>
                  </a:cubicBezTo>
                  <a:cubicBezTo>
                    <a:pt x="549" y="719"/>
                    <a:pt x="223" y="830"/>
                    <a:pt x="1" y="962"/>
                  </a:cubicBezTo>
                  <a:cubicBezTo>
                    <a:pt x="240" y="1050"/>
                    <a:pt x="478" y="1141"/>
                    <a:pt x="729" y="1192"/>
                  </a:cubicBezTo>
                  <a:cubicBezTo>
                    <a:pt x="1055" y="1263"/>
                    <a:pt x="1384" y="1272"/>
                    <a:pt x="1713" y="1319"/>
                  </a:cubicBezTo>
                  <a:cubicBezTo>
                    <a:pt x="2049" y="1375"/>
                    <a:pt x="2390" y="1387"/>
                    <a:pt x="2732" y="1388"/>
                  </a:cubicBezTo>
                  <a:cubicBezTo>
                    <a:pt x="2714" y="1201"/>
                    <a:pt x="2668" y="1017"/>
                    <a:pt x="2613" y="838"/>
                  </a:cubicBezTo>
                  <a:cubicBezTo>
                    <a:pt x="2535" y="534"/>
                    <a:pt x="2331" y="298"/>
                    <a:pt x="2120" y="78"/>
                  </a:cubicBezTo>
                  <a:cubicBezTo>
                    <a:pt x="2093" y="50"/>
                    <a:pt x="2065" y="25"/>
                    <a:pt x="2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4608360" y="4451236"/>
              <a:ext cx="66852" cy="67567"/>
            </a:xfrm>
            <a:custGeom>
              <a:avLst/>
              <a:gdLst/>
              <a:ahLst/>
              <a:cxnLst/>
              <a:rect l="l" t="t" r="r" b="b"/>
              <a:pathLst>
                <a:path w="1685" h="1703" extrusionOk="0">
                  <a:moveTo>
                    <a:pt x="1441" y="1"/>
                  </a:moveTo>
                  <a:cubicBezTo>
                    <a:pt x="1285" y="1"/>
                    <a:pt x="1130" y="27"/>
                    <a:pt x="989" y="91"/>
                  </a:cubicBezTo>
                  <a:cubicBezTo>
                    <a:pt x="803" y="188"/>
                    <a:pt x="624" y="305"/>
                    <a:pt x="475" y="453"/>
                  </a:cubicBezTo>
                  <a:cubicBezTo>
                    <a:pt x="321" y="623"/>
                    <a:pt x="236" y="832"/>
                    <a:pt x="146" y="1039"/>
                  </a:cubicBezTo>
                  <a:cubicBezTo>
                    <a:pt x="84" y="1192"/>
                    <a:pt x="33" y="1363"/>
                    <a:pt x="17" y="1526"/>
                  </a:cubicBezTo>
                  <a:cubicBezTo>
                    <a:pt x="3" y="1571"/>
                    <a:pt x="15" y="1648"/>
                    <a:pt x="1" y="1703"/>
                  </a:cubicBezTo>
                  <a:cubicBezTo>
                    <a:pt x="170" y="1695"/>
                    <a:pt x="341" y="1683"/>
                    <a:pt x="512" y="1670"/>
                  </a:cubicBezTo>
                  <a:cubicBezTo>
                    <a:pt x="748" y="1643"/>
                    <a:pt x="987" y="1625"/>
                    <a:pt x="1220" y="1580"/>
                  </a:cubicBezTo>
                  <a:cubicBezTo>
                    <a:pt x="1282" y="1450"/>
                    <a:pt x="1331" y="1311"/>
                    <a:pt x="1381" y="1194"/>
                  </a:cubicBezTo>
                  <a:cubicBezTo>
                    <a:pt x="1513" y="810"/>
                    <a:pt x="1604" y="415"/>
                    <a:pt x="1684" y="17"/>
                  </a:cubicBezTo>
                  <a:cubicBezTo>
                    <a:pt x="1660" y="16"/>
                    <a:pt x="1637" y="13"/>
                    <a:pt x="1614" y="11"/>
                  </a:cubicBezTo>
                  <a:cubicBezTo>
                    <a:pt x="1557" y="4"/>
                    <a:pt x="1499" y="1"/>
                    <a:pt x="1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4301111" y="4508448"/>
              <a:ext cx="351917" cy="31304"/>
            </a:xfrm>
            <a:custGeom>
              <a:avLst/>
              <a:gdLst/>
              <a:ahLst/>
              <a:cxnLst/>
              <a:rect l="l" t="t" r="r" b="b"/>
              <a:pathLst>
                <a:path w="8870" h="789" extrusionOk="0">
                  <a:moveTo>
                    <a:pt x="140" y="1"/>
                  </a:moveTo>
                  <a:cubicBezTo>
                    <a:pt x="8" y="125"/>
                    <a:pt x="1" y="260"/>
                    <a:pt x="299" y="396"/>
                  </a:cubicBezTo>
                  <a:cubicBezTo>
                    <a:pt x="645" y="538"/>
                    <a:pt x="1025" y="570"/>
                    <a:pt x="1392" y="616"/>
                  </a:cubicBezTo>
                  <a:cubicBezTo>
                    <a:pt x="2018" y="681"/>
                    <a:pt x="2647" y="694"/>
                    <a:pt x="3275" y="730"/>
                  </a:cubicBezTo>
                  <a:cubicBezTo>
                    <a:pt x="3920" y="761"/>
                    <a:pt x="4568" y="789"/>
                    <a:pt x="5215" y="789"/>
                  </a:cubicBezTo>
                  <a:cubicBezTo>
                    <a:pt x="5570" y="789"/>
                    <a:pt x="5924" y="780"/>
                    <a:pt x="6278" y="760"/>
                  </a:cubicBezTo>
                  <a:cubicBezTo>
                    <a:pt x="7004" y="712"/>
                    <a:pt x="7733" y="686"/>
                    <a:pt x="8456" y="600"/>
                  </a:cubicBezTo>
                  <a:cubicBezTo>
                    <a:pt x="8643" y="576"/>
                    <a:pt x="8771" y="459"/>
                    <a:pt x="8869" y="310"/>
                  </a:cubicBezTo>
                  <a:lnTo>
                    <a:pt x="8869" y="309"/>
                  </a:lnTo>
                  <a:cubicBezTo>
                    <a:pt x="8376" y="385"/>
                    <a:pt x="7878" y="427"/>
                    <a:pt x="7380" y="427"/>
                  </a:cubicBezTo>
                  <a:cubicBezTo>
                    <a:pt x="7254" y="427"/>
                    <a:pt x="7127" y="425"/>
                    <a:pt x="7001" y="419"/>
                  </a:cubicBezTo>
                  <a:cubicBezTo>
                    <a:pt x="6978" y="419"/>
                    <a:pt x="6954" y="419"/>
                    <a:pt x="6931" y="419"/>
                  </a:cubicBezTo>
                  <a:cubicBezTo>
                    <a:pt x="6581" y="419"/>
                    <a:pt x="6238" y="432"/>
                    <a:pt x="5891" y="432"/>
                  </a:cubicBezTo>
                  <a:cubicBezTo>
                    <a:pt x="5847" y="432"/>
                    <a:pt x="5803" y="432"/>
                    <a:pt x="5758" y="432"/>
                  </a:cubicBezTo>
                  <a:cubicBezTo>
                    <a:pt x="5753" y="432"/>
                    <a:pt x="5747" y="432"/>
                    <a:pt x="5742" y="432"/>
                  </a:cubicBezTo>
                  <a:cubicBezTo>
                    <a:pt x="5465" y="432"/>
                    <a:pt x="5189" y="405"/>
                    <a:pt x="4913" y="405"/>
                  </a:cubicBezTo>
                  <a:cubicBezTo>
                    <a:pt x="4907" y="405"/>
                    <a:pt x="4901" y="405"/>
                    <a:pt x="4896" y="405"/>
                  </a:cubicBezTo>
                  <a:cubicBezTo>
                    <a:pt x="4593" y="406"/>
                    <a:pt x="4301" y="443"/>
                    <a:pt x="4000" y="451"/>
                  </a:cubicBezTo>
                  <a:cubicBezTo>
                    <a:pt x="3717" y="452"/>
                    <a:pt x="3436" y="456"/>
                    <a:pt x="3154" y="458"/>
                  </a:cubicBezTo>
                  <a:cubicBezTo>
                    <a:pt x="3109" y="458"/>
                    <a:pt x="3063" y="458"/>
                    <a:pt x="3017" y="459"/>
                  </a:cubicBezTo>
                  <a:cubicBezTo>
                    <a:pt x="2897" y="461"/>
                    <a:pt x="2777" y="461"/>
                    <a:pt x="2657" y="462"/>
                  </a:cubicBezTo>
                  <a:cubicBezTo>
                    <a:pt x="2228" y="450"/>
                    <a:pt x="1808" y="367"/>
                    <a:pt x="1382" y="335"/>
                  </a:cubicBezTo>
                  <a:cubicBezTo>
                    <a:pt x="951" y="299"/>
                    <a:pt x="541" y="158"/>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5"/>
            <p:cNvSpPr/>
            <p:nvPr/>
          </p:nvSpPr>
          <p:spPr>
            <a:xfrm>
              <a:off x="4971114" y="4463972"/>
              <a:ext cx="75660" cy="66773"/>
            </a:xfrm>
            <a:custGeom>
              <a:avLst/>
              <a:gdLst/>
              <a:ahLst/>
              <a:cxnLst/>
              <a:rect l="l" t="t" r="r" b="b"/>
              <a:pathLst>
                <a:path w="1907" h="1683" extrusionOk="0">
                  <a:moveTo>
                    <a:pt x="375" y="1"/>
                  </a:moveTo>
                  <a:cubicBezTo>
                    <a:pt x="368" y="1"/>
                    <a:pt x="360" y="1"/>
                    <a:pt x="352" y="1"/>
                  </a:cubicBezTo>
                  <a:cubicBezTo>
                    <a:pt x="235" y="4"/>
                    <a:pt x="117" y="15"/>
                    <a:pt x="0" y="31"/>
                  </a:cubicBezTo>
                  <a:cubicBezTo>
                    <a:pt x="77" y="412"/>
                    <a:pt x="166" y="791"/>
                    <a:pt x="293" y="1158"/>
                  </a:cubicBezTo>
                  <a:cubicBezTo>
                    <a:pt x="337" y="1262"/>
                    <a:pt x="380" y="1383"/>
                    <a:pt x="433" y="1501"/>
                  </a:cubicBezTo>
                  <a:cubicBezTo>
                    <a:pt x="691" y="1503"/>
                    <a:pt x="944" y="1586"/>
                    <a:pt x="1200" y="1608"/>
                  </a:cubicBezTo>
                  <a:cubicBezTo>
                    <a:pt x="1434" y="1643"/>
                    <a:pt x="1670" y="1666"/>
                    <a:pt x="1907" y="1682"/>
                  </a:cubicBezTo>
                  <a:cubicBezTo>
                    <a:pt x="1892" y="1673"/>
                    <a:pt x="1880" y="1657"/>
                    <a:pt x="1875" y="1637"/>
                  </a:cubicBezTo>
                  <a:cubicBezTo>
                    <a:pt x="1826" y="1356"/>
                    <a:pt x="1730" y="1080"/>
                    <a:pt x="1620" y="816"/>
                  </a:cubicBezTo>
                  <a:cubicBezTo>
                    <a:pt x="1502" y="533"/>
                    <a:pt x="1311" y="286"/>
                    <a:pt x="1038" y="137"/>
                  </a:cubicBezTo>
                  <a:cubicBezTo>
                    <a:pt x="838" y="3"/>
                    <a:pt x="605"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5"/>
            <p:cNvSpPr/>
            <p:nvPr/>
          </p:nvSpPr>
          <p:spPr>
            <a:xfrm>
              <a:off x="5256501" y="4488015"/>
              <a:ext cx="84230" cy="44277"/>
            </a:xfrm>
            <a:custGeom>
              <a:avLst/>
              <a:gdLst/>
              <a:ahLst/>
              <a:cxnLst/>
              <a:rect l="l" t="t" r="r" b="b"/>
              <a:pathLst>
                <a:path w="2123" h="1116" extrusionOk="0">
                  <a:moveTo>
                    <a:pt x="385" y="1"/>
                  </a:moveTo>
                  <a:cubicBezTo>
                    <a:pt x="253" y="215"/>
                    <a:pt x="160" y="457"/>
                    <a:pt x="86" y="696"/>
                  </a:cubicBezTo>
                  <a:cubicBezTo>
                    <a:pt x="79" y="716"/>
                    <a:pt x="73" y="735"/>
                    <a:pt x="67" y="754"/>
                  </a:cubicBezTo>
                  <a:cubicBezTo>
                    <a:pt x="67" y="756"/>
                    <a:pt x="66" y="757"/>
                    <a:pt x="66" y="758"/>
                  </a:cubicBezTo>
                  <a:cubicBezTo>
                    <a:pt x="60" y="778"/>
                    <a:pt x="54" y="798"/>
                    <a:pt x="49" y="817"/>
                  </a:cubicBezTo>
                  <a:cubicBezTo>
                    <a:pt x="49" y="817"/>
                    <a:pt x="48" y="818"/>
                    <a:pt x="48" y="820"/>
                  </a:cubicBezTo>
                  <a:cubicBezTo>
                    <a:pt x="45" y="829"/>
                    <a:pt x="42" y="838"/>
                    <a:pt x="39" y="849"/>
                  </a:cubicBezTo>
                  <a:cubicBezTo>
                    <a:pt x="19" y="936"/>
                    <a:pt x="7" y="1025"/>
                    <a:pt x="0" y="1115"/>
                  </a:cubicBezTo>
                  <a:cubicBezTo>
                    <a:pt x="187" y="1104"/>
                    <a:pt x="373" y="1089"/>
                    <a:pt x="559" y="1075"/>
                  </a:cubicBezTo>
                  <a:cubicBezTo>
                    <a:pt x="755" y="1063"/>
                    <a:pt x="948" y="1025"/>
                    <a:pt x="1143" y="1013"/>
                  </a:cubicBezTo>
                  <a:cubicBezTo>
                    <a:pt x="1428" y="991"/>
                    <a:pt x="1738" y="1016"/>
                    <a:pt x="1998" y="887"/>
                  </a:cubicBezTo>
                  <a:cubicBezTo>
                    <a:pt x="2006" y="882"/>
                    <a:pt x="2013" y="880"/>
                    <a:pt x="2020" y="879"/>
                  </a:cubicBezTo>
                  <a:cubicBezTo>
                    <a:pt x="2031" y="872"/>
                    <a:pt x="2043" y="868"/>
                    <a:pt x="2055" y="868"/>
                  </a:cubicBezTo>
                  <a:cubicBezTo>
                    <a:pt x="2065" y="868"/>
                    <a:pt x="2074" y="870"/>
                    <a:pt x="2083" y="875"/>
                  </a:cubicBezTo>
                  <a:cubicBezTo>
                    <a:pt x="2096" y="864"/>
                    <a:pt x="2109" y="852"/>
                    <a:pt x="2123" y="842"/>
                  </a:cubicBezTo>
                  <a:cubicBezTo>
                    <a:pt x="1960" y="645"/>
                    <a:pt x="1440" y="478"/>
                    <a:pt x="1250" y="388"/>
                  </a:cubicBezTo>
                  <a:cubicBezTo>
                    <a:pt x="959" y="267"/>
                    <a:pt x="667" y="142"/>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4991270" y="4527254"/>
              <a:ext cx="351203" cy="23845"/>
            </a:xfrm>
            <a:custGeom>
              <a:avLst/>
              <a:gdLst/>
              <a:ahLst/>
              <a:cxnLst/>
              <a:rect l="l" t="t" r="r" b="b"/>
              <a:pathLst>
                <a:path w="8852" h="601" extrusionOk="0">
                  <a:moveTo>
                    <a:pt x="8852" y="0"/>
                  </a:moveTo>
                  <a:lnTo>
                    <a:pt x="8852" y="0"/>
                  </a:lnTo>
                  <a:cubicBezTo>
                    <a:pt x="8829" y="20"/>
                    <a:pt x="8805" y="35"/>
                    <a:pt x="8775" y="35"/>
                  </a:cubicBezTo>
                  <a:cubicBezTo>
                    <a:pt x="8771" y="35"/>
                    <a:pt x="8767" y="34"/>
                    <a:pt x="8763" y="34"/>
                  </a:cubicBezTo>
                  <a:cubicBezTo>
                    <a:pt x="8758" y="34"/>
                    <a:pt x="8752" y="34"/>
                    <a:pt x="8748" y="33"/>
                  </a:cubicBezTo>
                  <a:lnTo>
                    <a:pt x="8747" y="33"/>
                  </a:lnTo>
                  <a:cubicBezTo>
                    <a:pt x="8432" y="200"/>
                    <a:pt x="8061" y="154"/>
                    <a:pt x="7716" y="193"/>
                  </a:cubicBezTo>
                  <a:cubicBezTo>
                    <a:pt x="7369" y="233"/>
                    <a:pt x="7019" y="259"/>
                    <a:pt x="6668" y="275"/>
                  </a:cubicBezTo>
                  <a:cubicBezTo>
                    <a:pt x="6632" y="278"/>
                    <a:pt x="6596" y="279"/>
                    <a:pt x="6561" y="280"/>
                  </a:cubicBezTo>
                  <a:cubicBezTo>
                    <a:pt x="6342" y="289"/>
                    <a:pt x="6124" y="295"/>
                    <a:pt x="5906" y="297"/>
                  </a:cubicBezTo>
                  <a:cubicBezTo>
                    <a:pt x="5577" y="282"/>
                    <a:pt x="5250" y="276"/>
                    <a:pt x="4922" y="276"/>
                  </a:cubicBezTo>
                  <a:cubicBezTo>
                    <a:pt x="4580" y="276"/>
                    <a:pt x="4238" y="283"/>
                    <a:pt x="3895" y="293"/>
                  </a:cubicBezTo>
                  <a:cubicBezTo>
                    <a:pt x="3586" y="288"/>
                    <a:pt x="3277" y="257"/>
                    <a:pt x="2969" y="251"/>
                  </a:cubicBezTo>
                  <a:cubicBezTo>
                    <a:pt x="2935" y="251"/>
                    <a:pt x="2902" y="250"/>
                    <a:pt x="2868" y="250"/>
                  </a:cubicBezTo>
                  <a:cubicBezTo>
                    <a:pt x="2637" y="250"/>
                    <a:pt x="2412" y="261"/>
                    <a:pt x="2183" y="261"/>
                  </a:cubicBezTo>
                  <a:cubicBezTo>
                    <a:pt x="2136" y="261"/>
                    <a:pt x="2088" y="260"/>
                    <a:pt x="2041" y="259"/>
                  </a:cubicBezTo>
                  <a:cubicBezTo>
                    <a:pt x="1585" y="257"/>
                    <a:pt x="1131" y="219"/>
                    <a:pt x="679" y="161"/>
                  </a:cubicBezTo>
                  <a:cubicBezTo>
                    <a:pt x="451" y="139"/>
                    <a:pt x="228" y="79"/>
                    <a:pt x="0" y="55"/>
                  </a:cubicBezTo>
                  <a:lnTo>
                    <a:pt x="0" y="55"/>
                  </a:lnTo>
                  <a:cubicBezTo>
                    <a:pt x="102" y="235"/>
                    <a:pt x="240" y="383"/>
                    <a:pt x="453" y="410"/>
                  </a:cubicBezTo>
                  <a:cubicBezTo>
                    <a:pt x="1176" y="496"/>
                    <a:pt x="1906" y="522"/>
                    <a:pt x="2631" y="571"/>
                  </a:cubicBezTo>
                  <a:cubicBezTo>
                    <a:pt x="2984" y="592"/>
                    <a:pt x="3337" y="600"/>
                    <a:pt x="3691" y="600"/>
                  </a:cubicBezTo>
                  <a:cubicBezTo>
                    <a:pt x="4339" y="600"/>
                    <a:pt x="4988" y="572"/>
                    <a:pt x="5636" y="540"/>
                  </a:cubicBezTo>
                  <a:cubicBezTo>
                    <a:pt x="6263" y="505"/>
                    <a:pt x="6892" y="492"/>
                    <a:pt x="7517" y="428"/>
                  </a:cubicBezTo>
                  <a:cubicBezTo>
                    <a:pt x="7885" y="380"/>
                    <a:pt x="8264" y="348"/>
                    <a:pt x="8610" y="207"/>
                  </a:cubicBezTo>
                  <a:cubicBezTo>
                    <a:pt x="8762" y="138"/>
                    <a:pt x="8834" y="69"/>
                    <a:pt x="8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4418353" y="4218459"/>
              <a:ext cx="288239" cy="245469"/>
            </a:xfrm>
            <a:custGeom>
              <a:avLst/>
              <a:gdLst/>
              <a:ahLst/>
              <a:cxnLst/>
              <a:rect l="l" t="t" r="r" b="b"/>
              <a:pathLst>
                <a:path w="7265" h="6187" extrusionOk="0">
                  <a:moveTo>
                    <a:pt x="1" y="0"/>
                  </a:moveTo>
                  <a:lnTo>
                    <a:pt x="1" y="0"/>
                  </a:lnTo>
                  <a:cubicBezTo>
                    <a:pt x="67" y="1707"/>
                    <a:pt x="117" y="3414"/>
                    <a:pt x="164" y="5120"/>
                  </a:cubicBezTo>
                  <a:lnTo>
                    <a:pt x="164" y="5122"/>
                  </a:lnTo>
                  <a:cubicBezTo>
                    <a:pt x="185" y="5118"/>
                    <a:pt x="207" y="5117"/>
                    <a:pt x="229" y="5117"/>
                  </a:cubicBezTo>
                  <a:cubicBezTo>
                    <a:pt x="263" y="5117"/>
                    <a:pt x="298" y="5120"/>
                    <a:pt x="330" y="5120"/>
                  </a:cubicBezTo>
                  <a:cubicBezTo>
                    <a:pt x="338" y="5120"/>
                    <a:pt x="345" y="5120"/>
                    <a:pt x="352" y="5119"/>
                  </a:cubicBezTo>
                  <a:cubicBezTo>
                    <a:pt x="658" y="5135"/>
                    <a:pt x="972" y="5272"/>
                    <a:pt x="1128" y="5547"/>
                  </a:cubicBezTo>
                  <a:cubicBezTo>
                    <a:pt x="1240" y="5737"/>
                    <a:pt x="1284" y="5914"/>
                    <a:pt x="1272" y="6075"/>
                  </a:cubicBezTo>
                  <a:cubicBezTo>
                    <a:pt x="1284" y="6059"/>
                    <a:pt x="1304" y="6049"/>
                    <a:pt x="1326" y="6049"/>
                  </a:cubicBezTo>
                  <a:cubicBezTo>
                    <a:pt x="1328" y="6049"/>
                    <a:pt x="1329" y="6049"/>
                    <a:pt x="1330" y="6049"/>
                  </a:cubicBezTo>
                  <a:cubicBezTo>
                    <a:pt x="1830" y="6087"/>
                    <a:pt x="2332" y="6073"/>
                    <a:pt x="2835" y="6090"/>
                  </a:cubicBezTo>
                  <a:cubicBezTo>
                    <a:pt x="3389" y="6121"/>
                    <a:pt x="3942" y="6155"/>
                    <a:pt x="4498" y="6155"/>
                  </a:cubicBezTo>
                  <a:cubicBezTo>
                    <a:pt x="4507" y="6155"/>
                    <a:pt x="4516" y="6155"/>
                    <a:pt x="4525" y="6155"/>
                  </a:cubicBezTo>
                  <a:cubicBezTo>
                    <a:pt x="4549" y="6154"/>
                    <a:pt x="4573" y="6154"/>
                    <a:pt x="4596" y="6154"/>
                  </a:cubicBezTo>
                  <a:cubicBezTo>
                    <a:pt x="4709" y="6154"/>
                    <a:pt x="4821" y="6161"/>
                    <a:pt x="4933" y="6161"/>
                  </a:cubicBezTo>
                  <a:cubicBezTo>
                    <a:pt x="4999" y="6161"/>
                    <a:pt x="5065" y="6159"/>
                    <a:pt x="5130" y="6151"/>
                  </a:cubicBezTo>
                  <a:cubicBezTo>
                    <a:pt x="5135" y="6150"/>
                    <a:pt x="5140" y="6149"/>
                    <a:pt x="5144" y="6149"/>
                  </a:cubicBezTo>
                  <a:cubicBezTo>
                    <a:pt x="5170" y="6149"/>
                    <a:pt x="5189" y="6166"/>
                    <a:pt x="5198" y="6186"/>
                  </a:cubicBezTo>
                  <a:cubicBezTo>
                    <a:pt x="5248" y="6134"/>
                    <a:pt x="5304" y="6088"/>
                    <a:pt x="5365" y="6048"/>
                  </a:cubicBezTo>
                  <a:cubicBezTo>
                    <a:pt x="5657" y="5815"/>
                    <a:pt x="5921" y="5720"/>
                    <a:pt x="6244" y="5720"/>
                  </a:cubicBezTo>
                  <a:cubicBezTo>
                    <a:pt x="6326" y="5720"/>
                    <a:pt x="6412" y="5726"/>
                    <a:pt x="6502" y="5737"/>
                  </a:cubicBezTo>
                  <a:cubicBezTo>
                    <a:pt x="6539" y="5550"/>
                    <a:pt x="6574" y="5363"/>
                    <a:pt x="6611" y="5176"/>
                  </a:cubicBezTo>
                  <a:cubicBezTo>
                    <a:pt x="6856" y="3929"/>
                    <a:pt x="6961" y="2661"/>
                    <a:pt x="7112" y="1400"/>
                  </a:cubicBezTo>
                  <a:cubicBezTo>
                    <a:pt x="7167" y="986"/>
                    <a:pt x="7218" y="573"/>
                    <a:pt x="7264" y="160"/>
                  </a:cubicBezTo>
                  <a:cubicBezTo>
                    <a:pt x="7069" y="156"/>
                    <a:pt x="6873" y="153"/>
                    <a:pt x="6678" y="149"/>
                  </a:cubicBezTo>
                  <a:cubicBezTo>
                    <a:pt x="6377" y="142"/>
                    <a:pt x="6077" y="133"/>
                    <a:pt x="5778" y="125"/>
                  </a:cubicBezTo>
                  <a:cubicBezTo>
                    <a:pt x="5477" y="117"/>
                    <a:pt x="5175" y="110"/>
                    <a:pt x="4875" y="104"/>
                  </a:cubicBezTo>
                  <a:cubicBezTo>
                    <a:pt x="4576" y="97"/>
                    <a:pt x="4278" y="94"/>
                    <a:pt x="3979" y="89"/>
                  </a:cubicBezTo>
                  <a:cubicBezTo>
                    <a:pt x="3830" y="87"/>
                    <a:pt x="3680" y="82"/>
                    <a:pt x="3531" y="79"/>
                  </a:cubicBezTo>
                  <a:cubicBezTo>
                    <a:pt x="3382" y="75"/>
                    <a:pt x="3232" y="72"/>
                    <a:pt x="3083" y="67"/>
                  </a:cubicBezTo>
                  <a:cubicBezTo>
                    <a:pt x="2783" y="58"/>
                    <a:pt x="2482" y="47"/>
                    <a:pt x="2182" y="41"/>
                  </a:cubicBezTo>
                  <a:cubicBezTo>
                    <a:pt x="1881" y="35"/>
                    <a:pt x="1581" y="28"/>
                    <a:pt x="1280" y="24"/>
                  </a:cubicBezTo>
                  <a:cubicBezTo>
                    <a:pt x="1083" y="21"/>
                    <a:pt x="884" y="19"/>
                    <a:pt x="687" y="14"/>
                  </a:cubicBezTo>
                  <a:cubicBezTo>
                    <a:pt x="489" y="11"/>
                    <a:pt x="293" y="6"/>
                    <a:pt x="95" y="2"/>
                  </a:cubicBezTo>
                  <a:cubicBezTo>
                    <a:pt x="64" y="1"/>
                    <a:pt x="32"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a:off x="4937866" y="4223378"/>
              <a:ext cx="289508" cy="258760"/>
            </a:xfrm>
            <a:custGeom>
              <a:avLst/>
              <a:gdLst/>
              <a:ahLst/>
              <a:cxnLst/>
              <a:rect l="l" t="t" r="r" b="b"/>
              <a:pathLst>
                <a:path w="7297" h="6522" extrusionOk="0">
                  <a:moveTo>
                    <a:pt x="1" y="1"/>
                  </a:moveTo>
                  <a:lnTo>
                    <a:pt x="1" y="1"/>
                  </a:lnTo>
                  <a:cubicBezTo>
                    <a:pt x="56" y="521"/>
                    <a:pt x="119" y="1040"/>
                    <a:pt x="188" y="1560"/>
                  </a:cubicBezTo>
                  <a:cubicBezTo>
                    <a:pt x="340" y="2821"/>
                    <a:pt x="444" y="4089"/>
                    <a:pt x="689" y="5337"/>
                  </a:cubicBezTo>
                  <a:cubicBezTo>
                    <a:pt x="730" y="5542"/>
                    <a:pt x="769" y="5746"/>
                    <a:pt x="809" y="5951"/>
                  </a:cubicBezTo>
                  <a:cubicBezTo>
                    <a:pt x="852" y="5946"/>
                    <a:pt x="897" y="5945"/>
                    <a:pt x="937" y="5935"/>
                  </a:cubicBezTo>
                  <a:cubicBezTo>
                    <a:pt x="1056" y="5925"/>
                    <a:pt x="1179" y="5915"/>
                    <a:pt x="1302" y="5915"/>
                  </a:cubicBezTo>
                  <a:cubicBezTo>
                    <a:pt x="1514" y="5915"/>
                    <a:pt x="1725" y="5945"/>
                    <a:pt x="1909" y="6053"/>
                  </a:cubicBezTo>
                  <a:cubicBezTo>
                    <a:pt x="2126" y="6163"/>
                    <a:pt x="2291" y="6328"/>
                    <a:pt x="2420" y="6522"/>
                  </a:cubicBezTo>
                  <a:cubicBezTo>
                    <a:pt x="2446" y="6520"/>
                    <a:pt x="2471" y="6520"/>
                    <a:pt x="2496" y="6518"/>
                  </a:cubicBezTo>
                  <a:cubicBezTo>
                    <a:pt x="2540" y="6515"/>
                    <a:pt x="2584" y="6513"/>
                    <a:pt x="2629" y="6510"/>
                  </a:cubicBezTo>
                  <a:cubicBezTo>
                    <a:pt x="2724" y="6505"/>
                    <a:pt x="2819" y="6500"/>
                    <a:pt x="2913" y="6495"/>
                  </a:cubicBezTo>
                  <a:cubicBezTo>
                    <a:pt x="3101" y="6484"/>
                    <a:pt x="3290" y="6475"/>
                    <a:pt x="3478" y="6465"/>
                  </a:cubicBezTo>
                  <a:cubicBezTo>
                    <a:pt x="3860" y="6445"/>
                    <a:pt x="4241" y="6424"/>
                    <a:pt x="4613" y="6405"/>
                  </a:cubicBezTo>
                  <a:cubicBezTo>
                    <a:pt x="4636" y="6404"/>
                    <a:pt x="4660" y="6403"/>
                    <a:pt x="4682" y="6402"/>
                  </a:cubicBezTo>
                  <a:cubicBezTo>
                    <a:pt x="4726" y="6400"/>
                    <a:pt x="4771" y="6397"/>
                    <a:pt x="4806" y="6395"/>
                  </a:cubicBezTo>
                  <a:cubicBezTo>
                    <a:pt x="5075" y="6381"/>
                    <a:pt x="5345" y="6370"/>
                    <a:pt x="5605" y="6357"/>
                  </a:cubicBezTo>
                  <a:cubicBezTo>
                    <a:pt x="5617" y="6357"/>
                    <a:pt x="5627" y="6356"/>
                    <a:pt x="5629" y="6356"/>
                  </a:cubicBezTo>
                  <a:cubicBezTo>
                    <a:pt x="5641" y="6356"/>
                    <a:pt x="5651" y="6354"/>
                    <a:pt x="5654" y="6354"/>
                  </a:cubicBezTo>
                  <a:cubicBezTo>
                    <a:pt x="5697" y="6352"/>
                    <a:pt x="5741" y="6350"/>
                    <a:pt x="5779" y="6348"/>
                  </a:cubicBezTo>
                  <a:cubicBezTo>
                    <a:pt x="5894" y="6342"/>
                    <a:pt x="6009" y="6336"/>
                    <a:pt x="6121" y="6330"/>
                  </a:cubicBezTo>
                  <a:cubicBezTo>
                    <a:pt x="6083" y="6244"/>
                    <a:pt x="6059" y="6154"/>
                    <a:pt x="6054" y="6061"/>
                  </a:cubicBezTo>
                  <a:cubicBezTo>
                    <a:pt x="6090" y="5682"/>
                    <a:pt x="6327" y="5393"/>
                    <a:pt x="6703" y="5314"/>
                  </a:cubicBezTo>
                  <a:cubicBezTo>
                    <a:pt x="6775" y="5297"/>
                    <a:pt x="6857" y="5278"/>
                    <a:pt x="6936" y="5278"/>
                  </a:cubicBezTo>
                  <a:cubicBezTo>
                    <a:pt x="7009" y="5278"/>
                    <a:pt x="7079" y="5294"/>
                    <a:pt x="7135" y="5339"/>
                  </a:cubicBezTo>
                  <a:cubicBezTo>
                    <a:pt x="7135" y="5321"/>
                    <a:pt x="7135" y="5301"/>
                    <a:pt x="7136" y="5282"/>
                  </a:cubicBezTo>
                  <a:cubicBezTo>
                    <a:pt x="7182" y="3601"/>
                    <a:pt x="7232" y="1921"/>
                    <a:pt x="7297" y="241"/>
                  </a:cubicBezTo>
                  <a:cubicBezTo>
                    <a:pt x="7277" y="241"/>
                    <a:pt x="7259" y="240"/>
                    <a:pt x="7240" y="240"/>
                  </a:cubicBezTo>
                  <a:cubicBezTo>
                    <a:pt x="6939" y="230"/>
                    <a:pt x="6636" y="217"/>
                    <a:pt x="6335" y="205"/>
                  </a:cubicBezTo>
                  <a:cubicBezTo>
                    <a:pt x="6032" y="194"/>
                    <a:pt x="5730" y="183"/>
                    <a:pt x="5427" y="175"/>
                  </a:cubicBezTo>
                  <a:cubicBezTo>
                    <a:pt x="5126" y="167"/>
                    <a:pt x="4826" y="158"/>
                    <a:pt x="4524" y="150"/>
                  </a:cubicBezTo>
                  <a:cubicBezTo>
                    <a:pt x="4373" y="145"/>
                    <a:pt x="4222" y="141"/>
                    <a:pt x="4071" y="135"/>
                  </a:cubicBezTo>
                  <a:cubicBezTo>
                    <a:pt x="3920" y="128"/>
                    <a:pt x="3769" y="122"/>
                    <a:pt x="3619" y="116"/>
                  </a:cubicBezTo>
                  <a:cubicBezTo>
                    <a:pt x="3314" y="104"/>
                    <a:pt x="3010" y="89"/>
                    <a:pt x="2707" y="81"/>
                  </a:cubicBezTo>
                  <a:cubicBezTo>
                    <a:pt x="2406" y="71"/>
                    <a:pt x="2106" y="62"/>
                    <a:pt x="1806" y="55"/>
                  </a:cubicBezTo>
                  <a:cubicBezTo>
                    <a:pt x="1406" y="45"/>
                    <a:pt x="1007" y="31"/>
                    <a:pt x="607" y="19"/>
                  </a:cubicBezTo>
                  <a:cubicBezTo>
                    <a:pt x="405" y="12"/>
                    <a:pt x="203" y="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a:off x="4774442" y="2141873"/>
              <a:ext cx="16544" cy="12696"/>
            </a:xfrm>
            <a:custGeom>
              <a:avLst/>
              <a:gdLst/>
              <a:ahLst/>
              <a:cxnLst/>
              <a:rect l="l" t="t" r="r" b="b"/>
              <a:pathLst>
                <a:path w="417" h="320" extrusionOk="0">
                  <a:moveTo>
                    <a:pt x="416" y="1"/>
                  </a:moveTo>
                  <a:cubicBezTo>
                    <a:pt x="340" y="1"/>
                    <a:pt x="264" y="20"/>
                    <a:pt x="194" y="50"/>
                  </a:cubicBezTo>
                  <a:cubicBezTo>
                    <a:pt x="180" y="60"/>
                    <a:pt x="164" y="64"/>
                    <a:pt x="149" y="64"/>
                  </a:cubicBezTo>
                  <a:cubicBezTo>
                    <a:pt x="128" y="64"/>
                    <a:pt x="107" y="55"/>
                    <a:pt x="94" y="37"/>
                  </a:cubicBezTo>
                  <a:lnTo>
                    <a:pt x="94" y="37"/>
                  </a:lnTo>
                  <a:cubicBezTo>
                    <a:pt x="1" y="149"/>
                    <a:pt x="70" y="254"/>
                    <a:pt x="177" y="319"/>
                  </a:cubicBezTo>
                  <a:cubicBezTo>
                    <a:pt x="219" y="272"/>
                    <a:pt x="257" y="222"/>
                    <a:pt x="294" y="172"/>
                  </a:cubicBezTo>
                  <a:cubicBezTo>
                    <a:pt x="336" y="116"/>
                    <a:pt x="369" y="52"/>
                    <a:pt x="416"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4786821" y="2142508"/>
              <a:ext cx="17735" cy="14918"/>
            </a:xfrm>
            <a:custGeom>
              <a:avLst/>
              <a:gdLst/>
              <a:ahLst/>
              <a:cxnLst/>
              <a:rect l="l" t="t" r="r" b="b"/>
              <a:pathLst>
                <a:path w="447" h="376" extrusionOk="0">
                  <a:moveTo>
                    <a:pt x="226" y="1"/>
                  </a:moveTo>
                  <a:lnTo>
                    <a:pt x="226" y="1"/>
                  </a:lnTo>
                  <a:cubicBezTo>
                    <a:pt x="234" y="25"/>
                    <a:pt x="229" y="54"/>
                    <a:pt x="208" y="77"/>
                  </a:cubicBezTo>
                  <a:cubicBezTo>
                    <a:pt x="147" y="178"/>
                    <a:pt x="77" y="271"/>
                    <a:pt x="1" y="361"/>
                  </a:cubicBezTo>
                  <a:cubicBezTo>
                    <a:pt x="33" y="370"/>
                    <a:pt x="65" y="375"/>
                    <a:pt x="93" y="375"/>
                  </a:cubicBezTo>
                  <a:cubicBezTo>
                    <a:pt x="96" y="375"/>
                    <a:pt x="98" y="375"/>
                    <a:pt x="101" y="375"/>
                  </a:cubicBezTo>
                  <a:cubicBezTo>
                    <a:pt x="324" y="365"/>
                    <a:pt x="446" y="72"/>
                    <a:pt x="226"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a:off x="4830821" y="2146516"/>
              <a:ext cx="17338" cy="16029"/>
            </a:xfrm>
            <a:custGeom>
              <a:avLst/>
              <a:gdLst/>
              <a:ahLst/>
              <a:cxnLst/>
              <a:rect l="l" t="t" r="r" b="b"/>
              <a:pathLst>
                <a:path w="437" h="404" extrusionOk="0">
                  <a:moveTo>
                    <a:pt x="0" y="0"/>
                  </a:moveTo>
                  <a:lnTo>
                    <a:pt x="0" y="0"/>
                  </a:lnTo>
                  <a:cubicBezTo>
                    <a:pt x="22" y="12"/>
                    <a:pt x="37" y="35"/>
                    <a:pt x="38" y="59"/>
                  </a:cubicBezTo>
                  <a:cubicBezTo>
                    <a:pt x="50" y="160"/>
                    <a:pt x="73" y="258"/>
                    <a:pt x="91" y="356"/>
                  </a:cubicBezTo>
                  <a:cubicBezTo>
                    <a:pt x="94" y="372"/>
                    <a:pt x="97" y="387"/>
                    <a:pt x="101" y="403"/>
                  </a:cubicBezTo>
                  <a:cubicBezTo>
                    <a:pt x="395" y="328"/>
                    <a:pt x="437" y="85"/>
                    <a:pt x="105" y="8"/>
                  </a:cubicBezTo>
                  <a:cubicBezTo>
                    <a:pt x="72" y="8"/>
                    <a:pt x="36" y="2"/>
                    <a:pt x="0" y="0"/>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a:off x="4824354" y="2146952"/>
              <a:ext cx="4483" cy="14204"/>
            </a:xfrm>
            <a:custGeom>
              <a:avLst/>
              <a:gdLst/>
              <a:ahLst/>
              <a:cxnLst/>
              <a:rect l="l" t="t" r="r" b="b"/>
              <a:pathLst>
                <a:path w="113" h="358" extrusionOk="0">
                  <a:moveTo>
                    <a:pt x="89" y="1"/>
                  </a:moveTo>
                  <a:lnTo>
                    <a:pt x="89" y="1"/>
                  </a:lnTo>
                  <a:cubicBezTo>
                    <a:pt x="86" y="2"/>
                    <a:pt x="82" y="4"/>
                    <a:pt x="78" y="6"/>
                  </a:cubicBezTo>
                  <a:lnTo>
                    <a:pt x="79" y="6"/>
                  </a:lnTo>
                  <a:cubicBezTo>
                    <a:pt x="12" y="75"/>
                    <a:pt x="0" y="187"/>
                    <a:pt x="20" y="276"/>
                  </a:cubicBezTo>
                  <a:cubicBezTo>
                    <a:pt x="43" y="309"/>
                    <a:pt x="75" y="337"/>
                    <a:pt x="112" y="358"/>
                  </a:cubicBezTo>
                  <a:cubicBezTo>
                    <a:pt x="94" y="255"/>
                    <a:pt x="80" y="152"/>
                    <a:pt x="66" y="51"/>
                  </a:cubicBezTo>
                  <a:cubicBezTo>
                    <a:pt x="67" y="31"/>
                    <a:pt x="75" y="14"/>
                    <a:pt x="89"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4710405" y="2242412"/>
              <a:ext cx="29875" cy="21028"/>
            </a:xfrm>
            <a:custGeom>
              <a:avLst/>
              <a:gdLst/>
              <a:ahLst/>
              <a:cxnLst/>
              <a:rect l="l" t="t" r="r" b="b"/>
              <a:pathLst>
                <a:path w="753" h="530" extrusionOk="0">
                  <a:moveTo>
                    <a:pt x="752" y="0"/>
                  </a:moveTo>
                  <a:cubicBezTo>
                    <a:pt x="659" y="47"/>
                    <a:pt x="552" y="57"/>
                    <a:pt x="450" y="63"/>
                  </a:cubicBezTo>
                  <a:cubicBezTo>
                    <a:pt x="432" y="62"/>
                    <a:pt x="413" y="62"/>
                    <a:pt x="395" y="62"/>
                  </a:cubicBezTo>
                  <a:cubicBezTo>
                    <a:pt x="328" y="62"/>
                    <a:pt x="259" y="68"/>
                    <a:pt x="206" y="113"/>
                  </a:cubicBezTo>
                  <a:cubicBezTo>
                    <a:pt x="97" y="206"/>
                    <a:pt x="1" y="529"/>
                    <a:pt x="223" y="529"/>
                  </a:cubicBezTo>
                  <a:cubicBezTo>
                    <a:pt x="225" y="529"/>
                    <a:pt x="226" y="529"/>
                    <a:pt x="228" y="529"/>
                  </a:cubicBezTo>
                  <a:cubicBezTo>
                    <a:pt x="388" y="517"/>
                    <a:pt x="533" y="428"/>
                    <a:pt x="652" y="323"/>
                  </a:cubicBezTo>
                  <a:cubicBezTo>
                    <a:pt x="728" y="234"/>
                    <a:pt x="748" y="113"/>
                    <a:pt x="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4913108" y="2255465"/>
              <a:ext cx="15037" cy="16306"/>
            </a:xfrm>
            <a:custGeom>
              <a:avLst/>
              <a:gdLst/>
              <a:ahLst/>
              <a:cxnLst/>
              <a:rect l="l" t="t" r="r" b="b"/>
              <a:pathLst>
                <a:path w="379" h="411" extrusionOk="0">
                  <a:moveTo>
                    <a:pt x="133" y="0"/>
                  </a:moveTo>
                  <a:cubicBezTo>
                    <a:pt x="132" y="20"/>
                    <a:pt x="125" y="42"/>
                    <a:pt x="110" y="55"/>
                  </a:cubicBezTo>
                  <a:cubicBezTo>
                    <a:pt x="97" y="65"/>
                    <a:pt x="83" y="72"/>
                    <a:pt x="69" y="74"/>
                  </a:cubicBezTo>
                  <a:cubicBezTo>
                    <a:pt x="32" y="184"/>
                    <a:pt x="1" y="410"/>
                    <a:pt x="169" y="410"/>
                  </a:cubicBezTo>
                  <a:cubicBezTo>
                    <a:pt x="171" y="410"/>
                    <a:pt x="172" y="410"/>
                    <a:pt x="173" y="410"/>
                  </a:cubicBezTo>
                  <a:cubicBezTo>
                    <a:pt x="174" y="410"/>
                    <a:pt x="175" y="410"/>
                    <a:pt x="176" y="410"/>
                  </a:cubicBezTo>
                  <a:cubicBezTo>
                    <a:pt x="241" y="410"/>
                    <a:pt x="309" y="361"/>
                    <a:pt x="330" y="302"/>
                  </a:cubicBezTo>
                  <a:cubicBezTo>
                    <a:pt x="379" y="162"/>
                    <a:pt x="250" y="49"/>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4915965" y="1942781"/>
              <a:ext cx="168420" cy="49435"/>
            </a:xfrm>
            <a:custGeom>
              <a:avLst/>
              <a:gdLst/>
              <a:ahLst/>
              <a:cxnLst/>
              <a:rect l="l" t="t" r="r" b="b"/>
              <a:pathLst>
                <a:path w="4245" h="1246" extrusionOk="0">
                  <a:moveTo>
                    <a:pt x="1" y="1"/>
                  </a:moveTo>
                  <a:lnTo>
                    <a:pt x="1" y="1"/>
                  </a:lnTo>
                  <a:cubicBezTo>
                    <a:pt x="108" y="192"/>
                    <a:pt x="245" y="367"/>
                    <a:pt x="414" y="517"/>
                  </a:cubicBezTo>
                  <a:cubicBezTo>
                    <a:pt x="644" y="708"/>
                    <a:pt x="911" y="842"/>
                    <a:pt x="1193" y="939"/>
                  </a:cubicBezTo>
                  <a:cubicBezTo>
                    <a:pt x="1195" y="940"/>
                    <a:pt x="1198" y="941"/>
                    <a:pt x="1202" y="942"/>
                  </a:cubicBezTo>
                  <a:cubicBezTo>
                    <a:pt x="1220" y="949"/>
                    <a:pt x="1241" y="955"/>
                    <a:pt x="1261" y="962"/>
                  </a:cubicBezTo>
                  <a:cubicBezTo>
                    <a:pt x="1280" y="968"/>
                    <a:pt x="1300" y="974"/>
                    <a:pt x="1321" y="980"/>
                  </a:cubicBezTo>
                  <a:cubicBezTo>
                    <a:pt x="1324" y="982"/>
                    <a:pt x="1328" y="983"/>
                    <a:pt x="1331" y="983"/>
                  </a:cubicBezTo>
                  <a:cubicBezTo>
                    <a:pt x="1637" y="1074"/>
                    <a:pt x="1957" y="1126"/>
                    <a:pt x="2268" y="1164"/>
                  </a:cubicBezTo>
                  <a:cubicBezTo>
                    <a:pt x="2843" y="1232"/>
                    <a:pt x="3422" y="1246"/>
                    <a:pt x="4001" y="1246"/>
                  </a:cubicBezTo>
                  <a:cubicBezTo>
                    <a:pt x="4082" y="1246"/>
                    <a:pt x="4163" y="1245"/>
                    <a:pt x="4245" y="1245"/>
                  </a:cubicBezTo>
                  <a:cubicBezTo>
                    <a:pt x="3774" y="550"/>
                    <a:pt x="2940" y="200"/>
                    <a:pt x="2134" y="85"/>
                  </a:cubicBezTo>
                  <a:cubicBezTo>
                    <a:pt x="1427" y="0"/>
                    <a:pt x="711" y="50"/>
                    <a:pt x="1" y="1"/>
                  </a:cubicBezTo>
                  <a:close/>
                </a:path>
              </a:pathLst>
            </a:custGeom>
            <a:solidFill>
              <a:srgbClr val="FFB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4604511" y="1936750"/>
              <a:ext cx="122159" cy="43404"/>
            </a:xfrm>
            <a:custGeom>
              <a:avLst/>
              <a:gdLst/>
              <a:ahLst/>
              <a:cxnLst/>
              <a:rect l="l" t="t" r="r" b="b"/>
              <a:pathLst>
                <a:path w="3079" h="1094" extrusionOk="0">
                  <a:moveTo>
                    <a:pt x="3078" y="1"/>
                  </a:moveTo>
                  <a:cubicBezTo>
                    <a:pt x="2807" y="63"/>
                    <a:pt x="2527" y="87"/>
                    <a:pt x="2249" y="92"/>
                  </a:cubicBezTo>
                  <a:cubicBezTo>
                    <a:pt x="2085" y="96"/>
                    <a:pt x="1921" y="98"/>
                    <a:pt x="1757" y="98"/>
                  </a:cubicBezTo>
                  <a:cubicBezTo>
                    <a:pt x="1666" y="98"/>
                    <a:pt x="1574" y="98"/>
                    <a:pt x="1482" y="97"/>
                  </a:cubicBezTo>
                  <a:cubicBezTo>
                    <a:pt x="1434" y="98"/>
                    <a:pt x="1384" y="98"/>
                    <a:pt x="1333" y="98"/>
                  </a:cubicBezTo>
                  <a:cubicBezTo>
                    <a:pt x="1307" y="98"/>
                    <a:pt x="1282" y="98"/>
                    <a:pt x="1256" y="98"/>
                  </a:cubicBezTo>
                  <a:cubicBezTo>
                    <a:pt x="891" y="98"/>
                    <a:pt x="492" y="108"/>
                    <a:pt x="260" y="411"/>
                  </a:cubicBezTo>
                  <a:cubicBezTo>
                    <a:pt x="143" y="590"/>
                    <a:pt x="1" y="886"/>
                    <a:pt x="115" y="1093"/>
                  </a:cubicBezTo>
                  <a:cubicBezTo>
                    <a:pt x="375" y="1080"/>
                    <a:pt x="635" y="1061"/>
                    <a:pt x="893" y="1031"/>
                  </a:cubicBezTo>
                  <a:cubicBezTo>
                    <a:pt x="1052" y="1011"/>
                    <a:pt x="1212" y="988"/>
                    <a:pt x="1373" y="959"/>
                  </a:cubicBezTo>
                  <a:cubicBezTo>
                    <a:pt x="1376" y="958"/>
                    <a:pt x="1379" y="957"/>
                    <a:pt x="1383" y="957"/>
                  </a:cubicBezTo>
                  <a:cubicBezTo>
                    <a:pt x="1403" y="953"/>
                    <a:pt x="1422" y="949"/>
                    <a:pt x="1442" y="945"/>
                  </a:cubicBezTo>
                  <a:cubicBezTo>
                    <a:pt x="1443" y="945"/>
                    <a:pt x="1444" y="945"/>
                    <a:pt x="1445" y="944"/>
                  </a:cubicBezTo>
                  <a:cubicBezTo>
                    <a:pt x="1466" y="941"/>
                    <a:pt x="1486" y="936"/>
                    <a:pt x="1507" y="933"/>
                  </a:cubicBezTo>
                  <a:cubicBezTo>
                    <a:pt x="1508" y="931"/>
                    <a:pt x="1509" y="931"/>
                    <a:pt x="1510" y="931"/>
                  </a:cubicBezTo>
                  <a:cubicBezTo>
                    <a:pt x="1672" y="897"/>
                    <a:pt x="1832" y="854"/>
                    <a:pt x="1988" y="800"/>
                  </a:cubicBezTo>
                  <a:cubicBezTo>
                    <a:pt x="1988" y="800"/>
                    <a:pt x="1988" y="800"/>
                    <a:pt x="1988" y="799"/>
                  </a:cubicBezTo>
                  <a:cubicBezTo>
                    <a:pt x="2004" y="794"/>
                    <a:pt x="2020" y="788"/>
                    <a:pt x="2035" y="783"/>
                  </a:cubicBezTo>
                  <a:cubicBezTo>
                    <a:pt x="2049" y="777"/>
                    <a:pt x="2062" y="772"/>
                    <a:pt x="2076" y="768"/>
                  </a:cubicBezTo>
                  <a:cubicBezTo>
                    <a:pt x="2082" y="765"/>
                    <a:pt x="2086" y="763"/>
                    <a:pt x="2091" y="762"/>
                  </a:cubicBezTo>
                  <a:cubicBezTo>
                    <a:pt x="2104" y="756"/>
                    <a:pt x="2117" y="751"/>
                    <a:pt x="2130" y="746"/>
                  </a:cubicBezTo>
                  <a:cubicBezTo>
                    <a:pt x="2131" y="746"/>
                    <a:pt x="2132" y="744"/>
                    <a:pt x="2134" y="744"/>
                  </a:cubicBezTo>
                  <a:cubicBezTo>
                    <a:pt x="2149" y="739"/>
                    <a:pt x="2162" y="733"/>
                    <a:pt x="2176" y="726"/>
                  </a:cubicBezTo>
                  <a:cubicBezTo>
                    <a:pt x="2381" y="639"/>
                    <a:pt x="2574" y="527"/>
                    <a:pt x="2746" y="385"/>
                  </a:cubicBezTo>
                  <a:cubicBezTo>
                    <a:pt x="2876" y="270"/>
                    <a:pt x="2986" y="140"/>
                    <a:pt x="3078" y="2"/>
                  </a:cubicBezTo>
                  <a:lnTo>
                    <a:pt x="3078" y="1"/>
                  </a:lnTo>
                  <a:close/>
                </a:path>
              </a:pathLst>
            </a:custGeom>
            <a:solidFill>
              <a:srgbClr val="FFB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4654979" y="1970951"/>
              <a:ext cx="309941" cy="69749"/>
            </a:xfrm>
            <a:custGeom>
              <a:avLst/>
              <a:gdLst/>
              <a:ahLst/>
              <a:cxnLst/>
              <a:rect l="l" t="t" r="r" b="b"/>
              <a:pathLst>
                <a:path w="7812" h="1758" extrusionOk="0">
                  <a:moveTo>
                    <a:pt x="516" y="0"/>
                  </a:moveTo>
                  <a:cubicBezTo>
                    <a:pt x="223" y="0"/>
                    <a:pt x="0" y="446"/>
                    <a:pt x="714" y="977"/>
                  </a:cubicBezTo>
                  <a:cubicBezTo>
                    <a:pt x="1469" y="1488"/>
                    <a:pt x="2400" y="1690"/>
                    <a:pt x="3297" y="1751"/>
                  </a:cubicBezTo>
                  <a:cubicBezTo>
                    <a:pt x="3378" y="1756"/>
                    <a:pt x="3458" y="1758"/>
                    <a:pt x="3539" y="1758"/>
                  </a:cubicBezTo>
                  <a:cubicBezTo>
                    <a:pt x="4092" y="1758"/>
                    <a:pt x="4642" y="1654"/>
                    <a:pt x="5183" y="1545"/>
                  </a:cubicBezTo>
                  <a:cubicBezTo>
                    <a:pt x="5883" y="1421"/>
                    <a:pt x="6563" y="1201"/>
                    <a:pt x="7147" y="787"/>
                  </a:cubicBezTo>
                  <a:cubicBezTo>
                    <a:pt x="7295" y="656"/>
                    <a:pt x="7811" y="474"/>
                    <a:pt x="7655" y="225"/>
                  </a:cubicBezTo>
                  <a:cubicBezTo>
                    <a:pt x="7618" y="181"/>
                    <a:pt x="7579" y="163"/>
                    <a:pt x="7539" y="163"/>
                  </a:cubicBezTo>
                  <a:cubicBezTo>
                    <a:pt x="7441" y="163"/>
                    <a:pt x="7341" y="272"/>
                    <a:pt x="7257" y="327"/>
                  </a:cubicBezTo>
                  <a:cubicBezTo>
                    <a:pt x="6980" y="501"/>
                    <a:pt x="6687" y="649"/>
                    <a:pt x="6380" y="766"/>
                  </a:cubicBezTo>
                  <a:cubicBezTo>
                    <a:pt x="5923" y="915"/>
                    <a:pt x="5440" y="962"/>
                    <a:pt x="4966" y="1031"/>
                  </a:cubicBezTo>
                  <a:cubicBezTo>
                    <a:pt x="4505" y="1097"/>
                    <a:pt x="4038" y="1149"/>
                    <a:pt x="3572" y="1149"/>
                  </a:cubicBezTo>
                  <a:cubicBezTo>
                    <a:pt x="3215" y="1149"/>
                    <a:pt x="2860" y="1118"/>
                    <a:pt x="2508" y="1041"/>
                  </a:cubicBezTo>
                  <a:cubicBezTo>
                    <a:pt x="1900" y="876"/>
                    <a:pt x="1135" y="740"/>
                    <a:pt x="792" y="153"/>
                  </a:cubicBezTo>
                  <a:cubicBezTo>
                    <a:pt x="712" y="47"/>
                    <a:pt x="610" y="0"/>
                    <a:pt x="516" y="0"/>
                  </a:cubicBezTo>
                  <a:close/>
                </a:path>
              </a:pathLst>
            </a:custGeom>
            <a:solidFill>
              <a:srgbClr val="4D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4962703" y="2374730"/>
              <a:ext cx="121961" cy="233805"/>
            </a:xfrm>
            <a:custGeom>
              <a:avLst/>
              <a:gdLst/>
              <a:ahLst/>
              <a:cxnLst/>
              <a:rect l="l" t="t" r="r" b="b"/>
              <a:pathLst>
                <a:path w="3074" h="5893" extrusionOk="0">
                  <a:moveTo>
                    <a:pt x="2814" y="1"/>
                  </a:moveTo>
                  <a:cubicBezTo>
                    <a:pt x="2785" y="1"/>
                    <a:pt x="2757" y="6"/>
                    <a:pt x="2730" y="18"/>
                  </a:cubicBezTo>
                  <a:cubicBezTo>
                    <a:pt x="2674" y="41"/>
                    <a:pt x="2636" y="83"/>
                    <a:pt x="2609" y="137"/>
                  </a:cubicBezTo>
                  <a:cubicBezTo>
                    <a:pt x="2462" y="443"/>
                    <a:pt x="2317" y="750"/>
                    <a:pt x="2172" y="1056"/>
                  </a:cubicBezTo>
                  <a:cubicBezTo>
                    <a:pt x="1806" y="1826"/>
                    <a:pt x="1442" y="2597"/>
                    <a:pt x="1080" y="3369"/>
                  </a:cubicBezTo>
                  <a:cubicBezTo>
                    <a:pt x="899" y="3757"/>
                    <a:pt x="713" y="4143"/>
                    <a:pt x="531" y="4529"/>
                  </a:cubicBezTo>
                  <a:cubicBezTo>
                    <a:pt x="443" y="4718"/>
                    <a:pt x="354" y="4905"/>
                    <a:pt x="271" y="5094"/>
                  </a:cubicBezTo>
                  <a:cubicBezTo>
                    <a:pt x="226" y="5195"/>
                    <a:pt x="182" y="5294"/>
                    <a:pt x="140" y="5394"/>
                  </a:cubicBezTo>
                  <a:cubicBezTo>
                    <a:pt x="105" y="5482"/>
                    <a:pt x="64" y="5569"/>
                    <a:pt x="37" y="5660"/>
                  </a:cubicBezTo>
                  <a:cubicBezTo>
                    <a:pt x="1" y="5743"/>
                    <a:pt x="48" y="5845"/>
                    <a:pt x="129" y="5879"/>
                  </a:cubicBezTo>
                  <a:cubicBezTo>
                    <a:pt x="151" y="5889"/>
                    <a:pt x="173" y="5892"/>
                    <a:pt x="195" y="5892"/>
                  </a:cubicBezTo>
                  <a:cubicBezTo>
                    <a:pt x="259" y="5892"/>
                    <a:pt x="318" y="5855"/>
                    <a:pt x="351" y="5795"/>
                  </a:cubicBezTo>
                  <a:cubicBezTo>
                    <a:pt x="380" y="5748"/>
                    <a:pt x="416" y="5688"/>
                    <a:pt x="450" y="5625"/>
                  </a:cubicBezTo>
                  <a:cubicBezTo>
                    <a:pt x="488" y="5555"/>
                    <a:pt x="526" y="5483"/>
                    <a:pt x="563" y="5412"/>
                  </a:cubicBezTo>
                  <a:cubicBezTo>
                    <a:pt x="647" y="5248"/>
                    <a:pt x="729" y="5083"/>
                    <a:pt x="810" y="4917"/>
                  </a:cubicBezTo>
                  <a:cubicBezTo>
                    <a:pt x="1000" y="4529"/>
                    <a:pt x="1183" y="4139"/>
                    <a:pt x="1371" y="3751"/>
                  </a:cubicBezTo>
                  <a:cubicBezTo>
                    <a:pt x="1559" y="3362"/>
                    <a:pt x="1748" y="2974"/>
                    <a:pt x="1936" y="2585"/>
                  </a:cubicBezTo>
                  <a:cubicBezTo>
                    <a:pt x="2300" y="1828"/>
                    <a:pt x="2665" y="1072"/>
                    <a:pt x="3022" y="312"/>
                  </a:cubicBezTo>
                  <a:cubicBezTo>
                    <a:pt x="3074" y="202"/>
                    <a:pt x="3012" y="65"/>
                    <a:pt x="2904" y="19"/>
                  </a:cubicBezTo>
                  <a:cubicBezTo>
                    <a:pt x="2875" y="7"/>
                    <a:pt x="2845" y="1"/>
                    <a:pt x="2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4505322" y="2382229"/>
              <a:ext cx="152749" cy="248008"/>
            </a:xfrm>
            <a:custGeom>
              <a:avLst/>
              <a:gdLst/>
              <a:ahLst/>
              <a:cxnLst/>
              <a:rect l="l" t="t" r="r" b="b"/>
              <a:pathLst>
                <a:path w="3850" h="6251" extrusionOk="0">
                  <a:moveTo>
                    <a:pt x="303" y="0"/>
                  </a:moveTo>
                  <a:cubicBezTo>
                    <a:pt x="153" y="0"/>
                    <a:pt x="0" y="161"/>
                    <a:pt x="100" y="328"/>
                  </a:cubicBezTo>
                  <a:cubicBezTo>
                    <a:pt x="908" y="1865"/>
                    <a:pt x="1625" y="3448"/>
                    <a:pt x="2472" y="4966"/>
                  </a:cubicBezTo>
                  <a:cubicBezTo>
                    <a:pt x="2663" y="5254"/>
                    <a:pt x="3002" y="6148"/>
                    <a:pt x="3288" y="6249"/>
                  </a:cubicBezTo>
                  <a:lnTo>
                    <a:pt x="3288" y="6249"/>
                  </a:lnTo>
                  <a:cubicBezTo>
                    <a:pt x="3849" y="6221"/>
                    <a:pt x="3232" y="5565"/>
                    <a:pt x="3157" y="5309"/>
                  </a:cubicBezTo>
                  <a:cubicBezTo>
                    <a:pt x="2680" y="4343"/>
                    <a:pt x="2190" y="3307"/>
                    <a:pt x="1652" y="2354"/>
                  </a:cubicBezTo>
                  <a:cubicBezTo>
                    <a:pt x="1227" y="1623"/>
                    <a:pt x="871" y="855"/>
                    <a:pt x="477" y="107"/>
                  </a:cubicBezTo>
                  <a:cubicBezTo>
                    <a:pt x="434" y="31"/>
                    <a:pt x="369" y="0"/>
                    <a:pt x="303" y="0"/>
                  </a:cubicBezTo>
                  <a:close/>
                  <a:moveTo>
                    <a:pt x="3288" y="6249"/>
                  </a:moveTo>
                  <a:cubicBezTo>
                    <a:pt x="3287" y="6249"/>
                    <a:pt x="3286" y="6249"/>
                    <a:pt x="3285" y="6249"/>
                  </a:cubicBezTo>
                  <a:lnTo>
                    <a:pt x="3292" y="6250"/>
                  </a:lnTo>
                  <a:cubicBezTo>
                    <a:pt x="3290" y="6250"/>
                    <a:pt x="3289" y="6250"/>
                    <a:pt x="3288" y="6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4646845" y="1976664"/>
              <a:ext cx="186036" cy="171634"/>
            </a:xfrm>
            <a:custGeom>
              <a:avLst/>
              <a:gdLst/>
              <a:ahLst/>
              <a:cxnLst/>
              <a:rect l="l" t="t" r="r" b="b"/>
              <a:pathLst>
                <a:path w="4689" h="4326" extrusionOk="0">
                  <a:moveTo>
                    <a:pt x="254" y="1"/>
                  </a:moveTo>
                  <a:cubicBezTo>
                    <a:pt x="143" y="1"/>
                    <a:pt x="31" y="65"/>
                    <a:pt x="1" y="188"/>
                  </a:cubicBezTo>
                  <a:cubicBezTo>
                    <a:pt x="317" y="1951"/>
                    <a:pt x="2388" y="3963"/>
                    <a:pt x="4148" y="4319"/>
                  </a:cubicBezTo>
                  <a:cubicBezTo>
                    <a:pt x="4170" y="4323"/>
                    <a:pt x="4191" y="4325"/>
                    <a:pt x="4212" y="4325"/>
                  </a:cubicBezTo>
                  <a:cubicBezTo>
                    <a:pt x="4585" y="4325"/>
                    <a:pt x="4688" y="3719"/>
                    <a:pt x="4291" y="3622"/>
                  </a:cubicBezTo>
                  <a:cubicBezTo>
                    <a:pt x="3840" y="3505"/>
                    <a:pt x="3428" y="3271"/>
                    <a:pt x="3038" y="3023"/>
                  </a:cubicBezTo>
                  <a:cubicBezTo>
                    <a:pt x="2098" y="2404"/>
                    <a:pt x="1307" y="1520"/>
                    <a:pt x="722" y="547"/>
                  </a:cubicBezTo>
                  <a:cubicBezTo>
                    <a:pt x="645" y="417"/>
                    <a:pt x="561" y="289"/>
                    <a:pt x="490" y="155"/>
                  </a:cubicBezTo>
                  <a:cubicBezTo>
                    <a:pt x="450" y="51"/>
                    <a:pt x="352" y="1"/>
                    <a:pt x="254" y="1"/>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4798684" y="1986543"/>
              <a:ext cx="186234" cy="159811"/>
            </a:xfrm>
            <a:custGeom>
              <a:avLst/>
              <a:gdLst/>
              <a:ahLst/>
              <a:cxnLst/>
              <a:rect l="l" t="t" r="r" b="b"/>
              <a:pathLst>
                <a:path w="4694" h="4028" extrusionOk="0">
                  <a:moveTo>
                    <a:pt x="4382" y="0"/>
                  </a:moveTo>
                  <a:cubicBezTo>
                    <a:pt x="4311" y="0"/>
                    <a:pt x="4239" y="26"/>
                    <a:pt x="4184" y="85"/>
                  </a:cubicBezTo>
                  <a:cubicBezTo>
                    <a:pt x="3369" y="911"/>
                    <a:pt x="2625" y="1805"/>
                    <a:pt x="1735" y="2557"/>
                  </a:cubicBezTo>
                  <a:cubicBezTo>
                    <a:pt x="1498" y="2871"/>
                    <a:pt x="1" y="3572"/>
                    <a:pt x="255" y="3919"/>
                  </a:cubicBezTo>
                  <a:cubicBezTo>
                    <a:pt x="302" y="3997"/>
                    <a:pt x="365" y="4027"/>
                    <a:pt x="433" y="4027"/>
                  </a:cubicBezTo>
                  <a:cubicBezTo>
                    <a:pt x="531" y="4027"/>
                    <a:pt x="637" y="3965"/>
                    <a:pt x="713" y="3897"/>
                  </a:cubicBezTo>
                  <a:cubicBezTo>
                    <a:pt x="1908" y="3282"/>
                    <a:pt x="2929" y="2397"/>
                    <a:pt x="3793" y="1371"/>
                  </a:cubicBezTo>
                  <a:cubicBezTo>
                    <a:pt x="3987" y="1077"/>
                    <a:pt x="4651" y="586"/>
                    <a:pt x="4687" y="293"/>
                  </a:cubicBezTo>
                  <a:cubicBezTo>
                    <a:pt x="4693" y="121"/>
                    <a:pt x="4537" y="0"/>
                    <a:pt x="4382"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4395143" y="2853377"/>
              <a:ext cx="192424" cy="337079"/>
            </a:xfrm>
            <a:custGeom>
              <a:avLst/>
              <a:gdLst/>
              <a:ahLst/>
              <a:cxnLst/>
              <a:rect l="l" t="t" r="r" b="b"/>
              <a:pathLst>
                <a:path w="4850" h="8496" extrusionOk="0">
                  <a:moveTo>
                    <a:pt x="4714" y="0"/>
                  </a:moveTo>
                  <a:cubicBezTo>
                    <a:pt x="4652" y="0"/>
                    <a:pt x="4583" y="34"/>
                    <a:pt x="4541" y="89"/>
                  </a:cubicBezTo>
                  <a:cubicBezTo>
                    <a:pt x="3422" y="1204"/>
                    <a:pt x="2578" y="2574"/>
                    <a:pt x="1974" y="4028"/>
                  </a:cubicBezTo>
                  <a:cubicBezTo>
                    <a:pt x="1656" y="4736"/>
                    <a:pt x="1354" y="5451"/>
                    <a:pt x="1052" y="6166"/>
                  </a:cubicBezTo>
                  <a:cubicBezTo>
                    <a:pt x="917" y="6479"/>
                    <a:pt x="0" y="8460"/>
                    <a:pt x="593" y="8494"/>
                  </a:cubicBezTo>
                  <a:cubicBezTo>
                    <a:pt x="601" y="8494"/>
                    <a:pt x="608" y="8495"/>
                    <a:pt x="615" y="8495"/>
                  </a:cubicBezTo>
                  <a:cubicBezTo>
                    <a:pt x="637" y="8495"/>
                    <a:pt x="657" y="8492"/>
                    <a:pt x="675" y="8487"/>
                  </a:cubicBezTo>
                  <a:cubicBezTo>
                    <a:pt x="686" y="8493"/>
                    <a:pt x="699" y="8495"/>
                    <a:pt x="712" y="8495"/>
                  </a:cubicBezTo>
                  <a:cubicBezTo>
                    <a:pt x="715" y="8495"/>
                    <a:pt x="717" y="8495"/>
                    <a:pt x="720" y="8495"/>
                  </a:cubicBezTo>
                  <a:cubicBezTo>
                    <a:pt x="760" y="8493"/>
                    <a:pt x="791" y="8468"/>
                    <a:pt x="806" y="8435"/>
                  </a:cubicBezTo>
                  <a:cubicBezTo>
                    <a:pt x="832" y="8382"/>
                    <a:pt x="871" y="8338"/>
                    <a:pt x="905" y="8291"/>
                  </a:cubicBezTo>
                  <a:cubicBezTo>
                    <a:pt x="1194" y="7958"/>
                    <a:pt x="1418" y="7578"/>
                    <a:pt x="1661" y="7212"/>
                  </a:cubicBezTo>
                  <a:cubicBezTo>
                    <a:pt x="1838" y="6938"/>
                    <a:pt x="2014" y="6662"/>
                    <a:pt x="2169" y="6375"/>
                  </a:cubicBezTo>
                  <a:cubicBezTo>
                    <a:pt x="2319" y="6097"/>
                    <a:pt x="2460" y="5812"/>
                    <a:pt x="2617" y="5538"/>
                  </a:cubicBezTo>
                  <a:cubicBezTo>
                    <a:pt x="2745" y="5325"/>
                    <a:pt x="2906" y="5070"/>
                    <a:pt x="3018" y="4836"/>
                  </a:cubicBezTo>
                  <a:cubicBezTo>
                    <a:pt x="3273" y="4315"/>
                    <a:pt x="3536" y="3796"/>
                    <a:pt x="3775" y="3267"/>
                  </a:cubicBezTo>
                  <a:cubicBezTo>
                    <a:pt x="3897" y="2975"/>
                    <a:pt x="3991" y="2674"/>
                    <a:pt x="4092" y="2375"/>
                  </a:cubicBezTo>
                  <a:cubicBezTo>
                    <a:pt x="4327" y="1683"/>
                    <a:pt x="4598" y="1010"/>
                    <a:pt x="4760" y="294"/>
                  </a:cubicBezTo>
                  <a:cubicBezTo>
                    <a:pt x="4807" y="246"/>
                    <a:pt x="4849" y="199"/>
                    <a:pt x="4849" y="131"/>
                  </a:cubicBezTo>
                  <a:cubicBezTo>
                    <a:pt x="4839" y="39"/>
                    <a:pt x="4780" y="0"/>
                    <a:pt x="4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5006465" y="2853338"/>
              <a:ext cx="214562" cy="384213"/>
            </a:xfrm>
            <a:custGeom>
              <a:avLst/>
              <a:gdLst/>
              <a:ahLst/>
              <a:cxnLst/>
              <a:rect l="l" t="t" r="r" b="b"/>
              <a:pathLst>
                <a:path w="5408" h="9684" extrusionOk="0">
                  <a:moveTo>
                    <a:pt x="168" y="0"/>
                  </a:moveTo>
                  <a:cubicBezTo>
                    <a:pt x="106" y="0"/>
                    <a:pt x="54" y="32"/>
                    <a:pt x="17" y="100"/>
                  </a:cubicBezTo>
                  <a:cubicBezTo>
                    <a:pt x="17" y="98"/>
                    <a:pt x="16" y="98"/>
                    <a:pt x="16" y="97"/>
                  </a:cubicBezTo>
                  <a:lnTo>
                    <a:pt x="16" y="97"/>
                  </a:lnTo>
                  <a:cubicBezTo>
                    <a:pt x="1" y="153"/>
                    <a:pt x="14" y="202"/>
                    <a:pt x="40" y="250"/>
                  </a:cubicBezTo>
                  <a:cubicBezTo>
                    <a:pt x="38" y="316"/>
                    <a:pt x="43" y="382"/>
                    <a:pt x="36" y="441"/>
                  </a:cubicBezTo>
                  <a:cubicBezTo>
                    <a:pt x="31" y="983"/>
                    <a:pt x="54" y="1528"/>
                    <a:pt x="130" y="2065"/>
                  </a:cubicBezTo>
                  <a:cubicBezTo>
                    <a:pt x="280" y="3147"/>
                    <a:pt x="661" y="4190"/>
                    <a:pt x="1050" y="5208"/>
                  </a:cubicBezTo>
                  <a:cubicBezTo>
                    <a:pt x="1222" y="5604"/>
                    <a:pt x="1421" y="5989"/>
                    <a:pt x="1631" y="6368"/>
                  </a:cubicBezTo>
                  <a:cubicBezTo>
                    <a:pt x="1849" y="6744"/>
                    <a:pt x="2042" y="7138"/>
                    <a:pt x="2292" y="7496"/>
                  </a:cubicBezTo>
                  <a:cubicBezTo>
                    <a:pt x="2547" y="7849"/>
                    <a:pt x="2797" y="8218"/>
                    <a:pt x="3125" y="8509"/>
                  </a:cubicBezTo>
                  <a:cubicBezTo>
                    <a:pt x="3294" y="8655"/>
                    <a:pt x="3467" y="8793"/>
                    <a:pt x="3640" y="8933"/>
                  </a:cubicBezTo>
                  <a:cubicBezTo>
                    <a:pt x="4018" y="9249"/>
                    <a:pt x="4434" y="9558"/>
                    <a:pt x="4921" y="9677"/>
                  </a:cubicBezTo>
                  <a:cubicBezTo>
                    <a:pt x="4939" y="9681"/>
                    <a:pt x="4957" y="9683"/>
                    <a:pt x="4975" y="9683"/>
                  </a:cubicBezTo>
                  <a:cubicBezTo>
                    <a:pt x="5022" y="9683"/>
                    <a:pt x="5065" y="9670"/>
                    <a:pt x="5102" y="9646"/>
                  </a:cubicBezTo>
                  <a:cubicBezTo>
                    <a:pt x="5229" y="9627"/>
                    <a:pt x="5347" y="9538"/>
                    <a:pt x="5371" y="9400"/>
                  </a:cubicBezTo>
                  <a:cubicBezTo>
                    <a:pt x="5407" y="9176"/>
                    <a:pt x="5219" y="8996"/>
                    <a:pt x="5156" y="8793"/>
                  </a:cubicBezTo>
                  <a:cubicBezTo>
                    <a:pt x="5020" y="8483"/>
                    <a:pt x="4886" y="8174"/>
                    <a:pt x="4757" y="7863"/>
                  </a:cubicBezTo>
                  <a:cubicBezTo>
                    <a:pt x="4324" y="6713"/>
                    <a:pt x="3888" y="5474"/>
                    <a:pt x="3262" y="4397"/>
                  </a:cubicBezTo>
                  <a:cubicBezTo>
                    <a:pt x="3027" y="3980"/>
                    <a:pt x="875"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4284130" y="2493797"/>
              <a:ext cx="504111" cy="266933"/>
            </a:xfrm>
            <a:custGeom>
              <a:avLst/>
              <a:gdLst/>
              <a:ahLst/>
              <a:cxnLst/>
              <a:rect l="l" t="t" r="r" b="b"/>
              <a:pathLst>
                <a:path w="12706" h="6728" extrusionOk="0">
                  <a:moveTo>
                    <a:pt x="12208" y="0"/>
                  </a:moveTo>
                  <a:cubicBezTo>
                    <a:pt x="12036" y="0"/>
                    <a:pt x="11862" y="175"/>
                    <a:pt x="11763" y="331"/>
                  </a:cubicBezTo>
                  <a:cubicBezTo>
                    <a:pt x="11450" y="688"/>
                    <a:pt x="11146" y="1051"/>
                    <a:pt x="10849" y="1421"/>
                  </a:cubicBezTo>
                  <a:cubicBezTo>
                    <a:pt x="10539" y="1793"/>
                    <a:pt x="10205" y="2083"/>
                    <a:pt x="9860" y="2431"/>
                  </a:cubicBezTo>
                  <a:cubicBezTo>
                    <a:pt x="9397" y="2905"/>
                    <a:pt x="8915" y="3477"/>
                    <a:pt x="8356" y="3884"/>
                  </a:cubicBezTo>
                  <a:cubicBezTo>
                    <a:pt x="7181" y="4951"/>
                    <a:pt x="5655" y="5485"/>
                    <a:pt x="4156" y="5927"/>
                  </a:cubicBezTo>
                  <a:cubicBezTo>
                    <a:pt x="3695" y="6028"/>
                    <a:pt x="3213" y="6083"/>
                    <a:pt x="2730" y="6083"/>
                  </a:cubicBezTo>
                  <a:cubicBezTo>
                    <a:pt x="1886" y="6083"/>
                    <a:pt x="1039" y="5917"/>
                    <a:pt x="292" y="5546"/>
                  </a:cubicBezTo>
                  <a:cubicBezTo>
                    <a:pt x="251" y="5517"/>
                    <a:pt x="195" y="5500"/>
                    <a:pt x="145" y="5500"/>
                  </a:cubicBezTo>
                  <a:cubicBezTo>
                    <a:pt x="67" y="5500"/>
                    <a:pt x="0" y="5541"/>
                    <a:pt x="11" y="5643"/>
                  </a:cubicBezTo>
                  <a:cubicBezTo>
                    <a:pt x="824" y="6474"/>
                    <a:pt x="2116" y="6688"/>
                    <a:pt x="3243" y="6725"/>
                  </a:cubicBezTo>
                  <a:cubicBezTo>
                    <a:pt x="3281" y="6726"/>
                    <a:pt x="3319" y="6727"/>
                    <a:pt x="3357" y="6727"/>
                  </a:cubicBezTo>
                  <a:cubicBezTo>
                    <a:pt x="4080" y="6727"/>
                    <a:pt x="4763" y="6473"/>
                    <a:pt x="5438" y="6239"/>
                  </a:cubicBezTo>
                  <a:cubicBezTo>
                    <a:pt x="5907" y="6090"/>
                    <a:pt x="6365" y="5914"/>
                    <a:pt x="6803" y="5689"/>
                  </a:cubicBezTo>
                  <a:cubicBezTo>
                    <a:pt x="8570" y="4809"/>
                    <a:pt x="10306" y="3676"/>
                    <a:pt x="11449" y="2020"/>
                  </a:cubicBezTo>
                  <a:cubicBezTo>
                    <a:pt x="11639" y="1680"/>
                    <a:pt x="12705" y="442"/>
                    <a:pt x="12440" y="137"/>
                  </a:cubicBezTo>
                  <a:cubicBezTo>
                    <a:pt x="12369" y="39"/>
                    <a:pt x="12288" y="0"/>
                    <a:pt x="12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4835820" y="2502248"/>
              <a:ext cx="48999" cy="27574"/>
            </a:xfrm>
            <a:custGeom>
              <a:avLst/>
              <a:gdLst/>
              <a:ahLst/>
              <a:cxnLst/>
              <a:rect l="l" t="t" r="r" b="b"/>
              <a:pathLst>
                <a:path w="1235" h="695" extrusionOk="0">
                  <a:moveTo>
                    <a:pt x="188" y="646"/>
                  </a:moveTo>
                  <a:cubicBezTo>
                    <a:pt x="188" y="647"/>
                    <a:pt x="188" y="648"/>
                    <a:pt x="188" y="648"/>
                  </a:cubicBezTo>
                  <a:lnTo>
                    <a:pt x="189" y="648"/>
                  </a:lnTo>
                  <a:cubicBezTo>
                    <a:pt x="189" y="647"/>
                    <a:pt x="189" y="647"/>
                    <a:pt x="188" y="646"/>
                  </a:cubicBezTo>
                  <a:close/>
                  <a:moveTo>
                    <a:pt x="950" y="0"/>
                  </a:moveTo>
                  <a:cubicBezTo>
                    <a:pt x="918" y="0"/>
                    <a:pt x="884" y="8"/>
                    <a:pt x="852" y="26"/>
                  </a:cubicBezTo>
                  <a:cubicBezTo>
                    <a:pt x="661" y="172"/>
                    <a:pt x="0" y="325"/>
                    <a:pt x="188" y="646"/>
                  </a:cubicBezTo>
                  <a:lnTo>
                    <a:pt x="188" y="646"/>
                  </a:lnTo>
                  <a:cubicBezTo>
                    <a:pt x="188" y="646"/>
                    <a:pt x="188" y="646"/>
                    <a:pt x="188" y="646"/>
                  </a:cubicBezTo>
                  <a:cubicBezTo>
                    <a:pt x="210" y="680"/>
                    <a:pt x="260" y="694"/>
                    <a:pt x="326" y="694"/>
                  </a:cubicBezTo>
                  <a:cubicBezTo>
                    <a:pt x="595" y="694"/>
                    <a:pt x="1134" y="452"/>
                    <a:pt x="1173" y="313"/>
                  </a:cubicBezTo>
                  <a:cubicBezTo>
                    <a:pt x="1235" y="161"/>
                    <a:pt x="1099" y="0"/>
                    <a:pt x="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4850778" y="2500859"/>
              <a:ext cx="24321" cy="15235"/>
            </a:xfrm>
            <a:custGeom>
              <a:avLst/>
              <a:gdLst/>
              <a:ahLst/>
              <a:cxnLst/>
              <a:rect l="l" t="t" r="r" b="b"/>
              <a:pathLst>
                <a:path w="613" h="384" extrusionOk="0">
                  <a:moveTo>
                    <a:pt x="439" y="1"/>
                  </a:moveTo>
                  <a:cubicBezTo>
                    <a:pt x="379" y="1"/>
                    <a:pt x="319" y="22"/>
                    <a:pt x="263" y="42"/>
                  </a:cubicBezTo>
                  <a:cubicBezTo>
                    <a:pt x="148" y="65"/>
                    <a:pt x="1" y="171"/>
                    <a:pt x="81" y="308"/>
                  </a:cubicBezTo>
                  <a:cubicBezTo>
                    <a:pt x="118" y="363"/>
                    <a:pt x="161" y="384"/>
                    <a:pt x="207" y="384"/>
                  </a:cubicBezTo>
                  <a:cubicBezTo>
                    <a:pt x="307" y="384"/>
                    <a:pt x="421" y="287"/>
                    <a:pt x="508" y="242"/>
                  </a:cubicBezTo>
                  <a:cubicBezTo>
                    <a:pt x="613" y="186"/>
                    <a:pt x="578" y="12"/>
                    <a:pt x="459" y="2"/>
                  </a:cubicBezTo>
                  <a:cubicBezTo>
                    <a:pt x="452" y="1"/>
                    <a:pt x="445" y="1"/>
                    <a:pt x="439" y="1"/>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4866966" y="2504231"/>
              <a:ext cx="502246" cy="271932"/>
            </a:xfrm>
            <a:custGeom>
              <a:avLst/>
              <a:gdLst/>
              <a:ahLst/>
              <a:cxnLst/>
              <a:rect l="l" t="t" r="r" b="b"/>
              <a:pathLst>
                <a:path w="12659" h="6854" extrusionOk="0">
                  <a:moveTo>
                    <a:pt x="161" y="0"/>
                  </a:moveTo>
                  <a:cubicBezTo>
                    <a:pt x="109" y="0"/>
                    <a:pt x="58" y="27"/>
                    <a:pt x="36" y="82"/>
                  </a:cubicBezTo>
                  <a:cubicBezTo>
                    <a:pt x="0" y="195"/>
                    <a:pt x="85" y="299"/>
                    <a:pt x="138" y="395"/>
                  </a:cubicBezTo>
                  <a:cubicBezTo>
                    <a:pt x="775" y="1338"/>
                    <a:pt x="1528" y="2198"/>
                    <a:pt x="2354" y="2984"/>
                  </a:cubicBezTo>
                  <a:cubicBezTo>
                    <a:pt x="3314" y="3853"/>
                    <a:pt x="4234" y="4783"/>
                    <a:pt x="5325" y="5492"/>
                  </a:cubicBezTo>
                  <a:cubicBezTo>
                    <a:pt x="6609" y="6218"/>
                    <a:pt x="8051" y="6740"/>
                    <a:pt x="9532" y="6835"/>
                  </a:cubicBezTo>
                  <a:cubicBezTo>
                    <a:pt x="9675" y="6848"/>
                    <a:pt x="9819" y="6853"/>
                    <a:pt x="9964" y="6853"/>
                  </a:cubicBezTo>
                  <a:cubicBezTo>
                    <a:pt x="10525" y="6853"/>
                    <a:pt x="11084" y="6760"/>
                    <a:pt x="11619" y="6583"/>
                  </a:cubicBezTo>
                  <a:cubicBezTo>
                    <a:pt x="11898" y="6469"/>
                    <a:pt x="12426" y="6307"/>
                    <a:pt x="12659" y="6050"/>
                  </a:cubicBezTo>
                  <a:cubicBezTo>
                    <a:pt x="12650" y="6004"/>
                    <a:pt x="12642" y="5957"/>
                    <a:pt x="12636" y="5911"/>
                  </a:cubicBezTo>
                  <a:cubicBezTo>
                    <a:pt x="12579" y="5753"/>
                    <a:pt x="12517" y="5595"/>
                    <a:pt x="12473" y="5432"/>
                  </a:cubicBezTo>
                  <a:cubicBezTo>
                    <a:pt x="12442" y="5424"/>
                    <a:pt x="12411" y="5420"/>
                    <a:pt x="12379" y="5420"/>
                  </a:cubicBezTo>
                  <a:cubicBezTo>
                    <a:pt x="12317" y="5420"/>
                    <a:pt x="12255" y="5436"/>
                    <a:pt x="12196" y="5472"/>
                  </a:cubicBezTo>
                  <a:cubicBezTo>
                    <a:pt x="11495" y="5933"/>
                    <a:pt x="10701" y="6113"/>
                    <a:pt x="9894" y="6113"/>
                  </a:cubicBezTo>
                  <a:cubicBezTo>
                    <a:pt x="9068" y="6113"/>
                    <a:pt x="8228" y="5925"/>
                    <a:pt x="7457" y="5658"/>
                  </a:cubicBezTo>
                  <a:cubicBezTo>
                    <a:pt x="6908" y="5450"/>
                    <a:pt x="6341" y="5268"/>
                    <a:pt x="5834" y="4967"/>
                  </a:cubicBezTo>
                  <a:cubicBezTo>
                    <a:pt x="5162" y="4537"/>
                    <a:pt x="4528" y="4044"/>
                    <a:pt x="3913" y="3536"/>
                  </a:cubicBezTo>
                  <a:cubicBezTo>
                    <a:pt x="2947" y="2705"/>
                    <a:pt x="1945" y="1905"/>
                    <a:pt x="1120" y="927"/>
                  </a:cubicBezTo>
                  <a:cubicBezTo>
                    <a:pt x="836" y="634"/>
                    <a:pt x="549" y="343"/>
                    <a:pt x="266" y="48"/>
                  </a:cubicBezTo>
                  <a:cubicBezTo>
                    <a:pt x="240" y="16"/>
                    <a:pt x="20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5367831" y="2737247"/>
              <a:ext cx="476" cy="1468"/>
            </a:xfrm>
            <a:custGeom>
              <a:avLst/>
              <a:gdLst/>
              <a:ahLst/>
              <a:cxnLst/>
              <a:rect l="l" t="t" r="r" b="b"/>
              <a:pathLst>
                <a:path w="12" h="37" extrusionOk="0">
                  <a:moveTo>
                    <a:pt x="0" y="0"/>
                  </a:moveTo>
                  <a:cubicBezTo>
                    <a:pt x="4" y="13"/>
                    <a:pt x="8" y="25"/>
                    <a:pt x="12" y="37"/>
                  </a:cubicBezTo>
                  <a:cubicBezTo>
                    <a:pt x="12" y="36"/>
                    <a:pt x="12" y="36"/>
                    <a:pt x="12" y="35"/>
                  </a:cubicBezTo>
                  <a:cubicBezTo>
                    <a:pt x="7" y="23"/>
                    <a:pt x="4" y="12"/>
                    <a:pt x="0"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4368758" y="2137509"/>
              <a:ext cx="78160" cy="278836"/>
            </a:xfrm>
            <a:custGeom>
              <a:avLst/>
              <a:gdLst/>
              <a:ahLst/>
              <a:cxnLst/>
              <a:rect l="l" t="t" r="r" b="b"/>
              <a:pathLst>
                <a:path w="1970" h="7028" extrusionOk="0">
                  <a:moveTo>
                    <a:pt x="1821" y="0"/>
                  </a:moveTo>
                  <a:cubicBezTo>
                    <a:pt x="1500" y="0"/>
                    <a:pt x="913" y="1630"/>
                    <a:pt x="825" y="1808"/>
                  </a:cubicBezTo>
                  <a:cubicBezTo>
                    <a:pt x="302" y="3400"/>
                    <a:pt x="0" y="5092"/>
                    <a:pt x="150" y="6770"/>
                  </a:cubicBezTo>
                  <a:lnTo>
                    <a:pt x="150" y="6769"/>
                  </a:lnTo>
                  <a:cubicBezTo>
                    <a:pt x="166" y="6944"/>
                    <a:pt x="304" y="7028"/>
                    <a:pt x="444" y="7028"/>
                  </a:cubicBezTo>
                  <a:cubicBezTo>
                    <a:pt x="597" y="7028"/>
                    <a:pt x="753" y="6927"/>
                    <a:pt x="751" y="6736"/>
                  </a:cubicBezTo>
                  <a:cubicBezTo>
                    <a:pt x="753" y="6017"/>
                    <a:pt x="767" y="5296"/>
                    <a:pt x="912" y="4589"/>
                  </a:cubicBezTo>
                  <a:cubicBezTo>
                    <a:pt x="1150" y="3098"/>
                    <a:pt x="1558" y="1647"/>
                    <a:pt x="1969" y="197"/>
                  </a:cubicBezTo>
                  <a:cubicBezTo>
                    <a:pt x="1933" y="59"/>
                    <a:pt x="1881" y="0"/>
                    <a:pt x="1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4381256" y="2151515"/>
              <a:ext cx="61853" cy="261141"/>
            </a:xfrm>
            <a:custGeom>
              <a:avLst/>
              <a:gdLst/>
              <a:ahLst/>
              <a:cxnLst/>
              <a:rect l="l" t="t" r="r" b="b"/>
              <a:pathLst>
                <a:path w="1559" h="6582" extrusionOk="0">
                  <a:moveTo>
                    <a:pt x="1402" y="0"/>
                  </a:moveTo>
                  <a:cubicBezTo>
                    <a:pt x="1301" y="0"/>
                    <a:pt x="1177" y="115"/>
                    <a:pt x="1162" y="381"/>
                  </a:cubicBezTo>
                  <a:cubicBezTo>
                    <a:pt x="966" y="1376"/>
                    <a:pt x="775" y="2365"/>
                    <a:pt x="579" y="3360"/>
                  </a:cubicBezTo>
                  <a:cubicBezTo>
                    <a:pt x="459" y="4067"/>
                    <a:pt x="363" y="4781"/>
                    <a:pt x="269" y="5492"/>
                  </a:cubicBezTo>
                  <a:cubicBezTo>
                    <a:pt x="281" y="5826"/>
                    <a:pt x="0" y="6544"/>
                    <a:pt x="515" y="6581"/>
                  </a:cubicBezTo>
                  <a:cubicBezTo>
                    <a:pt x="937" y="6565"/>
                    <a:pt x="821" y="6054"/>
                    <a:pt x="863" y="5764"/>
                  </a:cubicBezTo>
                  <a:cubicBezTo>
                    <a:pt x="893" y="5356"/>
                    <a:pt x="948" y="4950"/>
                    <a:pt x="992" y="4543"/>
                  </a:cubicBezTo>
                  <a:cubicBezTo>
                    <a:pt x="1153" y="3102"/>
                    <a:pt x="1373" y="1667"/>
                    <a:pt x="1533" y="225"/>
                  </a:cubicBezTo>
                  <a:lnTo>
                    <a:pt x="1532" y="224"/>
                  </a:lnTo>
                  <a:cubicBezTo>
                    <a:pt x="1558" y="83"/>
                    <a:pt x="1488"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4395063" y="2235627"/>
              <a:ext cx="39516" cy="176197"/>
            </a:xfrm>
            <a:custGeom>
              <a:avLst/>
              <a:gdLst/>
              <a:ahLst/>
              <a:cxnLst/>
              <a:rect l="l" t="t" r="r" b="b"/>
              <a:pathLst>
                <a:path w="996" h="4441" extrusionOk="0">
                  <a:moveTo>
                    <a:pt x="665" y="0"/>
                  </a:moveTo>
                  <a:cubicBezTo>
                    <a:pt x="495" y="0"/>
                    <a:pt x="464" y="177"/>
                    <a:pt x="473" y="313"/>
                  </a:cubicBezTo>
                  <a:cubicBezTo>
                    <a:pt x="439" y="666"/>
                    <a:pt x="376" y="1014"/>
                    <a:pt x="331" y="1364"/>
                  </a:cubicBezTo>
                  <a:cubicBezTo>
                    <a:pt x="207" y="2289"/>
                    <a:pt x="98" y="3216"/>
                    <a:pt x="20" y="4146"/>
                  </a:cubicBezTo>
                  <a:cubicBezTo>
                    <a:pt x="0" y="4285"/>
                    <a:pt x="102" y="4421"/>
                    <a:pt x="241" y="4438"/>
                  </a:cubicBezTo>
                  <a:cubicBezTo>
                    <a:pt x="256" y="4440"/>
                    <a:pt x="270" y="4441"/>
                    <a:pt x="283" y="4441"/>
                  </a:cubicBezTo>
                  <a:cubicBezTo>
                    <a:pt x="523" y="4441"/>
                    <a:pt x="554" y="4161"/>
                    <a:pt x="557" y="3964"/>
                  </a:cubicBezTo>
                  <a:cubicBezTo>
                    <a:pt x="597" y="3511"/>
                    <a:pt x="631" y="3058"/>
                    <a:pt x="671" y="2607"/>
                  </a:cubicBezTo>
                  <a:cubicBezTo>
                    <a:pt x="730" y="1969"/>
                    <a:pt x="755" y="1330"/>
                    <a:pt x="814" y="692"/>
                  </a:cubicBezTo>
                  <a:cubicBezTo>
                    <a:pt x="796" y="474"/>
                    <a:pt x="995" y="43"/>
                    <a:pt x="669" y="0"/>
                  </a:cubicBezTo>
                  <a:cubicBezTo>
                    <a:pt x="668" y="0"/>
                    <a:pt x="666" y="0"/>
                    <a:pt x="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4363997" y="2390878"/>
              <a:ext cx="64393" cy="45507"/>
            </a:xfrm>
            <a:custGeom>
              <a:avLst/>
              <a:gdLst/>
              <a:ahLst/>
              <a:cxnLst/>
              <a:rect l="l" t="t" r="r" b="b"/>
              <a:pathLst>
                <a:path w="1623" h="1147" extrusionOk="0">
                  <a:moveTo>
                    <a:pt x="1091" y="1"/>
                  </a:moveTo>
                  <a:cubicBezTo>
                    <a:pt x="1009" y="1"/>
                    <a:pt x="922" y="41"/>
                    <a:pt x="843" y="142"/>
                  </a:cubicBezTo>
                  <a:cubicBezTo>
                    <a:pt x="836" y="137"/>
                    <a:pt x="828" y="134"/>
                    <a:pt x="820" y="130"/>
                  </a:cubicBezTo>
                  <a:cubicBezTo>
                    <a:pt x="789" y="117"/>
                    <a:pt x="754" y="111"/>
                    <a:pt x="720" y="111"/>
                  </a:cubicBezTo>
                  <a:cubicBezTo>
                    <a:pt x="694" y="111"/>
                    <a:pt x="667" y="115"/>
                    <a:pt x="642" y="122"/>
                  </a:cubicBezTo>
                  <a:cubicBezTo>
                    <a:pt x="602" y="108"/>
                    <a:pt x="563" y="101"/>
                    <a:pt x="527" y="101"/>
                  </a:cubicBezTo>
                  <a:cubicBezTo>
                    <a:pt x="125" y="101"/>
                    <a:pt x="0" y="913"/>
                    <a:pt x="351" y="1097"/>
                  </a:cubicBezTo>
                  <a:cubicBezTo>
                    <a:pt x="420" y="1131"/>
                    <a:pt x="493" y="1146"/>
                    <a:pt x="566" y="1146"/>
                  </a:cubicBezTo>
                  <a:cubicBezTo>
                    <a:pt x="841" y="1146"/>
                    <a:pt x="1129" y="935"/>
                    <a:pt x="1247" y="701"/>
                  </a:cubicBezTo>
                  <a:cubicBezTo>
                    <a:pt x="1623" y="526"/>
                    <a:pt x="1386" y="1"/>
                    <a:pt x="1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5194488" y="2145246"/>
              <a:ext cx="63718" cy="280264"/>
            </a:xfrm>
            <a:custGeom>
              <a:avLst/>
              <a:gdLst/>
              <a:ahLst/>
              <a:cxnLst/>
              <a:rect l="l" t="t" r="r" b="b"/>
              <a:pathLst>
                <a:path w="1606" h="7064" extrusionOk="0">
                  <a:moveTo>
                    <a:pt x="253" y="0"/>
                  </a:moveTo>
                  <a:cubicBezTo>
                    <a:pt x="241" y="0"/>
                    <a:pt x="227" y="1"/>
                    <a:pt x="214" y="3"/>
                  </a:cubicBezTo>
                  <a:cubicBezTo>
                    <a:pt x="85" y="25"/>
                    <a:pt x="1" y="150"/>
                    <a:pt x="20" y="278"/>
                  </a:cubicBezTo>
                  <a:cubicBezTo>
                    <a:pt x="22" y="281"/>
                    <a:pt x="22" y="283"/>
                    <a:pt x="22" y="285"/>
                  </a:cubicBezTo>
                  <a:cubicBezTo>
                    <a:pt x="38" y="461"/>
                    <a:pt x="50" y="637"/>
                    <a:pt x="68" y="813"/>
                  </a:cubicBezTo>
                  <a:cubicBezTo>
                    <a:pt x="87" y="999"/>
                    <a:pt x="109" y="1185"/>
                    <a:pt x="129" y="1371"/>
                  </a:cubicBezTo>
                  <a:cubicBezTo>
                    <a:pt x="132" y="1404"/>
                    <a:pt x="136" y="1433"/>
                    <a:pt x="139" y="1463"/>
                  </a:cubicBezTo>
                  <a:cubicBezTo>
                    <a:pt x="139" y="1463"/>
                    <a:pt x="141" y="1474"/>
                    <a:pt x="142" y="1484"/>
                  </a:cubicBezTo>
                  <a:cubicBezTo>
                    <a:pt x="142" y="1486"/>
                    <a:pt x="142" y="1489"/>
                    <a:pt x="142" y="1492"/>
                  </a:cubicBezTo>
                  <a:cubicBezTo>
                    <a:pt x="234" y="2335"/>
                    <a:pt x="369" y="3177"/>
                    <a:pt x="500" y="4019"/>
                  </a:cubicBezTo>
                  <a:cubicBezTo>
                    <a:pt x="643" y="4944"/>
                    <a:pt x="794" y="5866"/>
                    <a:pt x="929" y="6792"/>
                  </a:cubicBezTo>
                  <a:cubicBezTo>
                    <a:pt x="952" y="6951"/>
                    <a:pt x="1101" y="7064"/>
                    <a:pt x="1256" y="7064"/>
                  </a:cubicBezTo>
                  <a:cubicBezTo>
                    <a:pt x="1273" y="7064"/>
                    <a:pt x="1292" y="7063"/>
                    <a:pt x="1309" y="7059"/>
                  </a:cubicBezTo>
                  <a:cubicBezTo>
                    <a:pt x="1487" y="7029"/>
                    <a:pt x="1606" y="6857"/>
                    <a:pt x="1577" y="6680"/>
                  </a:cubicBezTo>
                  <a:cubicBezTo>
                    <a:pt x="1538" y="6434"/>
                    <a:pt x="1500" y="6190"/>
                    <a:pt x="1462" y="5945"/>
                  </a:cubicBezTo>
                  <a:cubicBezTo>
                    <a:pt x="1314" y="4988"/>
                    <a:pt x="1176" y="4028"/>
                    <a:pt x="1026" y="3071"/>
                  </a:cubicBezTo>
                  <a:cubicBezTo>
                    <a:pt x="949" y="2575"/>
                    <a:pt x="867" y="2080"/>
                    <a:pt x="776" y="1587"/>
                  </a:cubicBezTo>
                  <a:cubicBezTo>
                    <a:pt x="732" y="1343"/>
                    <a:pt x="681" y="1102"/>
                    <a:pt x="632" y="859"/>
                  </a:cubicBezTo>
                  <a:cubicBezTo>
                    <a:pt x="609" y="740"/>
                    <a:pt x="585" y="620"/>
                    <a:pt x="557" y="502"/>
                  </a:cubicBezTo>
                  <a:cubicBezTo>
                    <a:pt x="534" y="401"/>
                    <a:pt x="505" y="299"/>
                    <a:pt x="490" y="197"/>
                  </a:cubicBezTo>
                  <a:cubicBezTo>
                    <a:pt x="473" y="83"/>
                    <a:pt x="366"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5226983" y="2390561"/>
              <a:ext cx="22218" cy="49871"/>
            </a:xfrm>
            <a:custGeom>
              <a:avLst/>
              <a:gdLst/>
              <a:ahLst/>
              <a:cxnLst/>
              <a:rect l="l" t="t" r="r" b="b"/>
              <a:pathLst>
                <a:path w="560" h="1257" extrusionOk="0">
                  <a:moveTo>
                    <a:pt x="277" y="0"/>
                  </a:moveTo>
                  <a:cubicBezTo>
                    <a:pt x="145" y="0"/>
                    <a:pt x="13" y="92"/>
                    <a:pt x="26" y="278"/>
                  </a:cubicBezTo>
                  <a:cubicBezTo>
                    <a:pt x="42" y="553"/>
                    <a:pt x="1" y="842"/>
                    <a:pt x="78" y="1110"/>
                  </a:cubicBezTo>
                  <a:cubicBezTo>
                    <a:pt x="117" y="1212"/>
                    <a:pt x="203" y="1257"/>
                    <a:pt x="291" y="1257"/>
                  </a:cubicBezTo>
                  <a:cubicBezTo>
                    <a:pt x="424" y="1257"/>
                    <a:pt x="559" y="1155"/>
                    <a:pt x="536" y="993"/>
                  </a:cubicBezTo>
                  <a:cubicBezTo>
                    <a:pt x="520" y="771"/>
                    <a:pt x="503" y="515"/>
                    <a:pt x="527" y="282"/>
                  </a:cubicBezTo>
                  <a:cubicBezTo>
                    <a:pt x="543" y="94"/>
                    <a:pt x="410"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5228927" y="2405756"/>
              <a:ext cx="43365" cy="41262"/>
            </a:xfrm>
            <a:custGeom>
              <a:avLst/>
              <a:gdLst/>
              <a:ahLst/>
              <a:cxnLst/>
              <a:rect l="l" t="t" r="r" b="b"/>
              <a:pathLst>
                <a:path w="1093" h="1040" extrusionOk="0">
                  <a:moveTo>
                    <a:pt x="621" y="0"/>
                  </a:moveTo>
                  <a:cubicBezTo>
                    <a:pt x="434" y="0"/>
                    <a:pt x="247" y="228"/>
                    <a:pt x="382" y="469"/>
                  </a:cubicBezTo>
                  <a:cubicBezTo>
                    <a:pt x="326" y="450"/>
                    <a:pt x="262" y="436"/>
                    <a:pt x="205" y="436"/>
                  </a:cubicBezTo>
                  <a:cubicBezTo>
                    <a:pt x="92" y="436"/>
                    <a:pt x="0" y="488"/>
                    <a:pt x="21" y="649"/>
                  </a:cubicBezTo>
                  <a:cubicBezTo>
                    <a:pt x="111" y="837"/>
                    <a:pt x="431" y="932"/>
                    <a:pt x="612" y="1026"/>
                  </a:cubicBezTo>
                  <a:cubicBezTo>
                    <a:pt x="653" y="1035"/>
                    <a:pt x="689" y="1039"/>
                    <a:pt x="721" y="1039"/>
                  </a:cubicBezTo>
                  <a:cubicBezTo>
                    <a:pt x="1092" y="1039"/>
                    <a:pt x="885" y="451"/>
                    <a:pt x="859" y="198"/>
                  </a:cubicBezTo>
                  <a:cubicBezTo>
                    <a:pt x="807" y="57"/>
                    <a:pt x="714" y="0"/>
                    <a:pt x="621"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5196274" y="2147230"/>
              <a:ext cx="91808" cy="300498"/>
            </a:xfrm>
            <a:custGeom>
              <a:avLst/>
              <a:gdLst/>
              <a:ahLst/>
              <a:cxnLst/>
              <a:rect l="l" t="t" r="r" b="b"/>
              <a:pathLst>
                <a:path w="2314" h="7574" extrusionOk="0">
                  <a:moveTo>
                    <a:pt x="285" y="1"/>
                  </a:moveTo>
                  <a:lnTo>
                    <a:pt x="285" y="1"/>
                  </a:lnTo>
                  <a:cubicBezTo>
                    <a:pt x="1" y="48"/>
                    <a:pt x="244" y="301"/>
                    <a:pt x="318" y="437"/>
                  </a:cubicBezTo>
                  <a:cubicBezTo>
                    <a:pt x="434" y="613"/>
                    <a:pt x="532" y="799"/>
                    <a:pt x="629" y="986"/>
                  </a:cubicBezTo>
                  <a:cubicBezTo>
                    <a:pt x="603" y="980"/>
                    <a:pt x="577" y="977"/>
                    <a:pt x="552" y="977"/>
                  </a:cubicBezTo>
                  <a:cubicBezTo>
                    <a:pt x="321" y="977"/>
                    <a:pt x="125" y="1212"/>
                    <a:pt x="190" y="1444"/>
                  </a:cubicBezTo>
                  <a:cubicBezTo>
                    <a:pt x="243" y="1642"/>
                    <a:pt x="330" y="1823"/>
                    <a:pt x="437" y="1996"/>
                  </a:cubicBezTo>
                  <a:cubicBezTo>
                    <a:pt x="727" y="2448"/>
                    <a:pt x="963" y="2935"/>
                    <a:pt x="1032" y="3473"/>
                  </a:cubicBezTo>
                  <a:cubicBezTo>
                    <a:pt x="1191" y="4382"/>
                    <a:pt x="1189" y="5311"/>
                    <a:pt x="1262" y="6229"/>
                  </a:cubicBezTo>
                  <a:cubicBezTo>
                    <a:pt x="1272" y="6497"/>
                    <a:pt x="1276" y="6766"/>
                    <a:pt x="1275" y="7035"/>
                  </a:cubicBezTo>
                  <a:cubicBezTo>
                    <a:pt x="1273" y="7169"/>
                    <a:pt x="1253" y="7315"/>
                    <a:pt x="1345" y="7427"/>
                  </a:cubicBezTo>
                  <a:cubicBezTo>
                    <a:pt x="1416" y="7526"/>
                    <a:pt x="1528" y="7574"/>
                    <a:pt x="1639" y="7574"/>
                  </a:cubicBezTo>
                  <a:cubicBezTo>
                    <a:pt x="1783" y="7574"/>
                    <a:pt x="1925" y="7496"/>
                    <a:pt x="1981" y="7350"/>
                  </a:cubicBezTo>
                  <a:cubicBezTo>
                    <a:pt x="2029" y="7226"/>
                    <a:pt x="2047" y="7089"/>
                    <a:pt x="2074" y="6958"/>
                  </a:cubicBezTo>
                  <a:cubicBezTo>
                    <a:pt x="2181" y="6443"/>
                    <a:pt x="2286" y="5923"/>
                    <a:pt x="2287" y="5395"/>
                  </a:cubicBezTo>
                  <a:cubicBezTo>
                    <a:pt x="2314" y="4366"/>
                    <a:pt x="2036" y="3369"/>
                    <a:pt x="1732" y="2397"/>
                  </a:cubicBezTo>
                  <a:cubicBezTo>
                    <a:pt x="1510" y="1680"/>
                    <a:pt x="1253" y="948"/>
                    <a:pt x="740" y="382"/>
                  </a:cubicBezTo>
                  <a:cubicBezTo>
                    <a:pt x="602" y="250"/>
                    <a:pt x="480" y="40"/>
                    <a:pt x="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4963814" y="2076686"/>
              <a:ext cx="22139" cy="22059"/>
            </a:xfrm>
            <a:custGeom>
              <a:avLst/>
              <a:gdLst/>
              <a:ahLst/>
              <a:cxnLst/>
              <a:rect l="l" t="t" r="r" b="b"/>
              <a:pathLst>
                <a:path w="558" h="556" extrusionOk="0">
                  <a:moveTo>
                    <a:pt x="280" y="0"/>
                  </a:moveTo>
                  <a:cubicBezTo>
                    <a:pt x="130" y="0"/>
                    <a:pt x="2" y="124"/>
                    <a:pt x="0" y="275"/>
                  </a:cubicBezTo>
                  <a:cubicBezTo>
                    <a:pt x="0" y="425"/>
                    <a:pt x="125" y="556"/>
                    <a:pt x="276" y="556"/>
                  </a:cubicBezTo>
                  <a:cubicBezTo>
                    <a:pt x="427" y="556"/>
                    <a:pt x="555" y="432"/>
                    <a:pt x="556" y="280"/>
                  </a:cubicBezTo>
                  <a:cubicBezTo>
                    <a:pt x="557" y="130"/>
                    <a:pt x="431" y="0"/>
                    <a:pt x="280"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5043165" y="2126916"/>
              <a:ext cx="13370" cy="13291"/>
            </a:xfrm>
            <a:custGeom>
              <a:avLst/>
              <a:gdLst/>
              <a:ahLst/>
              <a:cxnLst/>
              <a:rect l="l" t="t" r="r" b="b"/>
              <a:pathLst>
                <a:path w="337" h="335" extrusionOk="0">
                  <a:moveTo>
                    <a:pt x="170" y="0"/>
                  </a:moveTo>
                  <a:cubicBezTo>
                    <a:pt x="79" y="0"/>
                    <a:pt x="2" y="75"/>
                    <a:pt x="2" y="166"/>
                  </a:cubicBezTo>
                  <a:cubicBezTo>
                    <a:pt x="1" y="258"/>
                    <a:pt x="77" y="335"/>
                    <a:pt x="168" y="335"/>
                  </a:cubicBezTo>
                  <a:cubicBezTo>
                    <a:pt x="259" y="335"/>
                    <a:pt x="335" y="261"/>
                    <a:pt x="337" y="169"/>
                  </a:cubicBezTo>
                  <a:cubicBezTo>
                    <a:pt x="337" y="79"/>
                    <a:pt x="262" y="0"/>
                    <a:pt x="170"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5039118" y="2186390"/>
              <a:ext cx="10077" cy="9998"/>
            </a:xfrm>
            <a:custGeom>
              <a:avLst/>
              <a:gdLst/>
              <a:ahLst/>
              <a:cxnLst/>
              <a:rect l="l" t="t" r="r" b="b"/>
              <a:pathLst>
                <a:path w="254" h="252" extrusionOk="0">
                  <a:moveTo>
                    <a:pt x="128" y="0"/>
                  </a:moveTo>
                  <a:cubicBezTo>
                    <a:pt x="60" y="0"/>
                    <a:pt x="2" y="55"/>
                    <a:pt x="1" y="125"/>
                  </a:cubicBezTo>
                  <a:cubicBezTo>
                    <a:pt x="1" y="193"/>
                    <a:pt x="58" y="252"/>
                    <a:pt x="127" y="252"/>
                  </a:cubicBezTo>
                  <a:cubicBezTo>
                    <a:pt x="195" y="252"/>
                    <a:pt x="253" y="195"/>
                    <a:pt x="254" y="127"/>
                  </a:cubicBezTo>
                  <a:cubicBezTo>
                    <a:pt x="254" y="59"/>
                    <a:pt x="197"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046379" y="2198649"/>
              <a:ext cx="26741" cy="26622"/>
            </a:xfrm>
            <a:custGeom>
              <a:avLst/>
              <a:gdLst/>
              <a:ahLst/>
              <a:cxnLst/>
              <a:rect l="l" t="t" r="r" b="b"/>
              <a:pathLst>
                <a:path w="674" h="671" extrusionOk="0">
                  <a:moveTo>
                    <a:pt x="339" y="1"/>
                  </a:moveTo>
                  <a:cubicBezTo>
                    <a:pt x="156" y="1"/>
                    <a:pt x="3" y="149"/>
                    <a:pt x="2" y="333"/>
                  </a:cubicBezTo>
                  <a:cubicBezTo>
                    <a:pt x="0" y="514"/>
                    <a:pt x="152" y="670"/>
                    <a:pt x="334" y="670"/>
                  </a:cubicBezTo>
                  <a:cubicBezTo>
                    <a:pt x="517" y="670"/>
                    <a:pt x="670" y="521"/>
                    <a:pt x="672" y="338"/>
                  </a:cubicBezTo>
                  <a:cubicBezTo>
                    <a:pt x="674" y="156"/>
                    <a:pt x="521" y="1"/>
                    <a:pt x="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086769" y="2257806"/>
              <a:ext cx="15632" cy="15553"/>
            </a:xfrm>
            <a:custGeom>
              <a:avLst/>
              <a:gdLst/>
              <a:ahLst/>
              <a:cxnLst/>
              <a:rect l="l" t="t" r="r" b="b"/>
              <a:pathLst>
                <a:path w="394" h="392" extrusionOk="0">
                  <a:moveTo>
                    <a:pt x="198" y="0"/>
                  </a:moveTo>
                  <a:cubicBezTo>
                    <a:pt x="92" y="0"/>
                    <a:pt x="2" y="87"/>
                    <a:pt x="1" y="194"/>
                  </a:cubicBezTo>
                  <a:cubicBezTo>
                    <a:pt x="1" y="301"/>
                    <a:pt x="89" y="392"/>
                    <a:pt x="196" y="392"/>
                  </a:cubicBezTo>
                  <a:cubicBezTo>
                    <a:pt x="302" y="392"/>
                    <a:pt x="392" y="305"/>
                    <a:pt x="394" y="198"/>
                  </a:cubicBezTo>
                  <a:cubicBezTo>
                    <a:pt x="394" y="92"/>
                    <a:pt x="306" y="0"/>
                    <a:pt x="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4701478" y="2696222"/>
              <a:ext cx="18528" cy="18449"/>
            </a:xfrm>
            <a:custGeom>
              <a:avLst/>
              <a:gdLst/>
              <a:ahLst/>
              <a:cxnLst/>
              <a:rect l="l" t="t" r="r" b="b"/>
              <a:pathLst>
                <a:path w="467" h="465" extrusionOk="0">
                  <a:moveTo>
                    <a:pt x="235" y="0"/>
                  </a:moveTo>
                  <a:cubicBezTo>
                    <a:pt x="109" y="0"/>
                    <a:pt x="1" y="103"/>
                    <a:pt x="1" y="230"/>
                  </a:cubicBezTo>
                  <a:cubicBezTo>
                    <a:pt x="0" y="356"/>
                    <a:pt x="105" y="465"/>
                    <a:pt x="231" y="465"/>
                  </a:cubicBezTo>
                  <a:cubicBezTo>
                    <a:pt x="358" y="465"/>
                    <a:pt x="464" y="362"/>
                    <a:pt x="466" y="234"/>
                  </a:cubicBezTo>
                  <a:cubicBezTo>
                    <a:pt x="467" y="109"/>
                    <a:pt x="362" y="0"/>
                    <a:pt x="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4766785" y="2697135"/>
              <a:ext cx="18370" cy="18290"/>
            </a:xfrm>
            <a:custGeom>
              <a:avLst/>
              <a:gdLst/>
              <a:ahLst/>
              <a:cxnLst/>
              <a:rect l="l" t="t" r="r" b="b"/>
              <a:pathLst>
                <a:path w="463" h="461" extrusionOk="0">
                  <a:moveTo>
                    <a:pt x="234" y="1"/>
                  </a:moveTo>
                  <a:cubicBezTo>
                    <a:pt x="108" y="1"/>
                    <a:pt x="3" y="103"/>
                    <a:pt x="2" y="229"/>
                  </a:cubicBezTo>
                  <a:cubicBezTo>
                    <a:pt x="1" y="354"/>
                    <a:pt x="105" y="460"/>
                    <a:pt x="230" y="460"/>
                  </a:cubicBezTo>
                  <a:cubicBezTo>
                    <a:pt x="355" y="460"/>
                    <a:pt x="461" y="359"/>
                    <a:pt x="462" y="233"/>
                  </a:cubicBezTo>
                  <a:cubicBezTo>
                    <a:pt x="463" y="108"/>
                    <a:pt x="359"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4723181" y="2728796"/>
              <a:ext cx="22615" cy="22575"/>
            </a:xfrm>
            <a:custGeom>
              <a:avLst/>
              <a:gdLst/>
              <a:ahLst/>
              <a:cxnLst/>
              <a:rect l="l" t="t" r="r" b="b"/>
              <a:pathLst>
                <a:path w="570" h="569" extrusionOk="0">
                  <a:moveTo>
                    <a:pt x="287" y="1"/>
                  </a:moveTo>
                  <a:cubicBezTo>
                    <a:pt x="133" y="1"/>
                    <a:pt x="3" y="128"/>
                    <a:pt x="2" y="282"/>
                  </a:cubicBezTo>
                  <a:cubicBezTo>
                    <a:pt x="1" y="436"/>
                    <a:pt x="129" y="569"/>
                    <a:pt x="283" y="569"/>
                  </a:cubicBezTo>
                  <a:cubicBezTo>
                    <a:pt x="437" y="569"/>
                    <a:pt x="568" y="443"/>
                    <a:pt x="569" y="287"/>
                  </a:cubicBezTo>
                  <a:cubicBezTo>
                    <a:pt x="570" y="133"/>
                    <a:pt x="442"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5123747" y="2832865"/>
              <a:ext cx="20512" cy="20472"/>
            </a:xfrm>
            <a:custGeom>
              <a:avLst/>
              <a:gdLst/>
              <a:ahLst/>
              <a:cxnLst/>
              <a:rect l="l" t="t" r="r" b="b"/>
              <a:pathLst>
                <a:path w="517" h="516" extrusionOk="0">
                  <a:moveTo>
                    <a:pt x="261" y="0"/>
                  </a:moveTo>
                  <a:cubicBezTo>
                    <a:pt x="121" y="0"/>
                    <a:pt x="3" y="114"/>
                    <a:pt x="2" y="255"/>
                  </a:cubicBezTo>
                  <a:cubicBezTo>
                    <a:pt x="1" y="395"/>
                    <a:pt x="116" y="515"/>
                    <a:pt x="257" y="515"/>
                  </a:cubicBezTo>
                  <a:cubicBezTo>
                    <a:pt x="397" y="515"/>
                    <a:pt x="515" y="401"/>
                    <a:pt x="516" y="260"/>
                  </a:cubicBezTo>
                  <a:cubicBezTo>
                    <a:pt x="517" y="120"/>
                    <a:pt x="400" y="0"/>
                    <a:pt x="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5130571" y="2872580"/>
              <a:ext cx="16783" cy="16703"/>
            </a:xfrm>
            <a:custGeom>
              <a:avLst/>
              <a:gdLst/>
              <a:ahLst/>
              <a:cxnLst/>
              <a:rect l="l" t="t" r="r" b="b"/>
              <a:pathLst>
                <a:path w="423" h="421" extrusionOk="0">
                  <a:moveTo>
                    <a:pt x="213" y="0"/>
                  </a:moveTo>
                  <a:cubicBezTo>
                    <a:pt x="99" y="0"/>
                    <a:pt x="2" y="94"/>
                    <a:pt x="2" y="209"/>
                  </a:cubicBezTo>
                  <a:cubicBezTo>
                    <a:pt x="1" y="322"/>
                    <a:pt x="96" y="421"/>
                    <a:pt x="210" y="421"/>
                  </a:cubicBezTo>
                  <a:cubicBezTo>
                    <a:pt x="324" y="421"/>
                    <a:pt x="421" y="327"/>
                    <a:pt x="421" y="212"/>
                  </a:cubicBezTo>
                  <a:cubicBezTo>
                    <a:pt x="422" y="98"/>
                    <a:pt x="328" y="0"/>
                    <a:pt x="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5176674" y="2861749"/>
              <a:ext cx="13847" cy="13767"/>
            </a:xfrm>
            <a:custGeom>
              <a:avLst/>
              <a:gdLst/>
              <a:ahLst/>
              <a:cxnLst/>
              <a:rect l="l" t="t" r="r" b="b"/>
              <a:pathLst>
                <a:path w="349" h="347" extrusionOk="0">
                  <a:moveTo>
                    <a:pt x="176" y="1"/>
                  </a:moveTo>
                  <a:cubicBezTo>
                    <a:pt x="81" y="1"/>
                    <a:pt x="3" y="77"/>
                    <a:pt x="2" y="172"/>
                  </a:cubicBezTo>
                  <a:cubicBezTo>
                    <a:pt x="1" y="265"/>
                    <a:pt x="79" y="346"/>
                    <a:pt x="174" y="346"/>
                  </a:cubicBezTo>
                  <a:cubicBezTo>
                    <a:pt x="267" y="346"/>
                    <a:pt x="347" y="269"/>
                    <a:pt x="348" y="174"/>
                  </a:cubicBezTo>
                  <a:cubicBezTo>
                    <a:pt x="348" y="80"/>
                    <a:pt x="271"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4377606" y="2832468"/>
              <a:ext cx="18568" cy="18528"/>
            </a:xfrm>
            <a:custGeom>
              <a:avLst/>
              <a:gdLst/>
              <a:ahLst/>
              <a:cxnLst/>
              <a:rect l="l" t="t" r="r" b="b"/>
              <a:pathLst>
                <a:path w="468" h="467" extrusionOk="0">
                  <a:moveTo>
                    <a:pt x="236" y="1"/>
                  </a:moveTo>
                  <a:cubicBezTo>
                    <a:pt x="109" y="1"/>
                    <a:pt x="1" y="104"/>
                    <a:pt x="1" y="232"/>
                  </a:cubicBezTo>
                  <a:cubicBezTo>
                    <a:pt x="0" y="358"/>
                    <a:pt x="105" y="466"/>
                    <a:pt x="232" y="466"/>
                  </a:cubicBezTo>
                  <a:cubicBezTo>
                    <a:pt x="358" y="466"/>
                    <a:pt x="465" y="362"/>
                    <a:pt x="467" y="235"/>
                  </a:cubicBezTo>
                  <a:cubicBezTo>
                    <a:pt x="468" y="108"/>
                    <a:pt x="363" y="1"/>
                    <a:pt x="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4343921" y="2877738"/>
              <a:ext cx="24757" cy="24718"/>
            </a:xfrm>
            <a:custGeom>
              <a:avLst/>
              <a:gdLst/>
              <a:ahLst/>
              <a:cxnLst/>
              <a:rect l="l" t="t" r="r" b="b"/>
              <a:pathLst>
                <a:path w="624" h="623" extrusionOk="0">
                  <a:moveTo>
                    <a:pt x="314" y="1"/>
                  </a:moveTo>
                  <a:cubicBezTo>
                    <a:pt x="145" y="1"/>
                    <a:pt x="3" y="138"/>
                    <a:pt x="1" y="309"/>
                  </a:cubicBezTo>
                  <a:cubicBezTo>
                    <a:pt x="0" y="478"/>
                    <a:pt x="140" y="622"/>
                    <a:pt x="310" y="622"/>
                  </a:cubicBezTo>
                  <a:cubicBezTo>
                    <a:pt x="480" y="622"/>
                    <a:pt x="622" y="485"/>
                    <a:pt x="623" y="314"/>
                  </a:cubicBezTo>
                  <a:cubicBezTo>
                    <a:pt x="624" y="145"/>
                    <a:pt x="484"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4382129" y="2890038"/>
              <a:ext cx="21583" cy="21464"/>
            </a:xfrm>
            <a:custGeom>
              <a:avLst/>
              <a:gdLst/>
              <a:ahLst/>
              <a:cxnLst/>
              <a:rect l="l" t="t" r="r" b="b"/>
              <a:pathLst>
                <a:path w="544" h="541" extrusionOk="0">
                  <a:moveTo>
                    <a:pt x="273" y="0"/>
                  </a:moveTo>
                  <a:cubicBezTo>
                    <a:pt x="126" y="0"/>
                    <a:pt x="3" y="120"/>
                    <a:pt x="2" y="268"/>
                  </a:cubicBezTo>
                  <a:cubicBezTo>
                    <a:pt x="0" y="415"/>
                    <a:pt x="123" y="541"/>
                    <a:pt x="269" y="541"/>
                  </a:cubicBezTo>
                  <a:cubicBezTo>
                    <a:pt x="416" y="541"/>
                    <a:pt x="541" y="421"/>
                    <a:pt x="542" y="273"/>
                  </a:cubicBezTo>
                  <a:cubicBezTo>
                    <a:pt x="543" y="126"/>
                    <a:pt x="421" y="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4231560" y="3097740"/>
              <a:ext cx="190757" cy="51458"/>
            </a:xfrm>
            <a:custGeom>
              <a:avLst/>
              <a:gdLst/>
              <a:ahLst/>
              <a:cxnLst/>
              <a:rect l="l" t="t" r="r" b="b"/>
              <a:pathLst>
                <a:path w="4808" h="1297" extrusionOk="0">
                  <a:moveTo>
                    <a:pt x="154" y="1"/>
                  </a:moveTo>
                  <a:cubicBezTo>
                    <a:pt x="52" y="1"/>
                    <a:pt x="1" y="151"/>
                    <a:pt x="115" y="207"/>
                  </a:cubicBezTo>
                  <a:cubicBezTo>
                    <a:pt x="666" y="436"/>
                    <a:pt x="1264" y="532"/>
                    <a:pt x="1836" y="699"/>
                  </a:cubicBezTo>
                  <a:cubicBezTo>
                    <a:pt x="2740" y="955"/>
                    <a:pt x="3642" y="1126"/>
                    <a:pt x="4570" y="1296"/>
                  </a:cubicBezTo>
                  <a:cubicBezTo>
                    <a:pt x="4578" y="1296"/>
                    <a:pt x="4585" y="1297"/>
                    <a:pt x="4592" y="1297"/>
                  </a:cubicBezTo>
                  <a:cubicBezTo>
                    <a:pt x="4778" y="1297"/>
                    <a:pt x="4808" y="1019"/>
                    <a:pt x="4613" y="986"/>
                  </a:cubicBezTo>
                  <a:cubicBezTo>
                    <a:pt x="4082" y="906"/>
                    <a:pt x="3553" y="814"/>
                    <a:pt x="3026" y="708"/>
                  </a:cubicBezTo>
                  <a:cubicBezTo>
                    <a:pt x="2411" y="584"/>
                    <a:pt x="1802" y="431"/>
                    <a:pt x="1190" y="296"/>
                  </a:cubicBezTo>
                  <a:cubicBezTo>
                    <a:pt x="915" y="235"/>
                    <a:pt x="642" y="173"/>
                    <a:pt x="375" y="84"/>
                  </a:cubicBezTo>
                  <a:cubicBezTo>
                    <a:pt x="319" y="62"/>
                    <a:pt x="264" y="41"/>
                    <a:pt x="210" y="15"/>
                  </a:cubicBezTo>
                  <a:cubicBezTo>
                    <a:pt x="190" y="5"/>
                    <a:pt x="171" y="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180999" y="3137654"/>
              <a:ext cx="222458" cy="37771"/>
            </a:xfrm>
            <a:custGeom>
              <a:avLst/>
              <a:gdLst/>
              <a:ahLst/>
              <a:cxnLst/>
              <a:rect l="l" t="t" r="r" b="b"/>
              <a:pathLst>
                <a:path w="5607" h="952" extrusionOk="0">
                  <a:moveTo>
                    <a:pt x="5439" y="1"/>
                  </a:moveTo>
                  <a:cubicBezTo>
                    <a:pt x="5429" y="1"/>
                    <a:pt x="5420" y="2"/>
                    <a:pt x="5409" y="4"/>
                  </a:cubicBezTo>
                  <a:cubicBezTo>
                    <a:pt x="4798" y="151"/>
                    <a:pt x="4179" y="260"/>
                    <a:pt x="3556" y="346"/>
                  </a:cubicBezTo>
                  <a:cubicBezTo>
                    <a:pt x="2943" y="430"/>
                    <a:pt x="2335" y="548"/>
                    <a:pt x="1723" y="641"/>
                  </a:cubicBezTo>
                  <a:cubicBezTo>
                    <a:pt x="1437" y="677"/>
                    <a:pt x="1147" y="701"/>
                    <a:pt x="857" y="701"/>
                  </a:cubicBezTo>
                  <a:cubicBezTo>
                    <a:pt x="635" y="701"/>
                    <a:pt x="413" y="687"/>
                    <a:pt x="194" y="654"/>
                  </a:cubicBezTo>
                  <a:cubicBezTo>
                    <a:pt x="179" y="647"/>
                    <a:pt x="164" y="644"/>
                    <a:pt x="149" y="644"/>
                  </a:cubicBezTo>
                  <a:cubicBezTo>
                    <a:pt x="64" y="644"/>
                    <a:pt x="0" y="757"/>
                    <a:pt x="71" y="829"/>
                  </a:cubicBezTo>
                  <a:cubicBezTo>
                    <a:pt x="154" y="894"/>
                    <a:pt x="269" y="889"/>
                    <a:pt x="369" y="906"/>
                  </a:cubicBezTo>
                  <a:cubicBezTo>
                    <a:pt x="572" y="930"/>
                    <a:pt x="776" y="948"/>
                    <a:pt x="981" y="950"/>
                  </a:cubicBezTo>
                  <a:cubicBezTo>
                    <a:pt x="1013" y="951"/>
                    <a:pt x="1046" y="951"/>
                    <a:pt x="1079" y="951"/>
                  </a:cubicBezTo>
                  <a:cubicBezTo>
                    <a:pt x="1734" y="951"/>
                    <a:pt x="2379" y="813"/>
                    <a:pt x="3026" y="719"/>
                  </a:cubicBezTo>
                  <a:cubicBezTo>
                    <a:pt x="3583" y="635"/>
                    <a:pt x="4146" y="560"/>
                    <a:pt x="4695" y="430"/>
                  </a:cubicBezTo>
                  <a:cubicBezTo>
                    <a:pt x="4954" y="372"/>
                    <a:pt x="5209" y="299"/>
                    <a:pt x="5466" y="232"/>
                  </a:cubicBezTo>
                  <a:cubicBezTo>
                    <a:pt x="5606" y="192"/>
                    <a:pt x="5563" y="1"/>
                    <a:pt x="5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4582372" y="2899203"/>
              <a:ext cx="410239" cy="18647"/>
            </a:xfrm>
            <a:custGeom>
              <a:avLst/>
              <a:gdLst/>
              <a:ahLst/>
              <a:cxnLst/>
              <a:rect l="l" t="t" r="r" b="b"/>
              <a:pathLst>
                <a:path w="10340" h="470" extrusionOk="0">
                  <a:moveTo>
                    <a:pt x="10186" y="0"/>
                  </a:moveTo>
                  <a:cubicBezTo>
                    <a:pt x="10185" y="0"/>
                    <a:pt x="10184" y="0"/>
                    <a:pt x="10183" y="0"/>
                  </a:cubicBezTo>
                  <a:cubicBezTo>
                    <a:pt x="10049" y="3"/>
                    <a:pt x="9915" y="6"/>
                    <a:pt x="9781" y="9"/>
                  </a:cubicBezTo>
                  <a:cubicBezTo>
                    <a:pt x="9247" y="21"/>
                    <a:pt x="8714" y="33"/>
                    <a:pt x="8180" y="44"/>
                  </a:cubicBezTo>
                  <a:cubicBezTo>
                    <a:pt x="7644" y="56"/>
                    <a:pt x="7107" y="67"/>
                    <a:pt x="6570" y="80"/>
                  </a:cubicBezTo>
                  <a:cubicBezTo>
                    <a:pt x="6044" y="93"/>
                    <a:pt x="5516" y="105"/>
                    <a:pt x="4990" y="119"/>
                  </a:cubicBezTo>
                  <a:cubicBezTo>
                    <a:pt x="4421" y="134"/>
                    <a:pt x="3854" y="149"/>
                    <a:pt x="3286" y="166"/>
                  </a:cubicBezTo>
                  <a:cubicBezTo>
                    <a:pt x="2748" y="183"/>
                    <a:pt x="2209" y="199"/>
                    <a:pt x="1670" y="221"/>
                  </a:cubicBezTo>
                  <a:cubicBezTo>
                    <a:pt x="1405" y="231"/>
                    <a:pt x="1141" y="240"/>
                    <a:pt x="876" y="251"/>
                  </a:cubicBezTo>
                  <a:cubicBezTo>
                    <a:pt x="733" y="258"/>
                    <a:pt x="590" y="263"/>
                    <a:pt x="447" y="269"/>
                  </a:cubicBezTo>
                  <a:cubicBezTo>
                    <a:pt x="380" y="273"/>
                    <a:pt x="312" y="276"/>
                    <a:pt x="245" y="279"/>
                  </a:cubicBezTo>
                  <a:cubicBezTo>
                    <a:pt x="215" y="281"/>
                    <a:pt x="186" y="282"/>
                    <a:pt x="156" y="283"/>
                  </a:cubicBezTo>
                  <a:cubicBezTo>
                    <a:pt x="130" y="285"/>
                    <a:pt x="104" y="284"/>
                    <a:pt x="79" y="294"/>
                  </a:cubicBezTo>
                  <a:cubicBezTo>
                    <a:pt x="1" y="321"/>
                    <a:pt x="8" y="444"/>
                    <a:pt x="90" y="463"/>
                  </a:cubicBezTo>
                  <a:cubicBezTo>
                    <a:pt x="112" y="468"/>
                    <a:pt x="135" y="467"/>
                    <a:pt x="157" y="468"/>
                  </a:cubicBezTo>
                  <a:lnTo>
                    <a:pt x="242" y="468"/>
                  </a:lnTo>
                  <a:cubicBezTo>
                    <a:pt x="307" y="469"/>
                    <a:pt x="370" y="469"/>
                    <a:pt x="434" y="469"/>
                  </a:cubicBezTo>
                  <a:lnTo>
                    <a:pt x="476" y="469"/>
                  </a:lnTo>
                  <a:cubicBezTo>
                    <a:pt x="1022" y="469"/>
                    <a:pt x="1568" y="466"/>
                    <a:pt x="2114" y="461"/>
                  </a:cubicBezTo>
                  <a:cubicBezTo>
                    <a:pt x="2629" y="456"/>
                    <a:pt x="3143" y="451"/>
                    <a:pt x="3657" y="442"/>
                  </a:cubicBezTo>
                  <a:cubicBezTo>
                    <a:pt x="4227" y="434"/>
                    <a:pt x="4797" y="425"/>
                    <a:pt x="5367" y="415"/>
                  </a:cubicBezTo>
                  <a:cubicBezTo>
                    <a:pt x="5904" y="406"/>
                    <a:pt x="6440" y="394"/>
                    <a:pt x="6977" y="384"/>
                  </a:cubicBezTo>
                  <a:cubicBezTo>
                    <a:pt x="7513" y="372"/>
                    <a:pt x="8049" y="359"/>
                    <a:pt x="8584" y="349"/>
                  </a:cubicBezTo>
                  <a:cubicBezTo>
                    <a:pt x="9116" y="337"/>
                    <a:pt x="9648" y="326"/>
                    <a:pt x="10180" y="314"/>
                  </a:cubicBezTo>
                  <a:cubicBezTo>
                    <a:pt x="10266" y="312"/>
                    <a:pt x="10339" y="246"/>
                    <a:pt x="10339" y="158"/>
                  </a:cubicBezTo>
                  <a:cubicBezTo>
                    <a:pt x="10340" y="75"/>
                    <a:pt x="10270" y="0"/>
                    <a:pt x="10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4447237" y="2912693"/>
              <a:ext cx="161914" cy="273956"/>
            </a:xfrm>
            <a:custGeom>
              <a:avLst/>
              <a:gdLst/>
              <a:ahLst/>
              <a:cxnLst/>
              <a:rect l="l" t="t" r="r" b="b"/>
              <a:pathLst>
                <a:path w="4081" h="6905" extrusionOk="0">
                  <a:moveTo>
                    <a:pt x="3537" y="1"/>
                  </a:moveTo>
                  <a:lnTo>
                    <a:pt x="3537" y="1"/>
                  </a:lnTo>
                  <a:cubicBezTo>
                    <a:pt x="3293" y="48"/>
                    <a:pt x="3340" y="530"/>
                    <a:pt x="3233" y="728"/>
                  </a:cubicBezTo>
                  <a:cubicBezTo>
                    <a:pt x="2907" y="1861"/>
                    <a:pt x="2431" y="2942"/>
                    <a:pt x="1903" y="3993"/>
                  </a:cubicBezTo>
                  <a:cubicBezTo>
                    <a:pt x="1533" y="4731"/>
                    <a:pt x="1072" y="5476"/>
                    <a:pt x="565" y="6160"/>
                  </a:cubicBezTo>
                  <a:cubicBezTo>
                    <a:pt x="465" y="6383"/>
                    <a:pt x="0" y="6625"/>
                    <a:pt x="244" y="6878"/>
                  </a:cubicBezTo>
                  <a:cubicBezTo>
                    <a:pt x="266" y="6896"/>
                    <a:pt x="293" y="6905"/>
                    <a:pt x="322" y="6905"/>
                  </a:cubicBezTo>
                  <a:cubicBezTo>
                    <a:pt x="853" y="6905"/>
                    <a:pt x="2441" y="4051"/>
                    <a:pt x="2602" y="3628"/>
                  </a:cubicBezTo>
                  <a:cubicBezTo>
                    <a:pt x="2821" y="3193"/>
                    <a:pt x="4080" y="154"/>
                    <a:pt x="3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4977026" y="2896068"/>
              <a:ext cx="174570" cy="336523"/>
            </a:xfrm>
            <a:custGeom>
              <a:avLst/>
              <a:gdLst/>
              <a:ahLst/>
              <a:cxnLst/>
              <a:rect l="l" t="t" r="r" b="b"/>
              <a:pathLst>
                <a:path w="4400" h="8482" extrusionOk="0">
                  <a:moveTo>
                    <a:pt x="211" y="0"/>
                  </a:moveTo>
                  <a:cubicBezTo>
                    <a:pt x="73" y="0"/>
                    <a:pt x="0" y="208"/>
                    <a:pt x="15" y="349"/>
                  </a:cubicBezTo>
                  <a:cubicBezTo>
                    <a:pt x="22" y="2159"/>
                    <a:pt x="379" y="4049"/>
                    <a:pt x="1412" y="5568"/>
                  </a:cubicBezTo>
                  <a:cubicBezTo>
                    <a:pt x="2166" y="6615"/>
                    <a:pt x="2897" y="7746"/>
                    <a:pt x="4007" y="8455"/>
                  </a:cubicBezTo>
                  <a:cubicBezTo>
                    <a:pt x="4036" y="8473"/>
                    <a:pt x="4068" y="8481"/>
                    <a:pt x="4101" y="8481"/>
                  </a:cubicBezTo>
                  <a:cubicBezTo>
                    <a:pt x="4167" y="8481"/>
                    <a:pt x="4234" y="8446"/>
                    <a:pt x="4269" y="8386"/>
                  </a:cubicBezTo>
                  <a:cubicBezTo>
                    <a:pt x="4400" y="8083"/>
                    <a:pt x="3803" y="7927"/>
                    <a:pt x="3647" y="7708"/>
                  </a:cubicBezTo>
                  <a:cubicBezTo>
                    <a:pt x="3146" y="7245"/>
                    <a:pt x="2736" y="6695"/>
                    <a:pt x="2327" y="6149"/>
                  </a:cubicBezTo>
                  <a:cubicBezTo>
                    <a:pt x="975" y="4583"/>
                    <a:pt x="522" y="2531"/>
                    <a:pt x="375" y="516"/>
                  </a:cubicBezTo>
                  <a:cubicBezTo>
                    <a:pt x="342" y="359"/>
                    <a:pt x="450" y="162"/>
                    <a:pt x="321" y="39"/>
                  </a:cubicBezTo>
                  <a:cubicBezTo>
                    <a:pt x="281" y="12"/>
                    <a:pt x="244"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4807333" y="3259061"/>
              <a:ext cx="22694" cy="165445"/>
            </a:xfrm>
            <a:custGeom>
              <a:avLst/>
              <a:gdLst/>
              <a:ahLst/>
              <a:cxnLst/>
              <a:rect l="l" t="t" r="r" b="b"/>
              <a:pathLst>
                <a:path w="572" h="4170" extrusionOk="0">
                  <a:moveTo>
                    <a:pt x="353" y="0"/>
                  </a:moveTo>
                  <a:cubicBezTo>
                    <a:pt x="290" y="0"/>
                    <a:pt x="228" y="35"/>
                    <a:pt x="208" y="112"/>
                  </a:cubicBezTo>
                  <a:cubicBezTo>
                    <a:pt x="129" y="858"/>
                    <a:pt x="82" y="1609"/>
                    <a:pt x="101" y="2359"/>
                  </a:cubicBezTo>
                  <a:cubicBezTo>
                    <a:pt x="108" y="2880"/>
                    <a:pt x="33" y="3395"/>
                    <a:pt x="8" y="3913"/>
                  </a:cubicBezTo>
                  <a:cubicBezTo>
                    <a:pt x="1" y="4052"/>
                    <a:pt x="124" y="4169"/>
                    <a:pt x="260" y="4170"/>
                  </a:cubicBezTo>
                  <a:cubicBezTo>
                    <a:pt x="402" y="4170"/>
                    <a:pt x="511" y="4056"/>
                    <a:pt x="516" y="3917"/>
                  </a:cubicBezTo>
                  <a:cubicBezTo>
                    <a:pt x="531" y="3539"/>
                    <a:pt x="563" y="3163"/>
                    <a:pt x="571" y="2786"/>
                  </a:cubicBezTo>
                  <a:cubicBezTo>
                    <a:pt x="566" y="1915"/>
                    <a:pt x="534" y="1043"/>
                    <a:pt x="515" y="171"/>
                  </a:cubicBezTo>
                  <a:cubicBezTo>
                    <a:pt x="515" y="171"/>
                    <a:pt x="514" y="170"/>
                    <a:pt x="514" y="170"/>
                  </a:cubicBezTo>
                  <a:cubicBezTo>
                    <a:pt x="527" y="64"/>
                    <a:pt x="439"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4723141" y="3254578"/>
              <a:ext cx="22218" cy="22139"/>
            </a:xfrm>
            <a:custGeom>
              <a:avLst/>
              <a:gdLst/>
              <a:ahLst/>
              <a:cxnLst/>
              <a:rect l="l" t="t" r="r" b="b"/>
              <a:pathLst>
                <a:path w="560" h="558" extrusionOk="0">
                  <a:moveTo>
                    <a:pt x="282" y="1"/>
                  </a:moveTo>
                  <a:cubicBezTo>
                    <a:pt x="131" y="1"/>
                    <a:pt x="3" y="124"/>
                    <a:pt x="2" y="277"/>
                  </a:cubicBezTo>
                  <a:cubicBezTo>
                    <a:pt x="0" y="427"/>
                    <a:pt x="126" y="557"/>
                    <a:pt x="278" y="557"/>
                  </a:cubicBezTo>
                  <a:cubicBezTo>
                    <a:pt x="429" y="557"/>
                    <a:pt x="557" y="433"/>
                    <a:pt x="558" y="280"/>
                  </a:cubicBezTo>
                  <a:cubicBezTo>
                    <a:pt x="559" y="130"/>
                    <a:pt x="433" y="1"/>
                    <a:pt x="282" y="1"/>
                  </a:cubicBezTo>
                  <a:close/>
                </a:path>
              </a:pathLst>
            </a:custGeom>
            <a:solidFill>
              <a:srgbClr val="4D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4704216" y="3244619"/>
              <a:ext cx="134419" cy="253563"/>
            </a:xfrm>
            <a:custGeom>
              <a:avLst/>
              <a:gdLst/>
              <a:ahLst/>
              <a:cxnLst/>
              <a:rect l="l" t="t" r="r" b="b"/>
              <a:pathLst>
                <a:path w="3388" h="6391" extrusionOk="0">
                  <a:moveTo>
                    <a:pt x="1832" y="760"/>
                  </a:moveTo>
                  <a:lnTo>
                    <a:pt x="1832" y="760"/>
                  </a:lnTo>
                  <a:cubicBezTo>
                    <a:pt x="1889" y="766"/>
                    <a:pt x="1945" y="773"/>
                    <a:pt x="2002" y="778"/>
                  </a:cubicBezTo>
                  <a:cubicBezTo>
                    <a:pt x="1980" y="795"/>
                    <a:pt x="1959" y="810"/>
                    <a:pt x="1938" y="827"/>
                  </a:cubicBezTo>
                  <a:cubicBezTo>
                    <a:pt x="1905" y="802"/>
                    <a:pt x="1869" y="778"/>
                    <a:pt x="1832" y="760"/>
                  </a:cubicBezTo>
                  <a:close/>
                  <a:moveTo>
                    <a:pt x="1031" y="1"/>
                  </a:moveTo>
                  <a:cubicBezTo>
                    <a:pt x="821" y="1"/>
                    <a:pt x="629" y="31"/>
                    <a:pt x="474" y="112"/>
                  </a:cubicBezTo>
                  <a:cubicBezTo>
                    <a:pt x="0" y="459"/>
                    <a:pt x="383" y="2837"/>
                    <a:pt x="561" y="3394"/>
                  </a:cubicBezTo>
                  <a:cubicBezTo>
                    <a:pt x="737" y="3857"/>
                    <a:pt x="847" y="4339"/>
                    <a:pt x="1020" y="4802"/>
                  </a:cubicBezTo>
                  <a:cubicBezTo>
                    <a:pt x="1320" y="5483"/>
                    <a:pt x="1899" y="6064"/>
                    <a:pt x="2564" y="6388"/>
                  </a:cubicBezTo>
                  <a:lnTo>
                    <a:pt x="2563" y="6388"/>
                  </a:lnTo>
                  <a:cubicBezTo>
                    <a:pt x="2577" y="6390"/>
                    <a:pt x="2590" y="6391"/>
                    <a:pt x="2603" y="6391"/>
                  </a:cubicBezTo>
                  <a:cubicBezTo>
                    <a:pt x="2832" y="6391"/>
                    <a:pt x="2845" y="6143"/>
                    <a:pt x="2833" y="5959"/>
                  </a:cubicBezTo>
                  <a:cubicBezTo>
                    <a:pt x="2839" y="5701"/>
                    <a:pt x="2945" y="5410"/>
                    <a:pt x="2943" y="5146"/>
                  </a:cubicBezTo>
                  <a:cubicBezTo>
                    <a:pt x="3038" y="4437"/>
                    <a:pt x="3139" y="3729"/>
                    <a:pt x="3187" y="3014"/>
                  </a:cubicBezTo>
                  <a:cubicBezTo>
                    <a:pt x="3162" y="2740"/>
                    <a:pt x="3387" y="2198"/>
                    <a:pt x="2999" y="2125"/>
                  </a:cubicBezTo>
                  <a:cubicBezTo>
                    <a:pt x="2996" y="1736"/>
                    <a:pt x="2991" y="1349"/>
                    <a:pt x="3078" y="967"/>
                  </a:cubicBezTo>
                  <a:cubicBezTo>
                    <a:pt x="3141" y="692"/>
                    <a:pt x="3204" y="259"/>
                    <a:pt x="2816" y="222"/>
                  </a:cubicBezTo>
                  <a:cubicBezTo>
                    <a:pt x="2813" y="222"/>
                    <a:pt x="2810" y="222"/>
                    <a:pt x="2807" y="222"/>
                  </a:cubicBezTo>
                  <a:cubicBezTo>
                    <a:pt x="2313" y="222"/>
                    <a:pt x="1603" y="1"/>
                    <a:pt x="1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4297461" y="3165109"/>
              <a:ext cx="520536" cy="108233"/>
            </a:xfrm>
            <a:custGeom>
              <a:avLst/>
              <a:gdLst/>
              <a:ahLst/>
              <a:cxnLst/>
              <a:rect l="l" t="t" r="r" b="b"/>
              <a:pathLst>
                <a:path w="13120" h="2728" extrusionOk="0">
                  <a:moveTo>
                    <a:pt x="107" y="0"/>
                  </a:moveTo>
                  <a:cubicBezTo>
                    <a:pt x="50" y="0"/>
                    <a:pt x="0" y="37"/>
                    <a:pt x="5" y="102"/>
                  </a:cubicBezTo>
                  <a:cubicBezTo>
                    <a:pt x="27" y="247"/>
                    <a:pt x="735" y="504"/>
                    <a:pt x="908" y="568"/>
                  </a:cubicBezTo>
                  <a:cubicBezTo>
                    <a:pt x="1455" y="751"/>
                    <a:pt x="2015" y="886"/>
                    <a:pt x="2575" y="1024"/>
                  </a:cubicBezTo>
                  <a:cubicBezTo>
                    <a:pt x="3181" y="1176"/>
                    <a:pt x="3785" y="1336"/>
                    <a:pt x="4395" y="1466"/>
                  </a:cubicBezTo>
                  <a:cubicBezTo>
                    <a:pt x="5241" y="1643"/>
                    <a:pt x="6080" y="1849"/>
                    <a:pt x="6924" y="2033"/>
                  </a:cubicBezTo>
                  <a:cubicBezTo>
                    <a:pt x="7767" y="2199"/>
                    <a:pt x="8618" y="2329"/>
                    <a:pt x="9468" y="2459"/>
                  </a:cubicBezTo>
                  <a:cubicBezTo>
                    <a:pt x="10542" y="2631"/>
                    <a:pt x="11600" y="2638"/>
                    <a:pt x="12688" y="2726"/>
                  </a:cubicBezTo>
                  <a:cubicBezTo>
                    <a:pt x="12701" y="2727"/>
                    <a:pt x="12714" y="2728"/>
                    <a:pt x="12726" y="2728"/>
                  </a:cubicBezTo>
                  <a:cubicBezTo>
                    <a:pt x="13072" y="2728"/>
                    <a:pt x="13120" y="2215"/>
                    <a:pt x="12765" y="2159"/>
                  </a:cubicBezTo>
                  <a:cubicBezTo>
                    <a:pt x="12144" y="2102"/>
                    <a:pt x="11523" y="2065"/>
                    <a:pt x="10899" y="2030"/>
                  </a:cubicBezTo>
                  <a:cubicBezTo>
                    <a:pt x="9613" y="1923"/>
                    <a:pt x="8340" y="1682"/>
                    <a:pt x="7071" y="1450"/>
                  </a:cubicBezTo>
                  <a:cubicBezTo>
                    <a:pt x="6033" y="1214"/>
                    <a:pt x="4994" y="991"/>
                    <a:pt x="3947" y="792"/>
                  </a:cubicBezTo>
                  <a:cubicBezTo>
                    <a:pt x="3012" y="577"/>
                    <a:pt x="2065" y="401"/>
                    <a:pt x="1124" y="217"/>
                  </a:cubicBezTo>
                  <a:lnTo>
                    <a:pt x="1124" y="217"/>
                  </a:lnTo>
                  <a:cubicBezTo>
                    <a:pt x="1132" y="219"/>
                    <a:pt x="1141" y="220"/>
                    <a:pt x="1149" y="222"/>
                  </a:cubicBezTo>
                  <a:cubicBezTo>
                    <a:pt x="813" y="155"/>
                    <a:pt x="481" y="70"/>
                    <a:pt x="145" y="5"/>
                  </a:cubicBezTo>
                  <a:cubicBezTo>
                    <a:pt x="132" y="2"/>
                    <a:pt x="120" y="0"/>
                    <a:pt x="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4797851" y="3200778"/>
              <a:ext cx="564139" cy="87840"/>
            </a:xfrm>
            <a:custGeom>
              <a:avLst/>
              <a:gdLst/>
              <a:ahLst/>
              <a:cxnLst/>
              <a:rect l="l" t="t" r="r" b="b"/>
              <a:pathLst>
                <a:path w="14219" h="2214" extrusionOk="0">
                  <a:moveTo>
                    <a:pt x="13830" y="0"/>
                  </a:moveTo>
                  <a:cubicBezTo>
                    <a:pt x="13816" y="0"/>
                    <a:pt x="13802" y="1"/>
                    <a:pt x="13787" y="3"/>
                  </a:cubicBezTo>
                  <a:cubicBezTo>
                    <a:pt x="13567" y="37"/>
                    <a:pt x="13357" y="110"/>
                    <a:pt x="13146" y="173"/>
                  </a:cubicBezTo>
                  <a:cubicBezTo>
                    <a:pt x="10148" y="1208"/>
                    <a:pt x="6949" y="1439"/>
                    <a:pt x="3802" y="1596"/>
                  </a:cubicBezTo>
                  <a:cubicBezTo>
                    <a:pt x="3697" y="1600"/>
                    <a:pt x="3591" y="1602"/>
                    <a:pt x="3486" y="1602"/>
                  </a:cubicBezTo>
                  <a:cubicBezTo>
                    <a:pt x="2671" y="1602"/>
                    <a:pt x="1857" y="1490"/>
                    <a:pt x="1043" y="1490"/>
                  </a:cubicBezTo>
                  <a:cubicBezTo>
                    <a:pt x="809" y="1490"/>
                    <a:pt x="575" y="1500"/>
                    <a:pt x="342" y="1523"/>
                  </a:cubicBezTo>
                  <a:cubicBezTo>
                    <a:pt x="330" y="1522"/>
                    <a:pt x="319" y="1521"/>
                    <a:pt x="307" y="1521"/>
                  </a:cubicBezTo>
                  <a:cubicBezTo>
                    <a:pt x="166" y="1521"/>
                    <a:pt x="0" y="1616"/>
                    <a:pt x="130" y="1758"/>
                  </a:cubicBezTo>
                  <a:cubicBezTo>
                    <a:pt x="223" y="1803"/>
                    <a:pt x="335" y="1799"/>
                    <a:pt x="435" y="1819"/>
                  </a:cubicBezTo>
                  <a:cubicBezTo>
                    <a:pt x="1496" y="1965"/>
                    <a:pt x="2549" y="2199"/>
                    <a:pt x="3626" y="2211"/>
                  </a:cubicBezTo>
                  <a:lnTo>
                    <a:pt x="3625" y="2211"/>
                  </a:lnTo>
                  <a:cubicBezTo>
                    <a:pt x="3721" y="2213"/>
                    <a:pt x="3816" y="2214"/>
                    <a:pt x="3912" y="2214"/>
                  </a:cubicBezTo>
                  <a:cubicBezTo>
                    <a:pt x="5253" y="2214"/>
                    <a:pt x="6586" y="2060"/>
                    <a:pt x="7913" y="1885"/>
                  </a:cubicBezTo>
                  <a:cubicBezTo>
                    <a:pt x="8860" y="1745"/>
                    <a:pt x="9822" y="1707"/>
                    <a:pt x="10752" y="1471"/>
                  </a:cubicBezTo>
                  <a:cubicBezTo>
                    <a:pt x="11810" y="1253"/>
                    <a:pt x="12819" y="867"/>
                    <a:pt x="13856" y="582"/>
                  </a:cubicBezTo>
                  <a:cubicBezTo>
                    <a:pt x="14218" y="541"/>
                    <a:pt x="14162" y="0"/>
                    <a:pt x="13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5128032" y="3258506"/>
              <a:ext cx="229996" cy="156081"/>
            </a:xfrm>
            <a:custGeom>
              <a:avLst/>
              <a:gdLst/>
              <a:ahLst/>
              <a:cxnLst/>
              <a:rect l="l" t="t" r="r" b="b"/>
              <a:pathLst>
                <a:path w="5797" h="3934" extrusionOk="0">
                  <a:moveTo>
                    <a:pt x="293" y="0"/>
                  </a:moveTo>
                  <a:cubicBezTo>
                    <a:pt x="150" y="0"/>
                    <a:pt x="0" y="145"/>
                    <a:pt x="93" y="313"/>
                  </a:cubicBezTo>
                  <a:cubicBezTo>
                    <a:pt x="1135" y="2321"/>
                    <a:pt x="3269" y="3795"/>
                    <a:pt x="5543" y="3932"/>
                  </a:cubicBezTo>
                  <a:cubicBezTo>
                    <a:pt x="5552" y="3933"/>
                    <a:pt x="5561" y="3934"/>
                    <a:pt x="5570" y="3934"/>
                  </a:cubicBezTo>
                  <a:cubicBezTo>
                    <a:pt x="5766" y="3934"/>
                    <a:pt x="5796" y="3623"/>
                    <a:pt x="5589" y="3596"/>
                  </a:cubicBezTo>
                  <a:cubicBezTo>
                    <a:pt x="5209" y="3554"/>
                    <a:pt x="4834" y="3479"/>
                    <a:pt x="4474" y="3354"/>
                  </a:cubicBezTo>
                  <a:cubicBezTo>
                    <a:pt x="2974" y="2830"/>
                    <a:pt x="1627" y="1791"/>
                    <a:pt x="690" y="506"/>
                  </a:cubicBezTo>
                  <a:cubicBezTo>
                    <a:pt x="624" y="408"/>
                    <a:pt x="528" y="251"/>
                    <a:pt x="477" y="132"/>
                  </a:cubicBezTo>
                  <a:cubicBezTo>
                    <a:pt x="440" y="39"/>
                    <a:pt x="367"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4289050" y="3209982"/>
              <a:ext cx="212936" cy="235511"/>
            </a:xfrm>
            <a:custGeom>
              <a:avLst/>
              <a:gdLst/>
              <a:ahLst/>
              <a:cxnLst/>
              <a:rect l="l" t="t" r="r" b="b"/>
              <a:pathLst>
                <a:path w="5367" h="5936" extrusionOk="0">
                  <a:moveTo>
                    <a:pt x="5289" y="303"/>
                  </a:moveTo>
                  <a:lnTo>
                    <a:pt x="5289" y="303"/>
                  </a:lnTo>
                  <a:cubicBezTo>
                    <a:pt x="5288" y="305"/>
                    <a:pt x="5287" y="307"/>
                    <a:pt x="5286" y="308"/>
                  </a:cubicBezTo>
                  <a:cubicBezTo>
                    <a:pt x="5285" y="310"/>
                    <a:pt x="5283" y="312"/>
                    <a:pt x="5282" y="314"/>
                  </a:cubicBezTo>
                  <a:lnTo>
                    <a:pt x="5282" y="314"/>
                  </a:lnTo>
                  <a:cubicBezTo>
                    <a:pt x="5284" y="310"/>
                    <a:pt x="5287" y="306"/>
                    <a:pt x="5289" y="303"/>
                  </a:cubicBezTo>
                  <a:close/>
                  <a:moveTo>
                    <a:pt x="5115" y="1"/>
                  </a:moveTo>
                  <a:cubicBezTo>
                    <a:pt x="5098" y="1"/>
                    <a:pt x="5081" y="3"/>
                    <a:pt x="5064" y="8"/>
                  </a:cubicBezTo>
                  <a:cubicBezTo>
                    <a:pt x="4828" y="125"/>
                    <a:pt x="4818" y="469"/>
                    <a:pt x="4672" y="675"/>
                  </a:cubicBezTo>
                  <a:cubicBezTo>
                    <a:pt x="4306" y="1378"/>
                    <a:pt x="3845" y="2027"/>
                    <a:pt x="3376" y="2664"/>
                  </a:cubicBezTo>
                  <a:cubicBezTo>
                    <a:pt x="2587" y="3734"/>
                    <a:pt x="1599" y="4656"/>
                    <a:pt x="504" y="5409"/>
                  </a:cubicBezTo>
                  <a:cubicBezTo>
                    <a:pt x="362" y="5526"/>
                    <a:pt x="1" y="5597"/>
                    <a:pt x="123" y="5853"/>
                  </a:cubicBezTo>
                  <a:cubicBezTo>
                    <a:pt x="151" y="5911"/>
                    <a:pt x="202" y="5936"/>
                    <a:pt x="270" y="5936"/>
                  </a:cubicBezTo>
                  <a:cubicBezTo>
                    <a:pt x="667" y="5936"/>
                    <a:pt x="1643" y="5082"/>
                    <a:pt x="1871" y="4938"/>
                  </a:cubicBezTo>
                  <a:cubicBezTo>
                    <a:pt x="3381" y="3729"/>
                    <a:pt x="4559" y="2085"/>
                    <a:pt x="5291" y="299"/>
                  </a:cubicBezTo>
                  <a:lnTo>
                    <a:pt x="5291" y="299"/>
                  </a:lnTo>
                  <a:cubicBezTo>
                    <a:pt x="5367" y="171"/>
                    <a:pt x="5257" y="1"/>
                    <a:pt x="5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4290994" y="3789049"/>
              <a:ext cx="504666" cy="51736"/>
            </a:xfrm>
            <a:custGeom>
              <a:avLst/>
              <a:gdLst/>
              <a:ahLst/>
              <a:cxnLst/>
              <a:rect l="l" t="t" r="r" b="b"/>
              <a:pathLst>
                <a:path w="12720" h="1304" extrusionOk="0">
                  <a:moveTo>
                    <a:pt x="140" y="1"/>
                  </a:moveTo>
                  <a:cubicBezTo>
                    <a:pt x="118" y="1"/>
                    <a:pt x="96" y="6"/>
                    <a:pt x="76" y="20"/>
                  </a:cubicBezTo>
                  <a:cubicBezTo>
                    <a:pt x="0" y="72"/>
                    <a:pt x="34" y="197"/>
                    <a:pt x="123" y="209"/>
                  </a:cubicBezTo>
                  <a:cubicBezTo>
                    <a:pt x="1055" y="474"/>
                    <a:pt x="2019" y="607"/>
                    <a:pt x="2972" y="780"/>
                  </a:cubicBezTo>
                  <a:cubicBezTo>
                    <a:pt x="3907" y="931"/>
                    <a:pt x="4839" y="1128"/>
                    <a:pt x="5786" y="1198"/>
                  </a:cubicBezTo>
                  <a:cubicBezTo>
                    <a:pt x="6761" y="1265"/>
                    <a:pt x="7736" y="1290"/>
                    <a:pt x="8713" y="1303"/>
                  </a:cubicBezTo>
                  <a:cubicBezTo>
                    <a:pt x="9253" y="1302"/>
                    <a:pt x="9791" y="1268"/>
                    <a:pt x="10330" y="1248"/>
                  </a:cubicBezTo>
                  <a:cubicBezTo>
                    <a:pt x="11112" y="1218"/>
                    <a:pt x="11898" y="1190"/>
                    <a:pt x="12671" y="1058"/>
                  </a:cubicBezTo>
                  <a:cubicBezTo>
                    <a:pt x="12698" y="1054"/>
                    <a:pt x="12719" y="1029"/>
                    <a:pt x="12716" y="1001"/>
                  </a:cubicBezTo>
                  <a:cubicBezTo>
                    <a:pt x="12713" y="976"/>
                    <a:pt x="12690" y="955"/>
                    <a:pt x="12666" y="955"/>
                  </a:cubicBezTo>
                  <a:cubicBezTo>
                    <a:pt x="12664" y="955"/>
                    <a:pt x="12662" y="955"/>
                    <a:pt x="12659" y="955"/>
                  </a:cubicBezTo>
                  <a:cubicBezTo>
                    <a:pt x="11643" y="1160"/>
                    <a:pt x="10598" y="1124"/>
                    <a:pt x="9566" y="1161"/>
                  </a:cubicBezTo>
                  <a:cubicBezTo>
                    <a:pt x="9455" y="1164"/>
                    <a:pt x="9344" y="1166"/>
                    <a:pt x="9234" y="1166"/>
                  </a:cubicBezTo>
                  <a:cubicBezTo>
                    <a:pt x="8657" y="1166"/>
                    <a:pt x="8082" y="1127"/>
                    <a:pt x="7507" y="1094"/>
                  </a:cubicBezTo>
                  <a:cubicBezTo>
                    <a:pt x="6910" y="1063"/>
                    <a:pt x="6314" y="1029"/>
                    <a:pt x="5718" y="969"/>
                  </a:cubicBezTo>
                  <a:cubicBezTo>
                    <a:pt x="4338" y="809"/>
                    <a:pt x="2975" y="529"/>
                    <a:pt x="1603" y="310"/>
                  </a:cubicBezTo>
                  <a:cubicBezTo>
                    <a:pt x="1231" y="243"/>
                    <a:pt x="860" y="176"/>
                    <a:pt x="491" y="91"/>
                  </a:cubicBezTo>
                  <a:cubicBezTo>
                    <a:pt x="429" y="76"/>
                    <a:pt x="368" y="61"/>
                    <a:pt x="305" y="43"/>
                  </a:cubicBezTo>
                  <a:cubicBezTo>
                    <a:pt x="253" y="33"/>
                    <a:pt x="195" y="1"/>
                    <a:pt x="1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4845382" y="3790437"/>
              <a:ext cx="511569" cy="64035"/>
            </a:xfrm>
            <a:custGeom>
              <a:avLst/>
              <a:gdLst/>
              <a:ahLst/>
              <a:cxnLst/>
              <a:rect l="l" t="t" r="r" b="b"/>
              <a:pathLst>
                <a:path w="12894" h="1614" extrusionOk="0">
                  <a:moveTo>
                    <a:pt x="12765" y="0"/>
                  </a:moveTo>
                  <a:cubicBezTo>
                    <a:pt x="12751" y="0"/>
                    <a:pt x="12737" y="3"/>
                    <a:pt x="12724" y="8"/>
                  </a:cubicBezTo>
                  <a:cubicBezTo>
                    <a:pt x="12469" y="113"/>
                    <a:pt x="12211" y="217"/>
                    <a:pt x="11947" y="299"/>
                  </a:cubicBezTo>
                  <a:cubicBezTo>
                    <a:pt x="10839" y="643"/>
                    <a:pt x="9703" y="856"/>
                    <a:pt x="8554" y="1036"/>
                  </a:cubicBezTo>
                  <a:cubicBezTo>
                    <a:pt x="7983" y="1111"/>
                    <a:pt x="7406" y="1109"/>
                    <a:pt x="6834" y="1164"/>
                  </a:cubicBezTo>
                  <a:cubicBezTo>
                    <a:pt x="6247" y="1222"/>
                    <a:pt x="5659" y="1277"/>
                    <a:pt x="5069" y="1277"/>
                  </a:cubicBezTo>
                  <a:cubicBezTo>
                    <a:pt x="5040" y="1277"/>
                    <a:pt x="5010" y="1276"/>
                    <a:pt x="4981" y="1276"/>
                  </a:cubicBezTo>
                  <a:cubicBezTo>
                    <a:pt x="4649" y="1277"/>
                    <a:pt x="4317" y="1285"/>
                    <a:pt x="3985" y="1285"/>
                  </a:cubicBezTo>
                  <a:cubicBezTo>
                    <a:pt x="3588" y="1285"/>
                    <a:pt x="3191" y="1274"/>
                    <a:pt x="2796" y="1225"/>
                  </a:cubicBezTo>
                  <a:cubicBezTo>
                    <a:pt x="2199" y="1147"/>
                    <a:pt x="1604" y="1049"/>
                    <a:pt x="1008" y="959"/>
                  </a:cubicBezTo>
                  <a:cubicBezTo>
                    <a:pt x="782" y="922"/>
                    <a:pt x="556" y="887"/>
                    <a:pt x="327" y="866"/>
                  </a:cubicBezTo>
                  <a:cubicBezTo>
                    <a:pt x="281" y="865"/>
                    <a:pt x="234" y="853"/>
                    <a:pt x="187" y="853"/>
                  </a:cubicBezTo>
                  <a:cubicBezTo>
                    <a:pt x="164" y="853"/>
                    <a:pt x="142" y="856"/>
                    <a:pt x="120" y="864"/>
                  </a:cubicBezTo>
                  <a:cubicBezTo>
                    <a:pt x="23" y="894"/>
                    <a:pt x="0" y="1044"/>
                    <a:pt x="85" y="1104"/>
                  </a:cubicBezTo>
                  <a:cubicBezTo>
                    <a:pt x="189" y="1158"/>
                    <a:pt x="314" y="1160"/>
                    <a:pt x="428" y="1185"/>
                  </a:cubicBezTo>
                  <a:cubicBezTo>
                    <a:pt x="730" y="1235"/>
                    <a:pt x="1032" y="1292"/>
                    <a:pt x="1334" y="1341"/>
                  </a:cubicBezTo>
                  <a:cubicBezTo>
                    <a:pt x="2085" y="1454"/>
                    <a:pt x="2835" y="1604"/>
                    <a:pt x="3596" y="1613"/>
                  </a:cubicBezTo>
                  <a:cubicBezTo>
                    <a:pt x="3692" y="1613"/>
                    <a:pt x="3788" y="1613"/>
                    <a:pt x="3884" y="1613"/>
                  </a:cubicBezTo>
                  <a:cubicBezTo>
                    <a:pt x="4573" y="1613"/>
                    <a:pt x="5261" y="1611"/>
                    <a:pt x="5947" y="1567"/>
                  </a:cubicBezTo>
                  <a:cubicBezTo>
                    <a:pt x="6419" y="1531"/>
                    <a:pt x="6889" y="1470"/>
                    <a:pt x="7361" y="1441"/>
                  </a:cubicBezTo>
                  <a:cubicBezTo>
                    <a:pt x="7890" y="1415"/>
                    <a:pt x="8420" y="1393"/>
                    <a:pt x="8942" y="1299"/>
                  </a:cubicBezTo>
                  <a:cubicBezTo>
                    <a:pt x="10070" y="1106"/>
                    <a:pt x="11189" y="850"/>
                    <a:pt x="12262" y="444"/>
                  </a:cubicBezTo>
                  <a:cubicBezTo>
                    <a:pt x="12447" y="378"/>
                    <a:pt x="12626" y="295"/>
                    <a:pt x="12807" y="217"/>
                  </a:cubicBezTo>
                  <a:cubicBezTo>
                    <a:pt x="12863" y="194"/>
                    <a:pt x="12894" y="129"/>
                    <a:pt x="12870" y="72"/>
                  </a:cubicBezTo>
                  <a:cubicBezTo>
                    <a:pt x="12853" y="28"/>
                    <a:pt x="12810" y="0"/>
                    <a:pt x="1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4428470" y="4218498"/>
              <a:ext cx="22059" cy="207699"/>
            </a:xfrm>
            <a:custGeom>
              <a:avLst/>
              <a:gdLst/>
              <a:ahLst/>
              <a:cxnLst/>
              <a:rect l="l" t="t" r="r" b="b"/>
              <a:pathLst>
                <a:path w="556" h="5235" extrusionOk="0">
                  <a:moveTo>
                    <a:pt x="137" y="0"/>
                  </a:moveTo>
                  <a:cubicBezTo>
                    <a:pt x="131" y="0"/>
                    <a:pt x="125" y="1"/>
                    <a:pt x="119" y="1"/>
                  </a:cubicBezTo>
                  <a:cubicBezTo>
                    <a:pt x="49" y="8"/>
                    <a:pt x="1" y="86"/>
                    <a:pt x="28" y="150"/>
                  </a:cubicBezTo>
                  <a:cubicBezTo>
                    <a:pt x="90" y="559"/>
                    <a:pt x="89" y="974"/>
                    <a:pt x="119" y="1385"/>
                  </a:cubicBezTo>
                  <a:cubicBezTo>
                    <a:pt x="197" y="2260"/>
                    <a:pt x="295" y="3134"/>
                    <a:pt x="384" y="4010"/>
                  </a:cubicBezTo>
                  <a:cubicBezTo>
                    <a:pt x="395" y="4197"/>
                    <a:pt x="397" y="4384"/>
                    <a:pt x="394" y="4571"/>
                  </a:cubicBezTo>
                  <a:cubicBezTo>
                    <a:pt x="390" y="4765"/>
                    <a:pt x="386" y="4958"/>
                    <a:pt x="389" y="5152"/>
                  </a:cubicBezTo>
                  <a:cubicBezTo>
                    <a:pt x="390" y="5197"/>
                    <a:pt x="425" y="5235"/>
                    <a:pt x="471" y="5235"/>
                  </a:cubicBezTo>
                  <a:cubicBezTo>
                    <a:pt x="515" y="5235"/>
                    <a:pt x="555" y="5198"/>
                    <a:pt x="554" y="5153"/>
                  </a:cubicBezTo>
                  <a:cubicBezTo>
                    <a:pt x="550" y="5004"/>
                    <a:pt x="546" y="4855"/>
                    <a:pt x="544" y="4707"/>
                  </a:cubicBezTo>
                  <a:cubicBezTo>
                    <a:pt x="553" y="4031"/>
                    <a:pt x="476" y="3358"/>
                    <a:pt x="443" y="2684"/>
                  </a:cubicBezTo>
                  <a:cubicBezTo>
                    <a:pt x="425" y="2239"/>
                    <a:pt x="397" y="1796"/>
                    <a:pt x="367" y="1351"/>
                  </a:cubicBezTo>
                  <a:cubicBezTo>
                    <a:pt x="346" y="963"/>
                    <a:pt x="339" y="571"/>
                    <a:pt x="263" y="189"/>
                  </a:cubicBezTo>
                  <a:cubicBezTo>
                    <a:pt x="253" y="110"/>
                    <a:pt x="229"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4470090" y="4216435"/>
              <a:ext cx="14600" cy="222696"/>
            </a:xfrm>
            <a:custGeom>
              <a:avLst/>
              <a:gdLst/>
              <a:ahLst/>
              <a:cxnLst/>
              <a:rect l="l" t="t" r="r" b="b"/>
              <a:pathLst>
                <a:path w="368" h="5613" extrusionOk="0">
                  <a:moveTo>
                    <a:pt x="248" y="1"/>
                  </a:moveTo>
                  <a:cubicBezTo>
                    <a:pt x="244" y="1"/>
                    <a:pt x="239" y="1"/>
                    <a:pt x="235" y="1"/>
                  </a:cubicBezTo>
                  <a:cubicBezTo>
                    <a:pt x="168" y="10"/>
                    <a:pt x="125" y="71"/>
                    <a:pt x="132" y="135"/>
                  </a:cubicBezTo>
                  <a:cubicBezTo>
                    <a:pt x="129" y="395"/>
                    <a:pt x="108" y="655"/>
                    <a:pt x="96" y="915"/>
                  </a:cubicBezTo>
                  <a:cubicBezTo>
                    <a:pt x="73" y="1291"/>
                    <a:pt x="35" y="1656"/>
                    <a:pt x="20" y="2036"/>
                  </a:cubicBezTo>
                  <a:cubicBezTo>
                    <a:pt x="1" y="2698"/>
                    <a:pt x="19" y="3361"/>
                    <a:pt x="32" y="4022"/>
                  </a:cubicBezTo>
                  <a:cubicBezTo>
                    <a:pt x="44" y="4520"/>
                    <a:pt x="57" y="5017"/>
                    <a:pt x="68" y="5514"/>
                  </a:cubicBezTo>
                  <a:cubicBezTo>
                    <a:pt x="70" y="5567"/>
                    <a:pt x="110" y="5611"/>
                    <a:pt x="164" y="5613"/>
                  </a:cubicBezTo>
                  <a:lnTo>
                    <a:pt x="164" y="5613"/>
                  </a:lnTo>
                  <a:cubicBezTo>
                    <a:pt x="216" y="5612"/>
                    <a:pt x="262" y="5568"/>
                    <a:pt x="262" y="5516"/>
                  </a:cubicBezTo>
                  <a:cubicBezTo>
                    <a:pt x="257" y="5213"/>
                    <a:pt x="262" y="4910"/>
                    <a:pt x="263" y="4608"/>
                  </a:cubicBezTo>
                  <a:cubicBezTo>
                    <a:pt x="274" y="3368"/>
                    <a:pt x="253" y="2127"/>
                    <a:pt x="340" y="890"/>
                  </a:cubicBezTo>
                  <a:cubicBezTo>
                    <a:pt x="347" y="632"/>
                    <a:pt x="368" y="377"/>
                    <a:pt x="367" y="119"/>
                  </a:cubicBezTo>
                  <a:cubicBezTo>
                    <a:pt x="364" y="54"/>
                    <a:pt x="313" y="1"/>
                    <a:pt x="248" y="1"/>
                  </a:cubicBezTo>
                  <a:close/>
                  <a:moveTo>
                    <a:pt x="164" y="5613"/>
                  </a:moveTo>
                  <a:lnTo>
                    <a:pt x="164" y="5613"/>
                  </a:lnTo>
                  <a:cubicBezTo>
                    <a:pt x="164" y="5613"/>
                    <a:pt x="164" y="5613"/>
                    <a:pt x="163" y="5613"/>
                  </a:cubicBezTo>
                  <a:lnTo>
                    <a:pt x="165" y="5613"/>
                  </a:lnTo>
                  <a:cubicBezTo>
                    <a:pt x="164" y="5613"/>
                    <a:pt x="164" y="5613"/>
                    <a:pt x="164" y="56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4515479" y="4215047"/>
              <a:ext cx="23408" cy="218768"/>
            </a:xfrm>
            <a:custGeom>
              <a:avLst/>
              <a:gdLst/>
              <a:ahLst/>
              <a:cxnLst/>
              <a:rect l="l" t="t" r="r" b="b"/>
              <a:pathLst>
                <a:path w="590" h="5514" extrusionOk="0">
                  <a:moveTo>
                    <a:pt x="200" y="4787"/>
                  </a:moveTo>
                  <a:lnTo>
                    <a:pt x="200" y="4787"/>
                  </a:lnTo>
                  <a:cubicBezTo>
                    <a:pt x="199" y="4788"/>
                    <a:pt x="199" y="4789"/>
                    <a:pt x="199" y="4790"/>
                  </a:cubicBezTo>
                  <a:lnTo>
                    <a:pt x="199" y="4790"/>
                  </a:lnTo>
                  <a:cubicBezTo>
                    <a:pt x="199" y="4789"/>
                    <a:pt x="200" y="4788"/>
                    <a:pt x="200" y="4787"/>
                  </a:cubicBezTo>
                  <a:close/>
                  <a:moveTo>
                    <a:pt x="459" y="0"/>
                  </a:moveTo>
                  <a:cubicBezTo>
                    <a:pt x="410" y="0"/>
                    <a:pt x="362" y="29"/>
                    <a:pt x="342" y="77"/>
                  </a:cubicBezTo>
                  <a:cubicBezTo>
                    <a:pt x="286" y="389"/>
                    <a:pt x="292" y="691"/>
                    <a:pt x="258" y="1013"/>
                  </a:cubicBezTo>
                  <a:cubicBezTo>
                    <a:pt x="164" y="2033"/>
                    <a:pt x="76" y="3053"/>
                    <a:pt x="51" y="4079"/>
                  </a:cubicBezTo>
                  <a:cubicBezTo>
                    <a:pt x="32" y="4531"/>
                    <a:pt x="21" y="4982"/>
                    <a:pt x="3" y="5435"/>
                  </a:cubicBezTo>
                  <a:cubicBezTo>
                    <a:pt x="1" y="5478"/>
                    <a:pt x="39" y="5514"/>
                    <a:pt x="81" y="5514"/>
                  </a:cubicBezTo>
                  <a:cubicBezTo>
                    <a:pt x="124" y="5514"/>
                    <a:pt x="157" y="5479"/>
                    <a:pt x="159" y="5436"/>
                  </a:cubicBezTo>
                  <a:cubicBezTo>
                    <a:pt x="169" y="5219"/>
                    <a:pt x="183" y="5006"/>
                    <a:pt x="199" y="4790"/>
                  </a:cubicBezTo>
                  <a:lnTo>
                    <a:pt x="199" y="4790"/>
                  </a:lnTo>
                  <a:cubicBezTo>
                    <a:pt x="199" y="4791"/>
                    <a:pt x="199" y="4793"/>
                    <a:pt x="199" y="4794"/>
                  </a:cubicBezTo>
                  <a:lnTo>
                    <a:pt x="199" y="4794"/>
                  </a:lnTo>
                  <a:cubicBezTo>
                    <a:pt x="270" y="3964"/>
                    <a:pt x="305" y="3128"/>
                    <a:pt x="381" y="2296"/>
                  </a:cubicBezTo>
                  <a:cubicBezTo>
                    <a:pt x="446" y="1655"/>
                    <a:pt x="511" y="1015"/>
                    <a:pt x="555" y="371"/>
                  </a:cubicBezTo>
                  <a:cubicBezTo>
                    <a:pt x="562" y="301"/>
                    <a:pt x="567" y="228"/>
                    <a:pt x="577" y="158"/>
                  </a:cubicBezTo>
                  <a:cubicBezTo>
                    <a:pt x="590" y="112"/>
                    <a:pt x="576" y="60"/>
                    <a:pt x="534" y="26"/>
                  </a:cubicBezTo>
                  <a:cubicBezTo>
                    <a:pt x="512" y="9"/>
                    <a:pt x="485" y="0"/>
                    <a:pt x="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4553845" y="4229092"/>
              <a:ext cx="24281" cy="214205"/>
            </a:xfrm>
            <a:custGeom>
              <a:avLst/>
              <a:gdLst/>
              <a:ahLst/>
              <a:cxnLst/>
              <a:rect l="l" t="t" r="r" b="b"/>
              <a:pathLst>
                <a:path w="612" h="5399" extrusionOk="0">
                  <a:moveTo>
                    <a:pt x="494" y="1"/>
                  </a:moveTo>
                  <a:cubicBezTo>
                    <a:pt x="451" y="1"/>
                    <a:pt x="409" y="32"/>
                    <a:pt x="405" y="77"/>
                  </a:cubicBezTo>
                  <a:cubicBezTo>
                    <a:pt x="325" y="639"/>
                    <a:pt x="245" y="1200"/>
                    <a:pt x="193" y="1765"/>
                  </a:cubicBezTo>
                  <a:cubicBezTo>
                    <a:pt x="147" y="2228"/>
                    <a:pt x="100" y="2691"/>
                    <a:pt x="74" y="3155"/>
                  </a:cubicBezTo>
                  <a:cubicBezTo>
                    <a:pt x="41" y="3844"/>
                    <a:pt x="70" y="4536"/>
                    <a:pt x="26" y="5225"/>
                  </a:cubicBezTo>
                  <a:cubicBezTo>
                    <a:pt x="22" y="5289"/>
                    <a:pt x="0" y="5381"/>
                    <a:pt x="89" y="5398"/>
                  </a:cubicBezTo>
                  <a:cubicBezTo>
                    <a:pt x="93" y="5398"/>
                    <a:pt x="96" y="5398"/>
                    <a:pt x="99" y="5398"/>
                  </a:cubicBezTo>
                  <a:cubicBezTo>
                    <a:pt x="138" y="5398"/>
                    <a:pt x="176" y="5369"/>
                    <a:pt x="181" y="5328"/>
                  </a:cubicBezTo>
                  <a:cubicBezTo>
                    <a:pt x="194" y="5173"/>
                    <a:pt x="206" y="5019"/>
                    <a:pt x="220" y="4864"/>
                  </a:cubicBezTo>
                  <a:cubicBezTo>
                    <a:pt x="256" y="4469"/>
                    <a:pt x="293" y="4074"/>
                    <a:pt x="310" y="3679"/>
                  </a:cubicBezTo>
                  <a:cubicBezTo>
                    <a:pt x="364" y="2708"/>
                    <a:pt x="445" y="1726"/>
                    <a:pt x="520" y="752"/>
                  </a:cubicBezTo>
                  <a:cubicBezTo>
                    <a:pt x="534" y="588"/>
                    <a:pt x="552" y="426"/>
                    <a:pt x="569" y="263"/>
                  </a:cubicBezTo>
                  <a:cubicBezTo>
                    <a:pt x="566" y="185"/>
                    <a:pt x="611" y="81"/>
                    <a:pt x="547" y="20"/>
                  </a:cubicBezTo>
                  <a:cubicBezTo>
                    <a:pt x="531" y="7"/>
                    <a:pt x="513" y="1"/>
                    <a:pt x="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4602170" y="4227346"/>
              <a:ext cx="29677" cy="203731"/>
            </a:xfrm>
            <a:custGeom>
              <a:avLst/>
              <a:gdLst/>
              <a:ahLst/>
              <a:cxnLst/>
              <a:rect l="l" t="t" r="r" b="b"/>
              <a:pathLst>
                <a:path w="748" h="5135" extrusionOk="0">
                  <a:moveTo>
                    <a:pt x="618" y="0"/>
                  </a:moveTo>
                  <a:cubicBezTo>
                    <a:pt x="479" y="0"/>
                    <a:pt x="486" y="223"/>
                    <a:pt x="462" y="333"/>
                  </a:cubicBezTo>
                  <a:cubicBezTo>
                    <a:pt x="397" y="821"/>
                    <a:pt x="336" y="1310"/>
                    <a:pt x="273" y="1798"/>
                  </a:cubicBezTo>
                  <a:cubicBezTo>
                    <a:pt x="152" y="2624"/>
                    <a:pt x="55" y="3450"/>
                    <a:pt x="38" y="4287"/>
                  </a:cubicBezTo>
                  <a:cubicBezTo>
                    <a:pt x="28" y="4537"/>
                    <a:pt x="18" y="4788"/>
                    <a:pt x="4" y="5039"/>
                  </a:cubicBezTo>
                  <a:cubicBezTo>
                    <a:pt x="1" y="5090"/>
                    <a:pt x="48" y="5134"/>
                    <a:pt x="99" y="5134"/>
                  </a:cubicBezTo>
                  <a:lnTo>
                    <a:pt x="98" y="5134"/>
                  </a:lnTo>
                  <a:cubicBezTo>
                    <a:pt x="99" y="5134"/>
                    <a:pt x="99" y="5134"/>
                    <a:pt x="100" y="5134"/>
                  </a:cubicBezTo>
                  <a:cubicBezTo>
                    <a:pt x="145" y="5134"/>
                    <a:pt x="190" y="5099"/>
                    <a:pt x="194" y="5052"/>
                  </a:cubicBezTo>
                  <a:cubicBezTo>
                    <a:pt x="204" y="4907"/>
                    <a:pt x="216" y="4761"/>
                    <a:pt x="228" y="4617"/>
                  </a:cubicBezTo>
                  <a:cubicBezTo>
                    <a:pt x="295" y="3889"/>
                    <a:pt x="350" y="3162"/>
                    <a:pt x="447" y="2438"/>
                  </a:cubicBezTo>
                  <a:cubicBezTo>
                    <a:pt x="529" y="1820"/>
                    <a:pt x="594" y="1201"/>
                    <a:pt x="667" y="583"/>
                  </a:cubicBezTo>
                  <a:cubicBezTo>
                    <a:pt x="682" y="454"/>
                    <a:pt x="696" y="325"/>
                    <a:pt x="720" y="198"/>
                  </a:cubicBezTo>
                  <a:cubicBezTo>
                    <a:pt x="748" y="124"/>
                    <a:pt x="748" y="45"/>
                    <a:pt x="667" y="8"/>
                  </a:cubicBezTo>
                  <a:cubicBezTo>
                    <a:pt x="649" y="3"/>
                    <a:pt x="633"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4645337" y="4227425"/>
              <a:ext cx="27852" cy="188258"/>
            </a:xfrm>
            <a:custGeom>
              <a:avLst/>
              <a:gdLst/>
              <a:ahLst/>
              <a:cxnLst/>
              <a:rect l="l" t="t" r="r" b="b"/>
              <a:pathLst>
                <a:path w="702" h="4745" extrusionOk="0">
                  <a:moveTo>
                    <a:pt x="543" y="0"/>
                  </a:moveTo>
                  <a:cubicBezTo>
                    <a:pt x="489" y="0"/>
                    <a:pt x="435" y="31"/>
                    <a:pt x="416" y="97"/>
                  </a:cubicBezTo>
                  <a:cubicBezTo>
                    <a:pt x="356" y="1255"/>
                    <a:pt x="171" y="2406"/>
                    <a:pt x="107" y="3565"/>
                  </a:cubicBezTo>
                  <a:cubicBezTo>
                    <a:pt x="89" y="3863"/>
                    <a:pt x="74" y="4161"/>
                    <a:pt x="54" y="4459"/>
                  </a:cubicBezTo>
                  <a:cubicBezTo>
                    <a:pt x="51" y="4558"/>
                    <a:pt x="1" y="4718"/>
                    <a:pt x="140" y="4743"/>
                  </a:cubicBezTo>
                  <a:cubicBezTo>
                    <a:pt x="145" y="4744"/>
                    <a:pt x="150" y="4744"/>
                    <a:pt x="154" y="4744"/>
                  </a:cubicBezTo>
                  <a:cubicBezTo>
                    <a:pt x="209" y="4744"/>
                    <a:pt x="263" y="4702"/>
                    <a:pt x="268" y="4645"/>
                  </a:cubicBezTo>
                  <a:cubicBezTo>
                    <a:pt x="294" y="4386"/>
                    <a:pt x="327" y="4129"/>
                    <a:pt x="363" y="3872"/>
                  </a:cubicBezTo>
                  <a:cubicBezTo>
                    <a:pt x="453" y="3248"/>
                    <a:pt x="521" y="2621"/>
                    <a:pt x="576" y="1992"/>
                  </a:cubicBezTo>
                  <a:cubicBezTo>
                    <a:pt x="622" y="1379"/>
                    <a:pt x="702" y="765"/>
                    <a:pt x="680" y="149"/>
                  </a:cubicBezTo>
                  <a:cubicBezTo>
                    <a:pt x="690" y="55"/>
                    <a:pt x="616" y="0"/>
                    <a:pt x="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4969210" y="4230837"/>
              <a:ext cx="47055" cy="236622"/>
            </a:xfrm>
            <a:custGeom>
              <a:avLst/>
              <a:gdLst/>
              <a:ahLst/>
              <a:cxnLst/>
              <a:rect l="l" t="t" r="r" b="b"/>
              <a:pathLst>
                <a:path w="1186" h="5964" extrusionOk="0">
                  <a:moveTo>
                    <a:pt x="210" y="1"/>
                  </a:moveTo>
                  <a:cubicBezTo>
                    <a:pt x="138" y="1"/>
                    <a:pt x="65" y="42"/>
                    <a:pt x="37" y="113"/>
                  </a:cubicBezTo>
                  <a:cubicBezTo>
                    <a:pt x="1" y="215"/>
                    <a:pt x="55" y="308"/>
                    <a:pt x="67" y="417"/>
                  </a:cubicBezTo>
                  <a:cubicBezTo>
                    <a:pt x="196" y="1193"/>
                    <a:pt x="296" y="1972"/>
                    <a:pt x="429" y="2747"/>
                  </a:cubicBezTo>
                  <a:cubicBezTo>
                    <a:pt x="602" y="3800"/>
                    <a:pt x="817" y="4847"/>
                    <a:pt x="1002" y="5904"/>
                  </a:cubicBezTo>
                  <a:cubicBezTo>
                    <a:pt x="1009" y="5940"/>
                    <a:pt x="1044" y="5963"/>
                    <a:pt x="1079" y="5963"/>
                  </a:cubicBezTo>
                  <a:cubicBezTo>
                    <a:pt x="1085" y="5963"/>
                    <a:pt x="1092" y="5963"/>
                    <a:pt x="1098" y="5961"/>
                  </a:cubicBezTo>
                  <a:cubicBezTo>
                    <a:pt x="1186" y="5937"/>
                    <a:pt x="1149" y="5840"/>
                    <a:pt x="1138" y="5775"/>
                  </a:cubicBezTo>
                  <a:cubicBezTo>
                    <a:pt x="1113" y="5640"/>
                    <a:pt x="1090" y="5504"/>
                    <a:pt x="1069" y="5367"/>
                  </a:cubicBezTo>
                  <a:cubicBezTo>
                    <a:pt x="859" y="4083"/>
                    <a:pt x="765" y="2784"/>
                    <a:pt x="600" y="1494"/>
                  </a:cubicBezTo>
                  <a:cubicBezTo>
                    <a:pt x="542" y="1042"/>
                    <a:pt x="488" y="587"/>
                    <a:pt x="385" y="141"/>
                  </a:cubicBezTo>
                  <a:cubicBezTo>
                    <a:pt x="376" y="103"/>
                    <a:pt x="355" y="66"/>
                    <a:pt x="321" y="39"/>
                  </a:cubicBezTo>
                  <a:cubicBezTo>
                    <a:pt x="288" y="13"/>
                    <a:pt x="249"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5030787" y="4229250"/>
              <a:ext cx="21305" cy="250905"/>
            </a:xfrm>
            <a:custGeom>
              <a:avLst/>
              <a:gdLst/>
              <a:ahLst/>
              <a:cxnLst/>
              <a:rect l="l" t="t" r="r" b="b"/>
              <a:pathLst>
                <a:path w="537" h="6324" extrusionOk="0">
                  <a:moveTo>
                    <a:pt x="96" y="0"/>
                  </a:moveTo>
                  <a:cubicBezTo>
                    <a:pt x="49" y="0"/>
                    <a:pt x="1" y="43"/>
                    <a:pt x="16" y="98"/>
                  </a:cubicBezTo>
                  <a:cubicBezTo>
                    <a:pt x="121" y="1084"/>
                    <a:pt x="82" y="2080"/>
                    <a:pt x="139" y="3070"/>
                  </a:cubicBezTo>
                  <a:cubicBezTo>
                    <a:pt x="183" y="4130"/>
                    <a:pt x="265" y="5196"/>
                    <a:pt x="373" y="6254"/>
                  </a:cubicBezTo>
                  <a:cubicBezTo>
                    <a:pt x="379" y="6302"/>
                    <a:pt x="415" y="6324"/>
                    <a:pt x="451" y="6324"/>
                  </a:cubicBezTo>
                  <a:cubicBezTo>
                    <a:pt x="493" y="6324"/>
                    <a:pt x="536" y="6292"/>
                    <a:pt x="531" y="6235"/>
                  </a:cubicBezTo>
                  <a:cubicBezTo>
                    <a:pt x="486" y="5778"/>
                    <a:pt x="459" y="5323"/>
                    <a:pt x="431" y="4863"/>
                  </a:cubicBezTo>
                  <a:lnTo>
                    <a:pt x="431" y="4865"/>
                  </a:lnTo>
                  <a:lnTo>
                    <a:pt x="431" y="4866"/>
                  </a:lnTo>
                  <a:cubicBezTo>
                    <a:pt x="384" y="4069"/>
                    <a:pt x="361" y="3281"/>
                    <a:pt x="330" y="2480"/>
                  </a:cubicBezTo>
                  <a:cubicBezTo>
                    <a:pt x="298" y="1697"/>
                    <a:pt x="298" y="909"/>
                    <a:pt x="184" y="133"/>
                  </a:cubicBezTo>
                  <a:cubicBezTo>
                    <a:pt x="176" y="99"/>
                    <a:pt x="175" y="61"/>
                    <a:pt x="156" y="32"/>
                  </a:cubicBezTo>
                  <a:cubicBezTo>
                    <a:pt x="140" y="10"/>
                    <a:pt x="118" y="0"/>
                    <a:pt x="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5071891" y="4242462"/>
              <a:ext cx="22575" cy="228845"/>
            </a:xfrm>
            <a:custGeom>
              <a:avLst/>
              <a:gdLst/>
              <a:ahLst/>
              <a:cxnLst/>
              <a:rect l="l" t="t" r="r" b="b"/>
              <a:pathLst>
                <a:path w="569" h="5768" extrusionOk="0">
                  <a:moveTo>
                    <a:pt x="259" y="1"/>
                  </a:moveTo>
                  <a:cubicBezTo>
                    <a:pt x="217" y="1"/>
                    <a:pt x="167" y="52"/>
                    <a:pt x="106" y="169"/>
                  </a:cubicBezTo>
                  <a:cubicBezTo>
                    <a:pt x="225" y="1648"/>
                    <a:pt x="1" y="3134"/>
                    <a:pt x="102" y="4616"/>
                  </a:cubicBezTo>
                  <a:cubicBezTo>
                    <a:pt x="156" y="4832"/>
                    <a:pt x="23" y="5768"/>
                    <a:pt x="286" y="5768"/>
                  </a:cubicBezTo>
                  <a:cubicBezTo>
                    <a:pt x="288" y="5768"/>
                    <a:pt x="291" y="5767"/>
                    <a:pt x="294" y="5767"/>
                  </a:cubicBezTo>
                  <a:cubicBezTo>
                    <a:pt x="295" y="5767"/>
                    <a:pt x="295" y="5767"/>
                    <a:pt x="296" y="5767"/>
                  </a:cubicBezTo>
                  <a:cubicBezTo>
                    <a:pt x="374" y="5767"/>
                    <a:pt x="449" y="5700"/>
                    <a:pt x="445" y="5618"/>
                  </a:cubicBezTo>
                  <a:cubicBezTo>
                    <a:pt x="419" y="4771"/>
                    <a:pt x="400" y="3922"/>
                    <a:pt x="396" y="3074"/>
                  </a:cubicBezTo>
                  <a:cubicBezTo>
                    <a:pt x="362" y="2908"/>
                    <a:pt x="568" y="1"/>
                    <a:pt x="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5111923" y="4237701"/>
              <a:ext cx="24281" cy="230234"/>
            </a:xfrm>
            <a:custGeom>
              <a:avLst/>
              <a:gdLst/>
              <a:ahLst/>
              <a:cxnLst/>
              <a:rect l="l" t="t" r="r" b="b"/>
              <a:pathLst>
                <a:path w="612" h="5803" extrusionOk="0">
                  <a:moveTo>
                    <a:pt x="458" y="1"/>
                  </a:moveTo>
                  <a:cubicBezTo>
                    <a:pt x="390" y="1"/>
                    <a:pt x="321" y="49"/>
                    <a:pt x="322" y="129"/>
                  </a:cubicBezTo>
                  <a:cubicBezTo>
                    <a:pt x="318" y="1645"/>
                    <a:pt x="175" y="3156"/>
                    <a:pt x="148" y="4671"/>
                  </a:cubicBezTo>
                  <a:cubicBezTo>
                    <a:pt x="187" y="4890"/>
                    <a:pt x="0" y="5803"/>
                    <a:pt x="284" y="5803"/>
                  </a:cubicBezTo>
                  <a:cubicBezTo>
                    <a:pt x="284" y="5803"/>
                    <a:pt x="285" y="5803"/>
                    <a:pt x="285" y="5803"/>
                  </a:cubicBezTo>
                  <a:cubicBezTo>
                    <a:pt x="286" y="5803"/>
                    <a:pt x="287" y="5803"/>
                    <a:pt x="288" y="5803"/>
                  </a:cubicBezTo>
                  <a:cubicBezTo>
                    <a:pt x="547" y="5803"/>
                    <a:pt x="401" y="5104"/>
                    <a:pt x="460" y="4900"/>
                  </a:cubicBezTo>
                  <a:cubicBezTo>
                    <a:pt x="516" y="3984"/>
                    <a:pt x="561" y="3067"/>
                    <a:pt x="570" y="2150"/>
                  </a:cubicBezTo>
                  <a:cubicBezTo>
                    <a:pt x="577" y="1462"/>
                    <a:pt x="612" y="768"/>
                    <a:pt x="577" y="83"/>
                  </a:cubicBezTo>
                  <a:cubicBezTo>
                    <a:pt x="557" y="26"/>
                    <a:pt x="508" y="1"/>
                    <a:pt x="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5162787" y="4236392"/>
              <a:ext cx="16544" cy="228290"/>
            </a:xfrm>
            <a:custGeom>
              <a:avLst/>
              <a:gdLst/>
              <a:ahLst/>
              <a:cxnLst/>
              <a:rect l="l" t="t" r="r" b="b"/>
              <a:pathLst>
                <a:path w="417" h="5754" extrusionOk="0">
                  <a:moveTo>
                    <a:pt x="251" y="0"/>
                  </a:moveTo>
                  <a:cubicBezTo>
                    <a:pt x="213" y="0"/>
                    <a:pt x="168" y="19"/>
                    <a:pt x="114" y="63"/>
                  </a:cubicBezTo>
                  <a:cubicBezTo>
                    <a:pt x="33" y="634"/>
                    <a:pt x="75" y="1246"/>
                    <a:pt x="36" y="1830"/>
                  </a:cubicBezTo>
                  <a:cubicBezTo>
                    <a:pt x="2" y="2780"/>
                    <a:pt x="41" y="3732"/>
                    <a:pt x="83" y="4681"/>
                  </a:cubicBezTo>
                  <a:cubicBezTo>
                    <a:pt x="137" y="4885"/>
                    <a:pt x="1" y="5754"/>
                    <a:pt x="245" y="5754"/>
                  </a:cubicBezTo>
                  <a:cubicBezTo>
                    <a:pt x="246" y="5754"/>
                    <a:pt x="247" y="5754"/>
                    <a:pt x="248" y="5754"/>
                  </a:cubicBezTo>
                  <a:lnTo>
                    <a:pt x="248" y="5753"/>
                  </a:lnTo>
                  <a:cubicBezTo>
                    <a:pt x="248" y="5753"/>
                    <a:pt x="249" y="5753"/>
                    <a:pt x="250" y="5753"/>
                  </a:cubicBezTo>
                  <a:cubicBezTo>
                    <a:pt x="319" y="5753"/>
                    <a:pt x="383" y="5693"/>
                    <a:pt x="382" y="5622"/>
                  </a:cubicBezTo>
                  <a:cubicBezTo>
                    <a:pt x="374" y="5070"/>
                    <a:pt x="378" y="4518"/>
                    <a:pt x="366" y="3966"/>
                  </a:cubicBezTo>
                  <a:cubicBezTo>
                    <a:pt x="321" y="2771"/>
                    <a:pt x="340" y="1576"/>
                    <a:pt x="392" y="381"/>
                  </a:cubicBezTo>
                  <a:cubicBezTo>
                    <a:pt x="416" y="230"/>
                    <a:pt x="38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4181053" y="1863906"/>
              <a:ext cx="599648" cy="875945"/>
            </a:xfrm>
            <a:custGeom>
              <a:avLst/>
              <a:gdLst/>
              <a:ahLst/>
              <a:cxnLst/>
              <a:rect l="l" t="t" r="r" b="b"/>
              <a:pathLst>
                <a:path w="15114" h="22078" extrusionOk="0">
                  <a:moveTo>
                    <a:pt x="14129" y="1"/>
                  </a:moveTo>
                  <a:lnTo>
                    <a:pt x="14129" y="1"/>
                  </a:lnTo>
                  <a:cubicBezTo>
                    <a:pt x="14211" y="800"/>
                    <a:pt x="14041" y="1670"/>
                    <a:pt x="13419" y="2221"/>
                  </a:cubicBezTo>
                  <a:cubicBezTo>
                    <a:pt x="12906" y="2646"/>
                    <a:pt x="12213" y="2789"/>
                    <a:pt x="11566" y="2867"/>
                  </a:cubicBezTo>
                  <a:cubicBezTo>
                    <a:pt x="10987" y="2935"/>
                    <a:pt x="10405" y="2949"/>
                    <a:pt x="9822" y="2949"/>
                  </a:cubicBezTo>
                  <a:cubicBezTo>
                    <a:pt x="9414" y="2949"/>
                    <a:pt x="9006" y="2942"/>
                    <a:pt x="8598" y="2942"/>
                  </a:cubicBezTo>
                  <a:cubicBezTo>
                    <a:pt x="8453" y="2942"/>
                    <a:pt x="8308" y="2943"/>
                    <a:pt x="8163" y="2945"/>
                  </a:cubicBezTo>
                  <a:cubicBezTo>
                    <a:pt x="7064" y="2968"/>
                    <a:pt x="5969" y="3324"/>
                    <a:pt x="5097" y="4000"/>
                  </a:cubicBezTo>
                  <a:cubicBezTo>
                    <a:pt x="4485" y="4477"/>
                    <a:pt x="3957" y="5059"/>
                    <a:pt x="3498" y="5682"/>
                  </a:cubicBezTo>
                  <a:cubicBezTo>
                    <a:pt x="3104" y="6254"/>
                    <a:pt x="2766" y="6862"/>
                    <a:pt x="2455" y="7484"/>
                  </a:cubicBezTo>
                  <a:cubicBezTo>
                    <a:pt x="1778" y="8864"/>
                    <a:pt x="1258" y="10323"/>
                    <a:pt x="900" y="11819"/>
                  </a:cubicBezTo>
                  <a:cubicBezTo>
                    <a:pt x="410" y="14001"/>
                    <a:pt x="0" y="17184"/>
                    <a:pt x="919" y="19268"/>
                  </a:cubicBezTo>
                  <a:cubicBezTo>
                    <a:pt x="1661" y="20991"/>
                    <a:pt x="3323" y="22015"/>
                    <a:pt x="5177" y="22074"/>
                  </a:cubicBezTo>
                  <a:cubicBezTo>
                    <a:pt x="5245" y="22077"/>
                    <a:pt x="5312" y="22078"/>
                    <a:pt x="5380" y="22078"/>
                  </a:cubicBezTo>
                  <a:cubicBezTo>
                    <a:pt x="6880" y="22078"/>
                    <a:pt x="8330" y="21533"/>
                    <a:pt x="9605" y="20767"/>
                  </a:cubicBezTo>
                  <a:cubicBezTo>
                    <a:pt x="11167" y="19855"/>
                    <a:pt x="12472" y="18580"/>
                    <a:pt x="13663" y="17234"/>
                  </a:cubicBezTo>
                  <a:cubicBezTo>
                    <a:pt x="14146" y="16705"/>
                    <a:pt x="14630" y="16177"/>
                    <a:pt x="15114" y="15649"/>
                  </a:cubicBezTo>
                  <a:cubicBezTo>
                    <a:pt x="15072" y="15623"/>
                    <a:pt x="15032" y="15597"/>
                    <a:pt x="14990" y="15573"/>
                  </a:cubicBezTo>
                  <a:cubicBezTo>
                    <a:pt x="14244" y="16399"/>
                    <a:pt x="13517" y="17240"/>
                    <a:pt x="12736" y="18036"/>
                  </a:cubicBezTo>
                  <a:cubicBezTo>
                    <a:pt x="11409" y="19422"/>
                    <a:pt x="9877" y="20664"/>
                    <a:pt x="8071" y="21358"/>
                  </a:cubicBezTo>
                  <a:cubicBezTo>
                    <a:pt x="7202" y="21714"/>
                    <a:pt x="6341" y="21941"/>
                    <a:pt x="5450" y="21941"/>
                  </a:cubicBezTo>
                  <a:cubicBezTo>
                    <a:pt x="5037" y="21941"/>
                    <a:pt x="4618" y="21892"/>
                    <a:pt x="4188" y="21785"/>
                  </a:cubicBezTo>
                  <a:cubicBezTo>
                    <a:pt x="1978" y="21264"/>
                    <a:pt x="875" y="19632"/>
                    <a:pt x="573" y="17462"/>
                  </a:cubicBezTo>
                  <a:cubicBezTo>
                    <a:pt x="439" y="16325"/>
                    <a:pt x="522" y="15171"/>
                    <a:pt x="651" y="14036"/>
                  </a:cubicBezTo>
                  <a:cubicBezTo>
                    <a:pt x="766" y="13058"/>
                    <a:pt x="962" y="12097"/>
                    <a:pt x="1219" y="11145"/>
                  </a:cubicBezTo>
                  <a:cubicBezTo>
                    <a:pt x="1443" y="10292"/>
                    <a:pt x="1717" y="9450"/>
                    <a:pt x="2075" y="8643"/>
                  </a:cubicBezTo>
                  <a:cubicBezTo>
                    <a:pt x="2647" y="7351"/>
                    <a:pt x="3282" y="6059"/>
                    <a:pt x="4235" y="5000"/>
                  </a:cubicBezTo>
                  <a:cubicBezTo>
                    <a:pt x="5176" y="3844"/>
                    <a:pt x="6555" y="3183"/>
                    <a:pt x="8034" y="3085"/>
                  </a:cubicBezTo>
                  <a:cubicBezTo>
                    <a:pt x="8240" y="3073"/>
                    <a:pt x="8447" y="3068"/>
                    <a:pt x="8653" y="3068"/>
                  </a:cubicBezTo>
                  <a:cubicBezTo>
                    <a:pt x="9193" y="3068"/>
                    <a:pt x="9734" y="3099"/>
                    <a:pt x="10274" y="3099"/>
                  </a:cubicBezTo>
                  <a:cubicBezTo>
                    <a:pt x="10288" y="3099"/>
                    <a:pt x="10302" y="3099"/>
                    <a:pt x="10316" y="3099"/>
                  </a:cubicBezTo>
                  <a:cubicBezTo>
                    <a:pt x="11037" y="3097"/>
                    <a:pt x="11764" y="3033"/>
                    <a:pt x="12464" y="2848"/>
                  </a:cubicBezTo>
                  <a:cubicBezTo>
                    <a:pt x="12864" y="2743"/>
                    <a:pt x="13268" y="2582"/>
                    <a:pt x="13565" y="2281"/>
                  </a:cubicBezTo>
                  <a:cubicBezTo>
                    <a:pt x="13919" y="1916"/>
                    <a:pt x="14144" y="1435"/>
                    <a:pt x="14234" y="937"/>
                  </a:cubicBezTo>
                  <a:cubicBezTo>
                    <a:pt x="14289" y="630"/>
                    <a:pt x="14293" y="317"/>
                    <a:pt x="14264" y="8"/>
                  </a:cubicBezTo>
                  <a:cubicBezTo>
                    <a:pt x="14262" y="8"/>
                    <a:pt x="14258" y="6"/>
                    <a:pt x="14255" y="6"/>
                  </a:cubicBezTo>
                  <a:cubicBezTo>
                    <a:pt x="14213" y="4"/>
                    <a:pt x="14172" y="2"/>
                    <a:pt x="14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4798604" y="2452415"/>
              <a:ext cx="8490" cy="7657"/>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4300397" y="2320295"/>
              <a:ext cx="364177" cy="149852"/>
            </a:xfrm>
            <a:custGeom>
              <a:avLst/>
              <a:gdLst/>
              <a:ahLst/>
              <a:cxnLst/>
              <a:rect l="l" t="t" r="r" b="b"/>
              <a:pathLst>
                <a:path w="9179" h="3777" extrusionOk="0">
                  <a:moveTo>
                    <a:pt x="9106" y="0"/>
                  </a:moveTo>
                  <a:cubicBezTo>
                    <a:pt x="9099" y="0"/>
                    <a:pt x="9092" y="1"/>
                    <a:pt x="9085" y="4"/>
                  </a:cubicBezTo>
                  <a:cubicBezTo>
                    <a:pt x="9077" y="7"/>
                    <a:pt x="9070" y="10"/>
                    <a:pt x="9062" y="13"/>
                  </a:cubicBezTo>
                  <a:cubicBezTo>
                    <a:pt x="9059" y="14"/>
                    <a:pt x="9057" y="15"/>
                    <a:pt x="9056" y="17"/>
                  </a:cubicBezTo>
                  <a:cubicBezTo>
                    <a:pt x="8922" y="71"/>
                    <a:pt x="8788" y="123"/>
                    <a:pt x="8654" y="177"/>
                  </a:cubicBezTo>
                  <a:cubicBezTo>
                    <a:pt x="8421" y="271"/>
                    <a:pt x="8189" y="365"/>
                    <a:pt x="7956" y="458"/>
                  </a:cubicBezTo>
                  <a:cubicBezTo>
                    <a:pt x="7454" y="659"/>
                    <a:pt x="6951" y="855"/>
                    <a:pt x="6450" y="1055"/>
                  </a:cubicBezTo>
                  <a:cubicBezTo>
                    <a:pt x="5905" y="1271"/>
                    <a:pt x="5362" y="1489"/>
                    <a:pt x="4819" y="1712"/>
                  </a:cubicBezTo>
                  <a:cubicBezTo>
                    <a:pt x="4544" y="1824"/>
                    <a:pt x="4268" y="1937"/>
                    <a:pt x="3992" y="2049"/>
                  </a:cubicBezTo>
                  <a:cubicBezTo>
                    <a:pt x="3719" y="2161"/>
                    <a:pt x="3444" y="2268"/>
                    <a:pt x="3169" y="2377"/>
                  </a:cubicBezTo>
                  <a:cubicBezTo>
                    <a:pt x="2896" y="2484"/>
                    <a:pt x="2625" y="2594"/>
                    <a:pt x="2354" y="2705"/>
                  </a:cubicBezTo>
                  <a:cubicBezTo>
                    <a:pt x="2079" y="2817"/>
                    <a:pt x="1805" y="2932"/>
                    <a:pt x="1530" y="3047"/>
                  </a:cubicBezTo>
                  <a:cubicBezTo>
                    <a:pt x="1260" y="3159"/>
                    <a:pt x="988" y="3264"/>
                    <a:pt x="715" y="3371"/>
                  </a:cubicBezTo>
                  <a:cubicBezTo>
                    <a:pt x="580" y="3423"/>
                    <a:pt x="446" y="3479"/>
                    <a:pt x="312" y="3532"/>
                  </a:cubicBezTo>
                  <a:cubicBezTo>
                    <a:pt x="244" y="3558"/>
                    <a:pt x="177" y="3585"/>
                    <a:pt x="109" y="3611"/>
                  </a:cubicBezTo>
                  <a:cubicBezTo>
                    <a:pt x="87" y="3621"/>
                    <a:pt x="65" y="3629"/>
                    <a:pt x="44" y="3639"/>
                  </a:cubicBezTo>
                  <a:cubicBezTo>
                    <a:pt x="35" y="3644"/>
                    <a:pt x="28" y="3651"/>
                    <a:pt x="21" y="3659"/>
                  </a:cubicBezTo>
                  <a:cubicBezTo>
                    <a:pt x="4" y="3681"/>
                    <a:pt x="0" y="3713"/>
                    <a:pt x="13" y="3739"/>
                  </a:cubicBezTo>
                  <a:cubicBezTo>
                    <a:pt x="22" y="3757"/>
                    <a:pt x="37" y="3769"/>
                    <a:pt x="56" y="3774"/>
                  </a:cubicBezTo>
                  <a:lnTo>
                    <a:pt x="60" y="3775"/>
                  </a:lnTo>
                  <a:cubicBezTo>
                    <a:pt x="64" y="3777"/>
                    <a:pt x="67" y="3777"/>
                    <a:pt x="70" y="3777"/>
                  </a:cubicBezTo>
                  <a:lnTo>
                    <a:pt x="66" y="3777"/>
                  </a:lnTo>
                  <a:cubicBezTo>
                    <a:pt x="68" y="3777"/>
                    <a:pt x="70" y="3777"/>
                    <a:pt x="72" y="3777"/>
                  </a:cubicBezTo>
                  <a:cubicBezTo>
                    <a:pt x="81" y="3777"/>
                    <a:pt x="90" y="3775"/>
                    <a:pt x="100" y="3772"/>
                  </a:cubicBezTo>
                  <a:cubicBezTo>
                    <a:pt x="124" y="3764"/>
                    <a:pt x="148" y="3754"/>
                    <a:pt x="172" y="3744"/>
                  </a:cubicBezTo>
                  <a:cubicBezTo>
                    <a:pt x="235" y="3719"/>
                    <a:pt x="297" y="3692"/>
                    <a:pt x="358" y="3667"/>
                  </a:cubicBezTo>
                  <a:cubicBezTo>
                    <a:pt x="488" y="3615"/>
                    <a:pt x="616" y="3564"/>
                    <a:pt x="744" y="3511"/>
                  </a:cubicBezTo>
                  <a:cubicBezTo>
                    <a:pt x="873" y="3458"/>
                    <a:pt x="1001" y="3405"/>
                    <a:pt x="1131" y="3351"/>
                  </a:cubicBezTo>
                  <a:cubicBezTo>
                    <a:pt x="1261" y="3297"/>
                    <a:pt x="1393" y="3245"/>
                    <a:pt x="1523" y="3192"/>
                  </a:cubicBezTo>
                  <a:cubicBezTo>
                    <a:pt x="1789" y="3086"/>
                    <a:pt x="2057" y="2987"/>
                    <a:pt x="2322" y="2881"/>
                  </a:cubicBezTo>
                  <a:cubicBezTo>
                    <a:pt x="2583" y="2778"/>
                    <a:pt x="2843" y="2673"/>
                    <a:pt x="3103" y="2568"/>
                  </a:cubicBezTo>
                  <a:cubicBezTo>
                    <a:pt x="3377" y="2457"/>
                    <a:pt x="3649" y="2344"/>
                    <a:pt x="3923" y="2233"/>
                  </a:cubicBezTo>
                  <a:cubicBezTo>
                    <a:pt x="4199" y="2119"/>
                    <a:pt x="4477" y="2011"/>
                    <a:pt x="4756" y="1901"/>
                  </a:cubicBezTo>
                  <a:cubicBezTo>
                    <a:pt x="5301" y="1686"/>
                    <a:pt x="5845" y="1467"/>
                    <a:pt x="6387" y="1245"/>
                  </a:cubicBezTo>
                  <a:cubicBezTo>
                    <a:pt x="6909" y="1033"/>
                    <a:pt x="7430" y="816"/>
                    <a:pt x="7953" y="604"/>
                  </a:cubicBezTo>
                  <a:cubicBezTo>
                    <a:pt x="8197" y="506"/>
                    <a:pt x="8441" y="408"/>
                    <a:pt x="8684" y="310"/>
                  </a:cubicBezTo>
                  <a:cubicBezTo>
                    <a:pt x="8832" y="250"/>
                    <a:pt x="8981" y="192"/>
                    <a:pt x="9128" y="131"/>
                  </a:cubicBezTo>
                  <a:cubicBezTo>
                    <a:pt x="9161" y="117"/>
                    <a:pt x="9178" y="78"/>
                    <a:pt x="9167" y="44"/>
                  </a:cubicBezTo>
                  <a:cubicBezTo>
                    <a:pt x="9158" y="18"/>
                    <a:pt x="9133" y="0"/>
                    <a:pt x="9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4653431" y="2301885"/>
              <a:ext cx="220315" cy="93990"/>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4773807" y="2345013"/>
              <a:ext cx="99386" cy="98037"/>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4863315" y="2392862"/>
              <a:ext cx="8570" cy="722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4772934" y="2390045"/>
              <a:ext cx="99188" cy="91768"/>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4768213" y="2433490"/>
              <a:ext cx="75779" cy="105972"/>
            </a:xfrm>
            <a:custGeom>
              <a:avLst/>
              <a:gdLst/>
              <a:ahLst/>
              <a:cxnLst/>
              <a:rect l="l" t="t" r="r" b="b"/>
              <a:pathLst>
                <a:path w="1910" h="2671" extrusionOk="0">
                  <a:moveTo>
                    <a:pt x="94" y="1"/>
                  </a:moveTo>
                  <a:cubicBezTo>
                    <a:pt x="71" y="1"/>
                    <a:pt x="51" y="12"/>
                    <a:pt x="35" y="41"/>
                  </a:cubicBezTo>
                  <a:cubicBezTo>
                    <a:pt x="1" y="120"/>
                    <a:pt x="97" y="153"/>
                    <a:pt x="150" y="187"/>
                  </a:cubicBezTo>
                  <a:cubicBezTo>
                    <a:pt x="438" y="359"/>
                    <a:pt x="722" y="544"/>
                    <a:pt x="992" y="750"/>
                  </a:cubicBezTo>
                  <a:cubicBezTo>
                    <a:pt x="1188" y="902"/>
                    <a:pt x="1363" y="1076"/>
                    <a:pt x="1512" y="1275"/>
                  </a:cubicBezTo>
                  <a:cubicBezTo>
                    <a:pt x="1652" y="1434"/>
                    <a:pt x="1740" y="1645"/>
                    <a:pt x="1624" y="1844"/>
                  </a:cubicBezTo>
                  <a:cubicBezTo>
                    <a:pt x="1481" y="2088"/>
                    <a:pt x="1310" y="2326"/>
                    <a:pt x="1067" y="2478"/>
                  </a:cubicBezTo>
                  <a:cubicBezTo>
                    <a:pt x="1020" y="2521"/>
                    <a:pt x="878" y="2545"/>
                    <a:pt x="919" y="2638"/>
                  </a:cubicBezTo>
                  <a:cubicBezTo>
                    <a:pt x="930" y="2661"/>
                    <a:pt x="947" y="2670"/>
                    <a:pt x="969" y="2670"/>
                  </a:cubicBezTo>
                  <a:cubicBezTo>
                    <a:pt x="1046" y="2670"/>
                    <a:pt x="1175" y="2553"/>
                    <a:pt x="1226" y="2525"/>
                  </a:cubicBezTo>
                  <a:cubicBezTo>
                    <a:pt x="1374" y="2420"/>
                    <a:pt x="1487" y="2275"/>
                    <a:pt x="1593" y="2129"/>
                  </a:cubicBezTo>
                  <a:cubicBezTo>
                    <a:pt x="1803" y="1872"/>
                    <a:pt x="1910" y="1550"/>
                    <a:pt x="1679" y="1267"/>
                  </a:cubicBezTo>
                  <a:cubicBezTo>
                    <a:pt x="1415" y="880"/>
                    <a:pt x="1041" y="591"/>
                    <a:pt x="655" y="335"/>
                  </a:cubicBezTo>
                  <a:cubicBezTo>
                    <a:pt x="519" y="243"/>
                    <a:pt x="381" y="155"/>
                    <a:pt x="239" y="70"/>
                  </a:cubicBezTo>
                  <a:cubicBezTo>
                    <a:pt x="198" y="49"/>
                    <a:pt x="141" y="1"/>
                    <a:pt x="9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4767975" y="2479593"/>
              <a:ext cx="45150" cy="59909"/>
            </a:xfrm>
            <a:custGeom>
              <a:avLst/>
              <a:gdLst/>
              <a:ahLst/>
              <a:cxnLst/>
              <a:rect l="l" t="t" r="r" b="b"/>
              <a:pathLst>
                <a:path w="1138" h="1510" extrusionOk="0">
                  <a:moveTo>
                    <a:pt x="82" y="1"/>
                  </a:moveTo>
                  <a:cubicBezTo>
                    <a:pt x="75" y="1"/>
                    <a:pt x="67" y="2"/>
                    <a:pt x="60" y="5"/>
                  </a:cubicBezTo>
                  <a:cubicBezTo>
                    <a:pt x="11" y="28"/>
                    <a:pt x="1" y="91"/>
                    <a:pt x="39" y="128"/>
                  </a:cubicBezTo>
                  <a:cubicBezTo>
                    <a:pt x="128" y="184"/>
                    <a:pt x="219" y="239"/>
                    <a:pt x="309" y="295"/>
                  </a:cubicBezTo>
                  <a:cubicBezTo>
                    <a:pt x="509" y="416"/>
                    <a:pt x="711" y="536"/>
                    <a:pt x="911" y="659"/>
                  </a:cubicBezTo>
                  <a:cubicBezTo>
                    <a:pt x="801" y="737"/>
                    <a:pt x="711" y="851"/>
                    <a:pt x="680" y="983"/>
                  </a:cubicBezTo>
                  <a:cubicBezTo>
                    <a:pt x="628" y="1209"/>
                    <a:pt x="720" y="1493"/>
                    <a:pt x="985" y="1509"/>
                  </a:cubicBezTo>
                  <a:cubicBezTo>
                    <a:pt x="989" y="1509"/>
                    <a:pt x="993" y="1510"/>
                    <a:pt x="997" y="1510"/>
                  </a:cubicBezTo>
                  <a:cubicBezTo>
                    <a:pt x="1075" y="1510"/>
                    <a:pt x="1092" y="1382"/>
                    <a:pt x="1009" y="1366"/>
                  </a:cubicBezTo>
                  <a:cubicBezTo>
                    <a:pt x="970" y="1359"/>
                    <a:pt x="929" y="1353"/>
                    <a:pt x="894" y="1332"/>
                  </a:cubicBezTo>
                  <a:cubicBezTo>
                    <a:pt x="819" y="1285"/>
                    <a:pt x="807" y="1184"/>
                    <a:pt x="804" y="1102"/>
                  </a:cubicBezTo>
                  <a:cubicBezTo>
                    <a:pt x="798" y="968"/>
                    <a:pt x="885" y="849"/>
                    <a:pt x="993" y="777"/>
                  </a:cubicBezTo>
                  <a:cubicBezTo>
                    <a:pt x="1018" y="757"/>
                    <a:pt x="1047" y="750"/>
                    <a:pt x="1077" y="743"/>
                  </a:cubicBezTo>
                  <a:cubicBezTo>
                    <a:pt x="1137" y="719"/>
                    <a:pt x="1137" y="637"/>
                    <a:pt x="1088" y="601"/>
                  </a:cubicBezTo>
                  <a:cubicBezTo>
                    <a:pt x="865" y="450"/>
                    <a:pt x="625" y="321"/>
                    <a:pt x="396" y="177"/>
                  </a:cubicBezTo>
                  <a:cubicBezTo>
                    <a:pt x="302" y="121"/>
                    <a:pt x="212" y="58"/>
                    <a:pt x="115" y="8"/>
                  </a:cubicBezTo>
                  <a:cubicBezTo>
                    <a:pt x="105" y="3"/>
                    <a:pt x="94" y="1"/>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4838042" y="2474713"/>
              <a:ext cx="21345" cy="20115"/>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4802572" y="2454042"/>
              <a:ext cx="28209" cy="16822"/>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4415218" y="2137390"/>
              <a:ext cx="30669" cy="288120"/>
            </a:xfrm>
            <a:custGeom>
              <a:avLst/>
              <a:gdLst/>
              <a:ahLst/>
              <a:cxnLst/>
              <a:rect l="l" t="t" r="r" b="b"/>
              <a:pathLst>
                <a:path w="773" h="7262" extrusionOk="0">
                  <a:moveTo>
                    <a:pt x="704" y="0"/>
                  </a:moveTo>
                  <a:cubicBezTo>
                    <a:pt x="699" y="0"/>
                    <a:pt x="694" y="1"/>
                    <a:pt x="690" y="2"/>
                  </a:cubicBezTo>
                  <a:cubicBezTo>
                    <a:pt x="662" y="6"/>
                    <a:pt x="641" y="32"/>
                    <a:pt x="636" y="58"/>
                  </a:cubicBezTo>
                  <a:cubicBezTo>
                    <a:pt x="632" y="77"/>
                    <a:pt x="631" y="96"/>
                    <a:pt x="629" y="115"/>
                  </a:cubicBezTo>
                  <a:cubicBezTo>
                    <a:pt x="627" y="140"/>
                    <a:pt x="625" y="166"/>
                    <a:pt x="624" y="191"/>
                  </a:cubicBezTo>
                  <a:cubicBezTo>
                    <a:pt x="619" y="244"/>
                    <a:pt x="614" y="297"/>
                    <a:pt x="610" y="350"/>
                  </a:cubicBezTo>
                  <a:cubicBezTo>
                    <a:pt x="601" y="464"/>
                    <a:pt x="591" y="577"/>
                    <a:pt x="582" y="689"/>
                  </a:cubicBezTo>
                  <a:cubicBezTo>
                    <a:pt x="564" y="917"/>
                    <a:pt x="545" y="1145"/>
                    <a:pt x="526" y="1372"/>
                  </a:cubicBezTo>
                  <a:cubicBezTo>
                    <a:pt x="487" y="1825"/>
                    <a:pt x="442" y="2278"/>
                    <a:pt x="400" y="2729"/>
                  </a:cubicBezTo>
                  <a:cubicBezTo>
                    <a:pt x="355" y="3198"/>
                    <a:pt x="313" y="3668"/>
                    <a:pt x="273" y="4138"/>
                  </a:cubicBezTo>
                  <a:cubicBezTo>
                    <a:pt x="232" y="4594"/>
                    <a:pt x="191" y="5050"/>
                    <a:pt x="155" y="5508"/>
                  </a:cubicBezTo>
                  <a:cubicBezTo>
                    <a:pt x="138" y="5725"/>
                    <a:pt x="119" y="5941"/>
                    <a:pt x="101" y="6158"/>
                  </a:cubicBezTo>
                  <a:cubicBezTo>
                    <a:pt x="82" y="6359"/>
                    <a:pt x="62" y="6561"/>
                    <a:pt x="44" y="6762"/>
                  </a:cubicBezTo>
                  <a:cubicBezTo>
                    <a:pt x="30" y="6928"/>
                    <a:pt x="15" y="7096"/>
                    <a:pt x="0" y="7262"/>
                  </a:cubicBezTo>
                  <a:cubicBezTo>
                    <a:pt x="50" y="7242"/>
                    <a:pt x="98" y="7223"/>
                    <a:pt x="147" y="7202"/>
                  </a:cubicBezTo>
                  <a:cubicBezTo>
                    <a:pt x="158" y="7072"/>
                    <a:pt x="170" y="6943"/>
                    <a:pt x="181" y="6814"/>
                  </a:cubicBezTo>
                  <a:cubicBezTo>
                    <a:pt x="216" y="6421"/>
                    <a:pt x="245" y="6027"/>
                    <a:pt x="284" y="5636"/>
                  </a:cubicBezTo>
                  <a:cubicBezTo>
                    <a:pt x="329" y="5181"/>
                    <a:pt x="368" y="4726"/>
                    <a:pt x="408" y="4271"/>
                  </a:cubicBezTo>
                  <a:cubicBezTo>
                    <a:pt x="448" y="3803"/>
                    <a:pt x="491" y="3334"/>
                    <a:pt x="529" y="2866"/>
                  </a:cubicBezTo>
                  <a:cubicBezTo>
                    <a:pt x="547" y="2630"/>
                    <a:pt x="567" y="2394"/>
                    <a:pt x="586" y="2159"/>
                  </a:cubicBezTo>
                  <a:cubicBezTo>
                    <a:pt x="605" y="1919"/>
                    <a:pt x="625" y="1678"/>
                    <a:pt x="646" y="1438"/>
                  </a:cubicBezTo>
                  <a:cubicBezTo>
                    <a:pt x="668" y="1202"/>
                    <a:pt x="690" y="964"/>
                    <a:pt x="713" y="727"/>
                  </a:cubicBezTo>
                  <a:cubicBezTo>
                    <a:pt x="723" y="609"/>
                    <a:pt x="735" y="491"/>
                    <a:pt x="745" y="374"/>
                  </a:cubicBezTo>
                  <a:cubicBezTo>
                    <a:pt x="750" y="316"/>
                    <a:pt x="755" y="258"/>
                    <a:pt x="761" y="200"/>
                  </a:cubicBezTo>
                  <a:cubicBezTo>
                    <a:pt x="766" y="156"/>
                    <a:pt x="773" y="111"/>
                    <a:pt x="772" y="68"/>
                  </a:cubicBezTo>
                  <a:cubicBezTo>
                    <a:pt x="772" y="39"/>
                    <a:pt x="751" y="13"/>
                    <a:pt x="725" y="4"/>
                  </a:cubicBezTo>
                  <a:cubicBezTo>
                    <a:pt x="719" y="1"/>
                    <a:pt x="711" y="0"/>
                    <a:pt x="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4223307" y="2698960"/>
              <a:ext cx="62647" cy="443408"/>
            </a:xfrm>
            <a:custGeom>
              <a:avLst/>
              <a:gdLst/>
              <a:ahLst/>
              <a:cxnLst/>
              <a:rect l="l" t="t" r="r" b="b"/>
              <a:pathLst>
                <a:path w="1579" h="11176" extrusionOk="0">
                  <a:moveTo>
                    <a:pt x="1449" y="1"/>
                  </a:moveTo>
                  <a:cubicBezTo>
                    <a:pt x="1428" y="125"/>
                    <a:pt x="1407" y="250"/>
                    <a:pt x="1389" y="375"/>
                  </a:cubicBezTo>
                  <a:cubicBezTo>
                    <a:pt x="1314" y="869"/>
                    <a:pt x="1239" y="1362"/>
                    <a:pt x="1156" y="1854"/>
                  </a:cubicBezTo>
                  <a:cubicBezTo>
                    <a:pt x="939" y="3238"/>
                    <a:pt x="748" y="4625"/>
                    <a:pt x="537" y="6009"/>
                  </a:cubicBezTo>
                  <a:cubicBezTo>
                    <a:pt x="308" y="7575"/>
                    <a:pt x="164" y="9152"/>
                    <a:pt x="34" y="10729"/>
                  </a:cubicBezTo>
                  <a:cubicBezTo>
                    <a:pt x="23" y="10865"/>
                    <a:pt x="11" y="11000"/>
                    <a:pt x="1" y="11135"/>
                  </a:cubicBezTo>
                  <a:cubicBezTo>
                    <a:pt x="41" y="11149"/>
                    <a:pt x="82" y="11163"/>
                    <a:pt x="122" y="11176"/>
                  </a:cubicBezTo>
                  <a:cubicBezTo>
                    <a:pt x="135" y="11030"/>
                    <a:pt x="148" y="10883"/>
                    <a:pt x="159" y="10737"/>
                  </a:cubicBezTo>
                  <a:cubicBezTo>
                    <a:pt x="294" y="9177"/>
                    <a:pt x="460" y="7619"/>
                    <a:pt x="667" y="6066"/>
                  </a:cubicBezTo>
                  <a:cubicBezTo>
                    <a:pt x="830" y="4808"/>
                    <a:pt x="1030" y="3556"/>
                    <a:pt x="1235" y="2305"/>
                  </a:cubicBezTo>
                  <a:cubicBezTo>
                    <a:pt x="1347" y="1567"/>
                    <a:pt x="1462" y="828"/>
                    <a:pt x="1578" y="90"/>
                  </a:cubicBezTo>
                  <a:cubicBezTo>
                    <a:pt x="1534" y="61"/>
                    <a:pt x="1492" y="3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4290399" y="3156460"/>
              <a:ext cx="12260" cy="679990"/>
            </a:xfrm>
            <a:custGeom>
              <a:avLst/>
              <a:gdLst/>
              <a:ahLst/>
              <a:cxnLst/>
              <a:rect l="l" t="t" r="r" b="b"/>
              <a:pathLst>
                <a:path w="309" h="17139" extrusionOk="0">
                  <a:moveTo>
                    <a:pt x="145" y="0"/>
                  </a:moveTo>
                  <a:lnTo>
                    <a:pt x="145" y="0"/>
                  </a:lnTo>
                  <a:cubicBezTo>
                    <a:pt x="162" y="1070"/>
                    <a:pt x="138" y="2141"/>
                    <a:pt x="133" y="3212"/>
                  </a:cubicBezTo>
                  <a:cubicBezTo>
                    <a:pt x="146" y="5263"/>
                    <a:pt x="73" y="7314"/>
                    <a:pt x="70" y="9364"/>
                  </a:cubicBezTo>
                  <a:cubicBezTo>
                    <a:pt x="40" y="10915"/>
                    <a:pt x="0" y="12464"/>
                    <a:pt x="14" y="14016"/>
                  </a:cubicBezTo>
                  <a:cubicBezTo>
                    <a:pt x="19" y="15030"/>
                    <a:pt x="20" y="16046"/>
                    <a:pt x="56" y="17060"/>
                  </a:cubicBezTo>
                  <a:cubicBezTo>
                    <a:pt x="106" y="17085"/>
                    <a:pt x="154" y="17112"/>
                    <a:pt x="204" y="17139"/>
                  </a:cubicBezTo>
                  <a:cubicBezTo>
                    <a:pt x="164" y="15804"/>
                    <a:pt x="140" y="14468"/>
                    <a:pt x="153" y="13133"/>
                  </a:cubicBezTo>
                  <a:cubicBezTo>
                    <a:pt x="163" y="10345"/>
                    <a:pt x="245" y="7557"/>
                    <a:pt x="253" y="4770"/>
                  </a:cubicBezTo>
                  <a:cubicBezTo>
                    <a:pt x="274" y="3252"/>
                    <a:pt x="309" y="1734"/>
                    <a:pt x="285" y="215"/>
                  </a:cubicBezTo>
                  <a:cubicBezTo>
                    <a:pt x="282" y="156"/>
                    <a:pt x="280" y="96"/>
                    <a:pt x="278" y="36"/>
                  </a:cubicBezTo>
                  <a:cubicBezTo>
                    <a:pt x="234" y="25"/>
                    <a:pt x="189" y="12"/>
                    <a:pt x="14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4794835" y="3419946"/>
              <a:ext cx="30669" cy="433886"/>
            </a:xfrm>
            <a:custGeom>
              <a:avLst/>
              <a:gdLst/>
              <a:ahLst/>
              <a:cxnLst/>
              <a:rect l="l" t="t" r="r" b="b"/>
              <a:pathLst>
                <a:path w="773" h="10936" extrusionOk="0">
                  <a:moveTo>
                    <a:pt x="698" y="1"/>
                  </a:moveTo>
                  <a:cubicBezTo>
                    <a:pt x="691" y="95"/>
                    <a:pt x="685" y="190"/>
                    <a:pt x="678" y="285"/>
                  </a:cubicBezTo>
                  <a:cubicBezTo>
                    <a:pt x="655" y="622"/>
                    <a:pt x="635" y="959"/>
                    <a:pt x="613" y="1296"/>
                  </a:cubicBezTo>
                  <a:cubicBezTo>
                    <a:pt x="592" y="1626"/>
                    <a:pt x="575" y="1958"/>
                    <a:pt x="555" y="2288"/>
                  </a:cubicBezTo>
                  <a:cubicBezTo>
                    <a:pt x="546" y="2460"/>
                    <a:pt x="535" y="2631"/>
                    <a:pt x="526" y="2802"/>
                  </a:cubicBezTo>
                  <a:cubicBezTo>
                    <a:pt x="517" y="2959"/>
                    <a:pt x="510" y="3117"/>
                    <a:pt x="499" y="3275"/>
                  </a:cubicBezTo>
                  <a:cubicBezTo>
                    <a:pt x="476" y="3613"/>
                    <a:pt x="454" y="3951"/>
                    <a:pt x="430" y="4288"/>
                  </a:cubicBezTo>
                  <a:cubicBezTo>
                    <a:pt x="407" y="4624"/>
                    <a:pt x="383" y="4959"/>
                    <a:pt x="360" y="5295"/>
                  </a:cubicBezTo>
                  <a:cubicBezTo>
                    <a:pt x="337" y="5627"/>
                    <a:pt x="315" y="5957"/>
                    <a:pt x="294" y="6288"/>
                  </a:cubicBezTo>
                  <a:cubicBezTo>
                    <a:pt x="273" y="6627"/>
                    <a:pt x="252" y="6965"/>
                    <a:pt x="233" y="7303"/>
                  </a:cubicBezTo>
                  <a:cubicBezTo>
                    <a:pt x="193" y="7955"/>
                    <a:pt x="153" y="8605"/>
                    <a:pt x="109" y="9255"/>
                  </a:cubicBezTo>
                  <a:cubicBezTo>
                    <a:pt x="72" y="9815"/>
                    <a:pt x="36" y="10375"/>
                    <a:pt x="1" y="10935"/>
                  </a:cubicBezTo>
                  <a:cubicBezTo>
                    <a:pt x="50" y="10916"/>
                    <a:pt x="100" y="10896"/>
                    <a:pt x="148" y="10877"/>
                  </a:cubicBezTo>
                  <a:cubicBezTo>
                    <a:pt x="180" y="10391"/>
                    <a:pt x="211" y="9906"/>
                    <a:pt x="240" y="9421"/>
                  </a:cubicBezTo>
                  <a:cubicBezTo>
                    <a:pt x="259" y="9094"/>
                    <a:pt x="279" y="8769"/>
                    <a:pt x="300" y="8443"/>
                  </a:cubicBezTo>
                  <a:cubicBezTo>
                    <a:pt x="321" y="8119"/>
                    <a:pt x="341" y="7795"/>
                    <a:pt x="363" y="7471"/>
                  </a:cubicBezTo>
                  <a:cubicBezTo>
                    <a:pt x="385" y="7134"/>
                    <a:pt x="408" y="6795"/>
                    <a:pt x="430" y="6458"/>
                  </a:cubicBezTo>
                  <a:cubicBezTo>
                    <a:pt x="452" y="6127"/>
                    <a:pt x="473" y="5794"/>
                    <a:pt x="493" y="5461"/>
                  </a:cubicBezTo>
                  <a:cubicBezTo>
                    <a:pt x="512" y="5128"/>
                    <a:pt x="531" y="4793"/>
                    <a:pt x="549" y="4458"/>
                  </a:cubicBezTo>
                  <a:cubicBezTo>
                    <a:pt x="569" y="4120"/>
                    <a:pt x="588" y="3782"/>
                    <a:pt x="609" y="3444"/>
                  </a:cubicBezTo>
                  <a:cubicBezTo>
                    <a:pt x="629" y="3115"/>
                    <a:pt x="654" y="2785"/>
                    <a:pt x="677" y="2454"/>
                  </a:cubicBezTo>
                  <a:cubicBezTo>
                    <a:pt x="700" y="2125"/>
                    <a:pt x="724" y="1795"/>
                    <a:pt x="747" y="1465"/>
                  </a:cubicBezTo>
                  <a:cubicBezTo>
                    <a:pt x="755" y="1333"/>
                    <a:pt x="763" y="1201"/>
                    <a:pt x="772" y="1070"/>
                  </a:cubicBezTo>
                  <a:cubicBezTo>
                    <a:pt x="760" y="902"/>
                    <a:pt x="750" y="736"/>
                    <a:pt x="739" y="569"/>
                  </a:cubicBezTo>
                  <a:cubicBezTo>
                    <a:pt x="725" y="379"/>
                    <a:pt x="712" y="190"/>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4292422" y="3827137"/>
              <a:ext cx="508673" cy="67765"/>
            </a:xfrm>
            <a:custGeom>
              <a:avLst/>
              <a:gdLst/>
              <a:ahLst/>
              <a:cxnLst/>
              <a:rect l="l" t="t" r="r" b="b"/>
              <a:pathLst>
                <a:path w="12821" h="1708" extrusionOk="0">
                  <a:moveTo>
                    <a:pt x="0" y="0"/>
                  </a:moveTo>
                  <a:cubicBezTo>
                    <a:pt x="1" y="52"/>
                    <a:pt x="4" y="104"/>
                    <a:pt x="5" y="156"/>
                  </a:cubicBezTo>
                  <a:cubicBezTo>
                    <a:pt x="193" y="258"/>
                    <a:pt x="386" y="353"/>
                    <a:pt x="578" y="449"/>
                  </a:cubicBezTo>
                  <a:cubicBezTo>
                    <a:pt x="1490" y="877"/>
                    <a:pt x="2461" y="1184"/>
                    <a:pt x="3445" y="1395"/>
                  </a:cubicBezTo>
                  <a:cubicBezTo>
                    <a:pt x="4528" y="1606"/>
                    <a:pt x="5636" y="1694"/>
                    <a:pt x="6738" y="1707"/>
                  </a:cubicBezTo>
                  <a:cubicBezTo>
                    <a:pt x="6781" y="1707"/>
                    <a:pt x="6824" y="1707"/>
                    <a:pt x="6866" y="1707"/>
                  </a:cubicBezTo>
                  <a:cubicBezTo>
                    <a:pt x="8805" y="1707"/>
                    <a:pt x="10760" y="1423"/>
                    <a:pt x="12568" y="708"/>
                  </a:cubicBezTo>
                  <a:cubicBezTo>
                    <a:pt x="12650" y="677"/>
                    <a:pt x="12731" y="646"/>
                    <a:pt x="12811" y="614"/>
                  </a:cubicBezTo>
                  <a:cubicBezTo>
                    <a:pt x="12815" y="565"/>
                    <a:pt x="12818" y="515"/>
                    <a:pt x="12821" y="465"/>
                  </a:cubicBezTo>
                  <a:lnTo>
                    <a:pt x="12821" y="465"/>
                  </a:lnTo>
                  <a:cubicBezTo>
                    <a:pt x="12082" y="772"/>
                    <a:pt x="11321" y="1023"/>
                    <a:pt x="10539" y="1195"/>
                  </a:cubicBezTo>
                  <a:cubicBezTo>
                    <a:pt x="9255" y="1459"/>
                    <a:pt x="7938" y="1561"/>
                    <a:pt x="6627" y="1561"/>
                  </a:cubicBezTo>
                  <a:cubicBezTo>
                    <a:pt x="6425" y="1561"/>
                    <a:pt x="6223" y="1559"/>
                    <a:pt x="6021" y="1554"/>
                  </a:cubicBezTo>
                  <a:cubicBezTo>
                    <a:pt x="4290" y="1491"/>
                    <a:pt x="2557" y="1138"/>
                    <a:pt x="962" y="456"/>
                  </a:cubicBezTo>
                  <a:cubicBezTo>
                    <a:pt x="637" y="319"/>
                    <a:pt x="310" y="17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4283892" y="3867012"/>
              <a:ext cx="453803" cy="677927"/>
            </a:xfrm>
            <a:custGeom>
              <a:avLst/>
              <a:gdLst/>
              <a:ahLst/>
              <a:cxnLst/>
              <a:rect l="l" t="t" r="r" b="b"/>
              <a:pathLst>
                <a:path w="11438" h="17087" extrusionOk="0">
                  <a:moveTo>
                    <a:pt x="2727" y="1"/>
                  </a:moveTo>
                  <a:lnTo>
                    <a:pt x="2727" y="1"/>
                  </a:lnTo>
                  <a:cubicBezTo>
                    <a:pt x="2817" y="1044"/>
                    <a:pt x="2902" y="2088"/>
                    <a:pt x="2966" y="3132"/>
                  </a:cubicBezTo>
                  <a:cubicBezTo>
                    <a:pt x="3049" y="4305"/>
                    <a:pt x="3124" y="5478"/>
                    <a:pt x="3159" y="6654"/>
                  </a:cubicBezTo>
                  <a:cubicBezTo>
                    <a:pt x="3228" y="8639"/>
                    <a:pt x="3331" y="10623"/>
                    <a:pt x="3394" y="12609"/>
                  </a:cubicBezTo>
                  <a:cubicBezTo>
                    <a:pt x="3407" y="13077"/>
                    <a:pt x="3421" y="13544"/>
                    <a:pt x="3431" y="14012"/>
                  </a:cubicBezTo>
                  <a:cubicBezTo>
                    <a:pt x="3412" y="14156"/>
                    <a:pt x="3376" y="14298"/>
                    <a:pt x="3303" y="14425"/>
                  </a:cubicBezTo>
                  <a:cubicBezTo>
                    <a:pt x="2885" y="15061"/>
                    <a:pt x="1763" y="15421"/>
                    <a:pt x="1083" y="15729"/>
                  </a:cubicBezTo>
                  <a:cubicBezTo>
                    <a:pt x="790" y="15855"/>
                    <a:pt x="189" y="16073"/>
                    <a:pt x="416" y="16487"/>
                  </a:cubicBezTo>
                  <a:cubicBezTo>
                    <a:pt x="738" y="16899"/>
                    <a:pt x="1625" y="16900"/>
                    <a:pt x="2121" y="16957"/>
                  </a:cubicBezTo>
                  <a:cubicBezTo>
                    <a:pt x="2961" y="17020"/>
                    <a:pt x="3803" y="17058"/>
                    <a:pt x="4646" y="17078"/>
                  </a:cubicBezTo>
                  <a:cubicBezTo>
                    <a:pt x="4876" y="17083"/>
                    <a:pt x="5105" y="17086"/>
                    <a:pt x="5334" y="17086"/>
                  </a:cubicBezTo>
                  <a:cubicBezTo>
                    <a:pt x="6156" y="17086"/>
                    <a:pt x="6977" y="17053"/>
                    <a:pt x="7796" y="17005"/>
                  </a:cubicBezTo>
                  <a:cubicBezTo>
                    <a:pt x="8204" y="16976"/>
                    <a:pt x="8619" y="16974"/>
                    <a:pt x="9019" y="16893"/>
                  </a:cubicBezTo>
                  <a:cubicBezTo>
                    <a:pt x="9478" y="16714"/>
                    <a:pt x="9604" y="16155"/>
                    <a:pt x="9754" y="15736"/>
                  </a:cubicBezTo>
                  <a:cubicBezTo>
                    <a:pt x="9902" y="15264"/>
                    <a:pt x="10019" y="14782"/>
                    <a:pt x="10106" y="14294"/>
                  </a:cubicBezTo>
                  <a:cubicBezTo>
                    <a:pt x="10462" y="12073"/>
                    <a:pt x="10709" y="9836"/>
                    <a:pt x="10935" y="7599"/>
                  </a:cubicBezTo>
                  <a:cubicBezTo>
                    <a:pt x="11159" y="5148"/>
                    <a:pt x="11364" y="2692"/>
                    <a:pt x="11432" y="231"/>
                  </a:cubicBezTo>
                  <a:cubicBezTo>
                    <a:pt x="11434" y="160"/>
                    <a:pt x="11436" y="89"/>
                    <a:pt x="11437" y="18"/>
                  </a:cubicBezTo>
                  <a:lnTo>
                    <a:pt x="11437" y="18"/>
                  </a:lnTo>
                  <a:cubicBezTo>
                    <a:pt x="11390" y="32"/>
                    <a:pt x="11342" y="46"/>
                    <a:pt x="11293" y="59"/>
                  </a:cubicBezTo>
                  <a:cubicBezTo>
                    <a:pt x="11282" y="523"/>
                    <a:pt x="11267" y="987"/>
                    <a:pt x="11254" y="1452"/>
                  </a:cubicBezTo>
                  <a:cubicBezTo>
                    <a:pt x="11212" y="2961"/>
                    <a:pt x="11068" y="4463"/>
                    <a:pt x="10946" y="5967"/>
                  </a:cubicBezTo>
                  <a:cubicBezTo>
                    <a:pt x="10823" y="7400"/>
                    <a:pt x="10693" y="8830"/>
                    <a:pt x="10502" y="10258"/>
                  </a:cubicBezTo>
                  <a:cubicBezTo>
                    <a:pt x="10350" y="11519"/>
                    <a:pt x="10246" y="12787"/>
                    <a:pt x="10000" y="14034"/>
                  </a:cubicBezTo>
                  <a:cubicBezTo>
                    <a:pt x="9874" y="14667"/>
                    <a:pt x="9770" y="15308"/>
                    <a:pt x="9559" y="15919"/>
                  </a:cubicBezTo>
                  <a:cubicBezTo>
                    <a:pt x="9425" y="16238"/>
                    <a:pt x="9291" y="16715"/>
                    <a:pt x="8890" y="16767"/>
                  </a:cubicBezTo>
                  <a:cubicBezTo>
                    <a:pt x="8167" y="16853"/>
                    <a:pt x="7438" y="16879"/>
                    <a:pt x="6712" y="16927"/>
                  </a:cubicBezTo>
                  <a:cubicBezTo>
                    <a:pt x="6358" y="16947"/>
                    <a:pt x="6004" y="16956"/>
                    <a:pt x="5649" y="16956"/>
                  </a:cubicBezTo>
                  <a:cubicBezTo>
                    <a:pt x="5002" y="16956"/>
                    <a:pt x="4354" y="16928"/>
                    <a:pt x="3709" y="16897"/>
                  </a:cubicBezTo>
                  <a:cubicBezTo>
                    <a:pt x="3081" y="16861"/>
                    <a:pt x="2451" y="16848"/>
                    <a:pt x="1826" y="16783"/>
                  </a:cubicBezTo>
                  <a:cubicBezTo>
                    <a:pt x="1458" y="16737"/>
                    <a:pt x="1079" y="16705"/>
                    <a:pt x="733" y="16563"/>
                  </a:cubicBezTo>
                  <a:cubicBezTo>
                    <a:pt x="1" y="16228"/>
                    <a:pt x="1109" y="15897"/>
                    <a:pt x="1408" y="15756"/>
                  </a:cubicBezTo>
                  <a:cubicBezTo>
                    <a:pt x="1900" y="15550"/>
                    <a:pt x="2391" y="15336"/>
                    <a:pt x="2841" y="15049"/>
                  </a:cubicBezTo>
                  <a:cubicBezTo>
                    <a:pt x="3234" y="14816"/>
                    <a:pt x="3581" y="14469"/>
                    <a:pt x="3553" y="13980"/>
                  </a:cubicBezTo>
                  <a:cubicBezTo>
                    <a:pt x="3497" y="11946"/>
                    <a:pt x="3437" y="9914"/>
                    <a:pt x="3349" y="7881"/>
                  </a:cubicBezTo>
                  <a:cubicBezTo>
                    <a:pt x="3245" y="5672"/>
                    <a:pt x="3160" y="3462"/>
                    <a:pt x="2975" y="1257"/>
                  </a:cubicBezTo>
                  <a:cubicBezTo>
                    <a:pt x="2941" y="851"/>
                    <a:pt x="2897" y="444"/>
                    <a:pt x="2857" y="38"/>
                  </a:cubicBezTo>
                  <a:cubicBezTo>
                    <a:pt x="2815" y="25"/>
                    <a:pt x="2771" y="14"/>
                    <a:pt x="2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4865180" y="1869619"/>
              <a:ext cx="599608" cy="881499"/>
            </a:xfrm>
            <a:custGeom>
              <a:avLst/>
              <a:gdLst/>
              <a:ahLst/>
              <a:cxnLst/>
              <a:rect l="l" t="t" r="r" b="b"/>
              <a:pathLst>
                <a:path w="15113" h="22218" extrusionOk="0">
                  <a:moveTo>
                    <a:pt x="864" y="1"/>
                  </a:moveTo>
                  <a:cubicBezTo>
                    <a:pt x="821" y="358"/>
                    <a:pt x="814" y="722"/>
                    <a:pt x="879" y="1077"/>
                  </a:cubicBezTo>
                  <a:cubicBezTo>
                    <a:pt x="969" y="1575"/>
                    <a:pt x="1194" y="2056"/>
                    <a:pt x="1548" y="2423"/>
                  </a:cubicBezTo>
                  <a:cubicBezTo>
                    <a:pt x="1844" y="2722"/>
                    <a:pt x="2249" y="2883"/>
                    <a:pt x="2650" y="2988"/>
                  </a:cubicBezTo>
                  <a:cubicBezTo>
                    <a:pt x="3349" y="3173"/>
                    <a:pt x="4075" y="3237"/>
                    <a:pt x="4797" y="3239"/>
                  </a:cubicBezTo>
                  <a:cubicBezTo>
                    <a:pt x="4811" y="3239"/>
                    <a:pt x="4825" y="3239"/>
                    <a:pt x="4839" y="3239"/>
                  </a:cubicBezTo>
                  <a:cubicBezTo>
                    <a:pt x="5376" y="3239"/>
                    <a:pt x="5912" y="3208"/>
                    <a:pt x="6448" y="3208"/>
                  </a:cubicBezTo>
                  <a:cubicBezTo>
                    <a:pt x="6659" y="3208"/>
                    <a:pt x="6869" y="3213"/>
                    <a:pt x="7079" y="3226"/>
                  </a:cubicBezTo>
                  <a:cubicBezTo>
                    <a:pt x="8559" y="3324"/>
                    <a:pt x="9937" y="3984"/>
                    <a:pt x="10878" y="5140"/>
                  </a:cubicBezTo>
                  <a:cubicBezTo>
                    <a:pt x="11831" y="6199"/>
                    <a:pt x="12466" y="7491"/>
                    <a:pt x="13039" y="8783"/>
                  </a:cubicBezTo>
                  <a:cubicBezTo>
                    <a:pt x="13397" y="9590"/>
                    <a:pt x="13669" y="10432"/>
                    <a:pt x="13895" y="11286"/>
                  </a:cubicBezTo>
                  <a:cubicBezTo>
                    <a:pt x="14151" y="12237"/>
                    <a:pt x="14347" y="13198"/>
                    <a:pt x="14463" y="14177"/>
                  </a:cubicBezTo>
                  <a:cubicBezTo>
                    <a:pt x="14591" y="15311"/>
                    <a:pt x="14674" y="16465"/>
                    <a:pt x="14540" y="17602"/>
                  </a:cubicBezTo>
                  <a:cubicBezTo>
                    <a:pt x="14239" y="19771"/>
                    <a:pt x="13135" y="21404"/>
                    <a:pt x="10924" y="21925"/>
                  </a:cubicBezTo>
                  <a:cubicBezTo>
                    <a:pt x="10495" y="22032"/>
                    <a:pt x="10076" y="22081"/>
                    <a:pt x="9664" y="22081"/>
                  </a:cubicBezTo>
                  <a:cubicBezTo>
                    <a:pt x="8773" y="22081"/>
                    <a:pt x="7911" y="21853"/>
                    <a:pt x="7042" y="21498"/>
                  </a:cubicBezTo>
                  <a:cubicBezTo>
                    <a:pt x="5236" y="20803"/>
                    <a:pt x="3704" y="19561"/>
                    <a:pt x="2377" y="18176"/>
                  </a:cubicBezTo>
                  <a:cubicBezTo>
                    <a:pt x="1596" y="17379"/>
                    <a:pt x="869" y="16538"/>
                    <a:pt x="123" y="15713"/>
                  </a:cubicBezTo>
                  <a:cubicBezTo>
                    <a:pt x="81" y="15737"/>
                    <a:pt x="41" y="15763"/>
                    <a:pt x="0" y="15789"/>
                  </a:cubicBezTo>
                  <a:cubicBezTo>
                    <a:pt x="483" y="16317"/>
                    <a:pt x="967" y="16845"/>
                    <a:pt x="1449" y="17374"/>
                  </a:cubicBezTo>
                  <a:cubicBezTo>
                    <a:pt x="2641" y="18720"/>
                    <a:pt x="3947" y="19995"/>
                    <a:pt x="5509" y="20907"/>
                  </a:cubicBezTo>
                  <a:cubicBezTo>
                    <a:pt x="6783" y="21673"/>
                    <a:pt x="8234" y="22218"/>
                    <a:pt x="9733" y="22218"/>
                  </a:cubicBezTo>
                  <a:cubicBezTo>
                    <a:pt x="9801" y="22218"/>
                    <a:pt x="9868" y="22217"/>
                    <a:pt x="9936" y="22214"/>
                  </a:cubicBezTo>
                  <a:cubicBezTo>
                    <a:pt x="11789" y="22156"/>
                    <a:pt x="13452" y="21131"/>
                    <a:pt x="14194" y="19408"/>
                  </a:cubicBezTo>
                  <a:cubicBezTo>
                    <a:pt x="15113" y="17324"/>
                    <a:pt x="14703" y="14141"/>
                    <a:pt x="14213" y="11959"/>
                  </a:cubicBezTo>
                  <a:cubicBezTo>
                    <a:pt x="13855" y="10463"/>
                    <a:pt x="13334" y="9004"/>
                    <a:pt x="12658" y="7624"/>
                  </a:cubicBezTo>
                  <a:cubicBezTo>
                    <a:pt x="12347" y="7002"/>
                    <a:pt x="12009" y="6394"/>
                    <a:pt x="11616" y="5822"/>
                  </a:cubicBezTo>
                  <a:cubicBezTo>
                    <a:pt x="11155" y="5199"/>
                    <a:pt x="10629" y="4617"/>
                    <a:pt x="10017" y="4140"/>
                  </a:cubicBezTo>
                  <a:cubicBezTo>
                    <a:pt x="9144" y="3464"/>
                    <a:pt x="8049" y="3109"/>
                    <a:pt x="6950" y="3085"/>
                  </a:cubicBezTo>
                  <a:cubicBezTo>
                    <a:pt x="6805" y="3083"/>
                    <a:pt x="6660" y="3082"/>
                    <a:pt x="6514" y="3082"/>
                  </a:cubicBezTo>
                  <a:cubicBezTo>
                    <a:pt x="6107" y="3082"/>
                    <a:pt x="5699" y="3089"/>
                    <a:pt x="5291" y="3089"/>
                  </a:cubicBezTo>
                  <a:cubicBezTo>
                    <a:pt x="4708" y="3089"/>
                    <a:pt x="4127" y="3075"/>
                    <a:pt x="3548" y="3007"/>
                  </a:cubicBezTo>
                  <a:cubicBezTo>
                    <a:pt x="2900" y="2928"/>
                    <a:pt x="2207" y="2786"/>
                    <a:pt x="1694" y="2360"/>
                  </a:cubicBezTo>
                  <a:cubicBezTo>
                    <a:pt x="1037" y="1779"/>
                    <a:pt x="885" y="841"/>
                    <a:pt x="1000" y="6"/>
                  </a:cubicBezTo>
                  <a:cubicBezTo>
                    <a:pt x="955" y="4"/>
                    <a:pt x="910" y="2"/>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981311" y="2331563"/>
              <a:ext cx="364137" cy="149892"/>
            </a:xfrm>
            <a:custGeom>
              <a:avLst/>
              <a:gdLst/>
              <a:ahLst/>
              <a:cxnLst/>
              <a:rect l="l" t="t" r="r" b="b"/>
              <a:pathLst>
                <a:path w="9178" h="3778" extrusionOk="0">
                  <a:moveTo>
                    <a:pt x="73" y="0"/>
                  </a:moveTo>
                  <a:cubicBezTo>
                    <a:pt x="46" y="0"/>
                    <a:pt x="21" y="18"/>
                    <a:pt x="12" y="44"/>
                  </a:cubicBezTo>
                  <a:cubicBezTo>
                    <a:pt x="1" y="79"/>
                    <a:pt x="17" y="117"/>
                    <a:pt x="50" y="131"/>
                  </a:cubicBezTo>
                  <a:cubicBezTo>
                    <a:pt x="197" y="192"/>
                    <a:pt x="346" y="251"/>
                    <a:pt x="494" y="310"/>
                  </a:cubicBezTo>
                  <a:cubicBezTo>
                    <a:pt x="737" y="408"/>
                    <a:pt x="981" y="506"/>
                    <a:pt x="1226" y="606"/>
                  </a:cubicBezTo>
                  <a:cubicBezTo>
                    <a:pt x="1748" y="817"/>
                    <a:pt x="2269" y="1033"/>
                    <a:pt x="2791" y="1247"/>
                  </a:cubicBezTo>
                  <a:cubicBezTo>
                    <a:pt x="3333" y="1468"/>
                    <a:pt x="3877" y="1687"/>
                    <a:pt x="4423" y="1901"/>
                  </a:cubicBezTo>
                  <a:cubicBezTo>
                    <a:pt x="4701" y="2011"/>
                    <a:pt x="4979" y="2121"/>
                    <a:pt x="5256" y="2233"/>
                  </a:cubicBezTo>
                  <a:cubicBezTo>
                    <a:pt x="5529" y="2344"/>
                    <a:pt x="5802" y="2457"/>
                    <a:pt x="6075" y="2568"/>
                  </a:cubicBezTo>
                  <a:cubicBezTo>
                    <a:pt x="6335" y="2674"/>
                    <a:pt x="6596" y="2778"/>
                    <a:pt x="6857" y="2882"/>
                  </a:cubicBezTo>
                  <a:cubicBezTo>
                    <a:pt x="7122" y="2987"/>
                    <a:pt x="7390" y="3086"/>
                    <a:pt x="7654" y="3192"/>
                  </a:cubicBezTo>
                  <a:cubicBezTo>
                    <a:pt x="7786" y="3245"/>
                    <a:pt x="7917" y="3297"/>
                    <a:pt x="8047" y="3352"/>
                  </a:cubicBezTo>
                  <a:cubicBezTo>
                    <a:pt x="8176" y="3405"/>
                    <a:pt x="8306" y="3458"/>
                    <a:pt x="8434" y="3511"/>
                  </a:cubicBezTo>
                  <a:cubicBezTo>
                    <a:pt x="8562" y="3564"/>
                    <a:pt x="8691" y="3615"/>
                    <a:pt x="8820" y="3668"/>
                  </a:cubicBezTo>
                  <a:cubicBezTo>
                    <a:pt x="8882" y="3694"/>
                    <a:pt x="8944" y="3719"/>
                    <a:pt x="9006" y="3744"/>
                  </a:cubicBezTo>
                  <a:cubicBezTo>
                    <a:pt x="9030" y="3755"/>
                    <a:pt x="9054" y="3765"/>
                    <a:pt x="9079" y="3773"/>
                  </a:cubicBezTo>
                  <a:cubicBezTo>
                    <a:pt x="9088" y="3776"/>
                    <a:pt x="9096" y="3777"/>
                    <a:pt x="9105" y="3777"/>
                  </a:cubicBezTo>
                  <a:cubicBezTo>
                    <a:pt x="9106" y="3777"/>
                    <a:pt x="9107" y="3777"/>
                    <a:pt x="9108" y="3777"/>
                  </a:cubicBezTo>
                  <a:lnTo>
                    <a:pt x="9108" y="3777"/>
                  </a:lnTo>
                  <a:lnTo>
                    <a:pt x="9108" y="3778"/>
                  </a:lnTo>
                  <a:cubicBezTo>
                    <a:pt x="9112" y="3777"/>
                    <a:pt x="9114" y="3777"/>
                    <a:pt x="9118" y="3776"/>
                  </a:cubicBezTo>
                  <a:lnTo>
                    <a:pt x="9122" y="3774"/>
                  </a:lnTo>
                  <a:cubicBezTo>
                    <a:pt x="9141" y="3770"/>
                    <a:pt x="9157" y="3757"/>
                    <a:pt x="9165" y="3739"/>
                  </a:cubicBezTo>
                  <a:cubicBezTo>
                    <a:pt x="9178" y="3713"/>
                    <a:pt x="9174" y="3681"/>
                    <a:pt x="9157" y="3660"/>
                  </a:cubicBezTo>
                  <a:cubicBezTo>
                    <a:pt x="9151" y="3652"/>
                    <a:pt x="9143" y="3644"/>
                    <a:pt x="9134" y="3640"/>
                  </a:cubicBezTo>
                  <a:cubicBezTo>
                    <a:pt x="9113" y="3630"/>
                    <a:pt x="9091" y="3621"/>
                    <a:pt x="9069" y="3612"/>
                  </a:cubicBezTo>
                  <a:cubicBezTo>
                    <a:pt x="9002" y="3585"/>
                    <a:pt x="8934" y="3558"/>
                    <a:pt x="8866" y="3532"/>
                  </a:cubicBezTo>
                  <a:cubicBezTo>
                    <a:pt x="8732" y="3479"/>
                    <a:pt x="8598" y="3424"/>
                    <a:pt x="8464" y="3371"/>
                  </a:cubicBezTo>
                  <a:cubicBezTo>
                    <a:pt x="8191" y="3264"/>
                    <a:pt x="7918" y="3159"/>
                    <a:pt x="7649" y="3047"/>
                  </a:cubicBezTo>
                  <a:cubicBezTo>
                    <a:pt x="7374" y="2933"/>
                    <a:pt x="7100" y="2817"/>
                    <a:pt x="6824" y="2705"/>
                  </a:cubicBezTo>
                  <a:cubicBezTo>
                    <a:pt x="6554" y="2594"/>
                    <a:pt x="6281" y="2484"/>
                    <a:pt x="6010" y="2377"/>
                  </a:cubicBezTo>
                  <a:cubicBezTo>
                    <a:pt x="5735" y="2269"/>
                    <a:pt x="5459" y="2161"/>
                    <a:pt x="5186" y="2050"/>
                  </a:cubicBezTo>
                  <a:cubicBezTo>
                    <a:pt x="4910" y="1937"/>
                    <a:pt x="4635" y="1825"/>
                    <a:pt x="4359" y="1712"/>
                  </a:cubicBezTo>
                  <a:cubicBezTo>
                    <a:pt x="3817" y="1490"/>
                    <a:pt x="3273" y="1271"/>
                    <a:pt x="2729" y="1055"/>
                  </a:cubicBezTo>
                  <a:cubicBezTo>
                    <a:pt x="2227" y="856"/>
                    <a:pt x="1725" y="660"/>
                    <a:pt x="1224" y="459"/>
                  </a:cubicBezTo>
                  <a:cubicBezTo>
                    <a:pt x="990" y="365"/>
                    <a:pt x="757" y="272"/>
                    <a:pt x="524" y="177"/>
                  </a:cubicBezTo>
                  <a:cubicBezTo>
                    <a:pt x="390" y="124"/>
                    <a:pt x="256" y="72"/>
                    <a:pt x="123" y="17"/>
                  </a:cubicBezTo>
                  <a:cubicBezTo>
                    <a:pt x="121" y="16"/>
                    <a:pt x="118" y="14"/>
                    <a:pt x="117" y="13"/>
                  </a:cubicBezTo>
                  <a:cubicBezTo>
                    <a:pt x="109" y="11"/>
                    <a:pt x="101" y="7"/>
                    <a:pt x="94" y="4"/>
                  </a:cubicBezTo>
                  <a:cubicBezTo>
                    <a:pt x="87" y="1"/>
                    <a:pt x="80"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4774085" y="2390045"/>
              <a:ext cx="6546" cy="722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4796541" y="2354614"/>
              <a:ext cx="10712" cy="6705"/>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4825981" y="2313193"/>
              <a:ext cx="166476" cy="27852"/>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4774640" y="2434442"/>
              <a:ext cx="8054" cy="11704"/>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4784956" y="2394925"/>
              <a:ext cx="10554" cy="6586"/>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4827964" y="2370366"/>
              <a:ext cx="12696" cy="6308"/>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4854785" y="2356281"/>
              <a:ext cx="17259" cy="9998"/>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4783448" y="2442139"/>
              <a:ext cx="8332" cy="7300"/>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4785551" y="2487766"/>
              <a:ext cx="7419" cy="5316"/>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4828322" y="2415556"/>
              <a:ext cx="13212" cy="6308"/>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4864585" y="2401352"/>
              <a:ext cx="8371" cy="722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4805627" y="2500978"/>
              <a:ext cx="6467" cy="10395"/>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4814316" y="2525815"/>
              <a:ext cx="28526" cy="24916"/>
            </a:xfrm>
            <a:custGeom>
              <a:avLst/>
              <a:gdLst/>
              <a:ahLst/>
              <a:cxnLst/>
              <a:rect l="l" t="t" r="r" b="b"/>
              <a:pathLst>
                <a:path w="719" h="628" extrusionOk="0">
                  <a:moveTo>
                    <a:pt x="97" y="1"/>
                  </a:moveTo>
                  <a:cubicBezTo>
                    <a:pt x="66" y="30"/>
                    <a:pt x="34" y="57"/>
                    <a:pt x="0" y="84"/>
                  </a:cubicBezTo>
                  <a:cubicBezTo>
                    <a:pt x="2" y="85"/>
                    <a:pt x="3" y="86"/>
                    <a:pt x="3" y="87"/>
                  </a:cubicBezTo>
                  <a:cubicBezTo>
                    <a:pt x="110" y="232"/>
                    <a:pt x="223" y="377"/>
                    <a:pt x="371" y="482"/>
                  </a:cubicBezTo>
                  <a:cubicBezTo>
                    <a:pt x="422" y="511"/>
                    <a:pt x="550" y="627"/>
                    <a:pt x="627" y="627"/>
                  </a:cubicBezTo>
                  <a:cubicBezTo>
                    <a:pt x="649" y="627"/>
                    <a:pt x="666" y="618"/>
                    <a:pt x="677" y="596"/>
                  </a:cubicBezTo>
                  <a:cubicBezTo>
                    <a:pt x="719" y="503"/>
                    <a:pt x="577" y="478"/>
                    <a:pt x="529" y="435"/>
                  </a:cubicBezTo>
                  <a:cubicBezTo>
                    <a:pt x="353" y="325"/>
                    <a:pt x="214" y="171"/>
                    <a:pt x="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4824394" y="2475467"/>
              <a:ext cx="7578" cy="8213"/>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4863117" y="2444758"/>
              <a:ext cx="14521" cy="12299"/>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a:off x="4832765" y="2490861"/>
              <a:ext cx="45150" cy="59909"/>
            </a:xfrm>
            <a:custGeom>
              <a:avLst/>
              <a:gdLst/>
              <a:ahLst/>
              <a:cxnLst/>
              <a:rect l="l" t="t" r="r" b="b"/>
              <a:pathLst>
                <a:path w="1138" h="1510" extrusionOk="0">
                  <a:moveTo>
                    <a:pt x="1055" y="1"/>
                  </a:moveTo>
                  <a:cubicBezTo>
                    <a:pt x="1043" y="1"/>
                    <a:pt x="1032" y="4"/>
                    <a:pt x="1023" y="9"/>
                  </a:cubicBezTo>
                  <a:cubicBezTo>
                    <a:pt x="926" y="60"/>
                    <a:pt x="836" y="122"/>
                    <a:pt x="741" y="177"/>
                  </a:cubicBezTo>
                  <a:cubicBezTo>
                    <a:pt x="512" y="322"/>
                    <a:pt x="273" y="451"/>
                    <a:pt x="49" y="602"/>
                  </a:cubicBezTo>
                  <a:cubicBezTo>
                    <a:pt x="1" y="637"/>
                    <a:pt x="1" y="719"/>
                    <a:pt x="60" y="743"/>
                  </a:cubicBezTo>
                  <a:cubicBezTo>
                    <a:pt x="91" y="750"/>
                    <a:pt x="120" y="757"/>
                    <a:pt x="145" y="777"/>
                  </a:cubicBezTo>
                  <a:cubicBezTo>
                    <a:pt x="253" y="850"/>
                    <a:pt x="340" y="968"/>
                    <a:pt x="335" y="1102"/>
                  </a:cubicBezTo>
                  <a:cubicBezTo>
                    <a:pt x="331" y="1186"/>
                    <a:pt x="320" y="1285"/>
                    <a:pt x="243" y="1333"/>
                  </a:cubicBezTo>
                  <a:cubicBezTo>
                    <a:pt x="209" y="1353"/>
                    <a:pt x="168" y="1360"/>
                    <a:pt x="129" y="1367"/>
                  </a:cubicBezTo>
                  <a:cubicBezTo>
                    <a:pt x="46" y="1383"/>
                    <a:pt x="62" y="1510"/>
                    <a:pt x="141" y="1510"/>
                  </a:cubicBezTo>
                  <a:cubicBezTo>
                    <a:pt x="145" y="1510"/>
                    <a:pt x="149" y="1510"/>
                    <a:pt x="153" y="1509"/>
                  </a:cubicBezTo>
                  <a:cubicBezTo>
                    <a:pt x="418" y="1493"/>
                    <a:pt x="509" y="1210"/>
                    <a:pt x="458" y="983"/>
                  </a:cubicBezTo>
                  <a:cubicBezTo>
                    <a:pt x="426" y="851"/>
                    <a:pt x="336" y="737"/>
                    <a:pt x="227" y="659"/>
                  </a:cubicBezTo>
                  <a:cubicBezTo>
                    <a:pt x="427" y="537"/>
                    <a:pt x="628" y="418"/>
                    <a:pt x="829" y="295"/>
                  </a:cubicBezTo>
                  <a:cubicBezTo>
                    <a:pt x="918" y="240"/>
                    <a:pt x="1009" y="186"/>
                    <a:pt x="1098" y="129"/>
                  </a:cubicBezTo>
                  <a:cubicBezTo>
                    <a:pt x="1137" y="91"/>
                    <a:pt x="1127" y="28"/>
                    <a:pt x="1078" y="7"/>
                  </a:cubicBezTo>
                  <a:cubicBezTo>
                    <a:pt x="1071" y="3"/>
                    <a:pt x="1063" y="1"/>
                    <a:pt x="10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4786702" y="2488520"/>
              <a:ext cx="21147" cy="17576"/>
            </a:xfrm>
            <a:custGeom>
              <a:avLst/>
              <a:gdLst/>
              <a:ahLst/>
              <a:cxnLst/>
              <a:rect l="l" t="t" r="r" b="b"/>
              <a:pathLst>
                <a:path w="533" h="443" extrusionOk="0">
                  <a:moveTo>
                    <a:pt x="2" y="1"/>
                  </a:moveTo>
                  <a:lnTo>
                    <a:pt x="2" y="1"/>
                  </a:lnTo>
                  <a:cubicBezTo>
                    <a:pt x="0" y="20"/>
                    <a:pt x="5" y="42"/>
                    <a:pt x="17" y="60"/>
                  </a:cubicBezTo>
                  <a:cubicBezTo>
                    <a:pt x="131" y="206"/>
                    <a:pt x="278" y="324"/>
                    <a:pt x="427" y="433"/>
                  </a:cubicBezTo>
                  <a:cubicBezTo>
                    <a:pt x="438" y="440"/>
                    <a:pt x="450" y="443"/>
                    <a:pt x="462" y="443"/>
                  </a:cubicBezTo>
                  <a:cubicBezTo>
                    <a:pt x="475" y="443"/>
                    <a:pt x="488" y="439"/>
                    <a:pt x="499" y="432"/>
                  </a:cubicBezTo>
                  <a:cubicBezTo>
                    <a:pt x="523" y="415"/>
                    <a:pt x="532" y="387"/>
                    <a:pt x="529" y="359"/>
                  </a:cubicBezTo>
                  <a:lnTo>
                    <a:pt x="528" y="359"/>
                  </a:lnTo>
                  <a:cubicBezTo>
                    <a:pt x="520" y="308"/>
                    <a:pt x="469" y="293"/>
                    <a:pt x="437" y="262"/>
                  </a:cubicBezTo>
                  <a:cubicBezTo>
                    <a:pt x="434" y="261"/>
                    <a:pt x="432" y="258"/>
                    <a:pt x="431" y="257"/>
                  </a:cubicBezTo>
                  <a:cubicBezTo>
                    <a:pt x="340" y="202"/>
                    <a:pt x="248" y="147"/>
                    <a:pt x="157" y="93"/>
                  </a:cubicBezTo>
                  <a:cubicBezTo>
                    <a:pt x="105" y="62"/>
                    <a:pt x="53" y="32"/>
                    <a:pt x="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4816935" y="2468047"/>
              <a:ext cx="10871" cy="10831"/>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5200003" y="2148658"/>
              <a:ext cx="30629" cy="288120"/>
            </a:xfrm>
            <a:custGeom>
              <a:avLst/>
              <a:gdLst/>
              <a:ahLst/>
              <a:cxnLst/>
              <a:rect l="l" t="t" r="r" b="b"/>
              <a:pathLst>
                <a:path w="772" h="7262" extrusionOk="0">
                  <a:moveTo>
                    <a:pt x="68" y="0"/>
                  </a:moveTo>
                  <a:cubicBezTo>
                    <a:pt x="60" y="0"/>
                    <a:pt x="53" y="1"/>
                    <a:pt x="47" y="4"/>
                  </a:cubicBezTo>
                  <a:cubicBezTo>
                    <a:pt x="21" y="14"/>
                    <a:pt x="2" y="40"/>
                    <a:pt x="0" y="68"/>
                  </a:cubicBezTo>
                  <a:lnTo>
                    <a:pt x="2" y="68"/>
                  </a:lnTo>
                  <a:cubicBezTo>
                    <a:pt x="0" y="111"/>
                    <a:pt x="7" y="157"/>
                    <a:pt x="11" y="200"/>
                  </a:cubicBezTo>
                  <a:cubicBezTo>
                    <a:pt x="17" y="258"/>
                    <a:pt x="22" y="316"/>
                    <a:pt x="27" y="374"/>
                  </a:cubicBezTo>
                  <a:cubicBezTo>
                    <a:pt x="37" y="491"/>
                    <a:pt x="49" y="609"/>
                    <a:pt x="60" y="727"/>
                  </a:cubicBezTo>
                  <a:cubicBezTo>
                    <a:pt x="82" y="965"/>
                    <a:pt x="104" y="1202"/>
                    <a:pt x="126" y="1439"/>
                  </a:cubicBezTo>
                  <a:cubicBezTo>
                    <a:pt x="148" y="1679"/>
                    <a:pt x="167" y="1919"/>
                    <a:pt x="186" y="2159"/>
                  </a:cubicBezTo>
                  <a:cubicBezTo>
                    <a:pt x="206" y="2395"/>
                    <a:pt x="224" y="2631"/>
                    <a:pt x="243" y="2867"/>
                  </a:cubicBezTo>
                  <a:cubicBezTo>
                    <a:pt x="281" y="3336"/>
                    <a:pt x="324" y="3803"/>
                    <a:pt x="364" y="4272"/>
                  </a:cubicBezTo>
                  <a:cubicBezTo>
                    <a:pt x="405" y="4726"/>
                    <a:pt x="443" y="5182"/>
                    <a:pt x="489" y="5636"/>
                  </a:cubicBezTo>
                  <a:cubicBezTo>
                    <a:pt x="528" y="6029"/>
                    <a:pt x="556" y="6421"/>
                    <a:pt x="590" y="6814"/>
                  </a:cubicBezTo>
                  <a:cubicBezTo>
                    <a:pt x="602" y="6944"/>
                    <a:pt x="614" y="7074"/>
                    <a:pt x="625" y="7203"/>
                  </a:cubicBezTo>
                  <a:cubicBezTo>
                    <a:pt x="674" y="7223"/>
                    <a:pt x="723" y="7242"/>
                    <a:pt x="772" y="7262"/>
                  </a:cubicBezTo>
                  <a:cubicBezTo>
                    <a:pt x="758" y="7096"/>
                    <a:pt x="743" y="6929"/>
                    <a:pt x="728" y="6763"/>
                  </a:cubicBezTo>
                  <a:cubicBezTo>
                    <a:pt x="711" y="6561"/>
                    <a:pt x="690" y="6360"/>
                    <a:pt x="672" y="6158"/>
                  </a:cubicBezTo>
                  <a:cubicBezTo>
                    <a:pt x="653" y="5942"/>
                    <a:pt x="634" y="5725"/>
                    <a:pt x="617" y="5508"/>
                  </a:cubicBezTo>
                  <a:cubicBezTo>
                    <a:pt x="581" y="5052"/>
                    <a:pt x="540" y="4596"/>
                    <a:pt x="500" y="4138"/>
                  </a:cubicBezTo>
                  <a:cubicBezTo>
                    <a:pt x="459" y="3669"/>
                    <a:pt x="418" y="3199"/>
                    <a:pt x="373" y="2731"/>
                  </a:cubicBezTo>
                  <a:cubicBezTo>
                    <a:pt x="329" y="2278"/>
                    <a:pt x="286" y="1826"/>
                    <a:pt x="246" y="1374"/>
                  </a:cubicBezTo>
                  <a:cubicBezTo>
                    <a:pt x="228" y="1146"/>
                    <a:pt x="209" y="918"/>
                    <a:pt x="190" y="690"/>
                  </a:cubicBezTo>
                  <a:cubicBezTo>
                    <a:pt x="181" y="577"/>
                    <a:pt x="171" y="465"/>
                    <a:pt x="162" y="352"/>
                  </a:cubicBezTo>
                  <a:cubicBezTo>
                    <a:pt x="157" y="299"/>
                    <a:pt x="153" y="245"/>
                    <a:pt x="149" y="191"/>
                  </a:cubicBezTo>
                  <a:cubicBezTo>
                    <a:pt x="147" y="167"/>
                    <a:pt x="145" y="142"/>
                    <a:pt x="142" y="116"/>
                  </a:cubicBezTo>
                  <a:cubicBezTo>
                    <a:pt x="141" y="98"/>
                    <a:pt x="140" y="78"/>
                    <a:pt x="137" y="60"/>
                  </a:cubicBezTo>
                  <a:cubicBezTo>
                    <a:pt x="131" y="33"/>
                    <a:pt x="110" y="8"/>
                    <a:pt x="84" y="2"/>
                  </a:cubicBezTo>
                  <a:cubicBezTo>
                    <a:pt x="78" y="1"/>
                    <a:pt x="73"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5359896" y="2710307"/>
              <a:ext cx="65226" cy="476338"/>
            </a:xfrm>
            <a:custGeom>
              <a:avLst/>
              <a:gdLst/>
              <a:ahLst/>
              <a:cxnLst/>
              <a:rect l="l" t="t" r="r" b="b"/>
              <a:pathLst>
                <a:path w="1644" h="12006" extrusionOk="0">
                  <a:moveTo>
                    <a:pt x="131" y="0"/>
                  </a:moveTo>
                  <a:cubicBezTo>
                    <a:pt x="88" y="30"/>
                    <a:pt x="44" y="60"/>
                    <a:pt x="1" y="89"/>
                  </a:cubicBezTo>
                  <a:cubicBezTo>
                    <a:pt x="117" y="827"/>
                    <a:pt x="233" y="1565"/>
                    <a:pt x="345" y="2304"/>
                  </a:cubicBezTo>
                  <a:cubicBezTo>
                    <a:pt x="549" y="3554"/>
                    <a:pt x="750" y="4806"/>
                    <a:pt x="912" y="6064"/>
                  </a:cubicBezTo>
                  <a:cubicBezTo>
                    <a:pt x="1118" y="7617"/>
                    <a:pt x="1285" y="9175"/>
                    <a:pt x="1420" y="10736"/>
                  </a:cubicBezTo>
                  <a:cubicBezTo>
                    <a:pt x="1454" y="11138"/>
                    <a:pt x="1489" y="11540"/>
                    <a:pt x="1517" y="11943"/>
                  </a:cubicBezTo>
                  <a:cubicBezTo>
                    <a:pt x="1519" y="11975"/>
                    <a:pt x="1546" y="12005"/>
                    <a:pt x="1579" y="12005"/>
                  </a:cubicBezTo>
                  <a:cubicBezTo>
                    <a:pt x="1580" y="12005"/>
                    <a:pt x="1581" y="12005"/>
                    <a:pt x="1583" y="12005"/>
                  </a:cubicBezTo>
                  <a:cubicBezTo>
                    <a:pt x="1618" y="12003"/>
                    <a:pt x="1644" y="11969"/>
                    <a:pt x="1642" y="11935"/>
                  </a:cubicBezTo>
                  <a:cubicBezTo>
                    <a:pt x="1614" y="11532"/>
                    <a:pt x="1578" y="11130"/>
                    <a:pt x="1546" y="10728"/>
                  </a:cubicBezTo>
                  <a:cubicBezTo>
                    <a:pt x="1415" y="9151"/>
                    <a:pt x="1271" y="7574"/>
                    <a:pt x="1043" y="6007"/>
                  </a:cubicBezTo>
                  <a:cubicBezTo>
                    <a:pt x="832" y="4624"/>
                    <a:pt x="641" y="3237"/>
                    <a:pt x="424" y="1853"/>
                  </a:cubicBezTo>
                  <a:cubicBezTo>
                    <a:pt x="340" y="1362"/>
                    <a:pt x="265" y="867"/>
                    <a:pt x="191" y="374"/>
                  </a:cubicBezTo>
                  <a:cubicBezTo>
                    <a:pt x="171" y="249"/>
                    <a:pt x="152" y="125"/>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a:off x="5343629" y="3203396"/>
              <a:ext cx="11863" cy="644322"/>
            </a:xfrm>
            <a:custGeom>
              <a:avLst/>
              <a:gdLst/>
              <a:ahLst/>
              <a:cxnLst/>
              <a:rect l="l" t="t" r="r" b="b"/>
              <a:pathLst>
                <a:path w="299" h="16240" extrusionOk="0">
                  <a:moveTo>
                    <a:pt x="148" y="1"/>
                  </a:moveTo>
                  <a:cubicBezTo>
                    <a:pt x="101" y="14"/>
                    <a:pt x="54" y="28"/>
                    <a:pt x="8" y="41"/>
                  </a:cubicBezTo>
                  <a:cubicBezTo>
                    <a:pt x="1" y="1317"/>
                    <a:pt x="28" y="2595"/>
                    <a:pt x="46" y="3872"/>
                  </a:cubicBezTo>
                  <a:cubicBezTo>
                    <a:pt x="54" y="6659"/>
                    <a:pt x="136" y="9446"/>
                    <a:pt x="145" y="12234"/>
                  </a:cubicBezTo>
                  <a:cubicBezTo>
                    <a:pt x="159" y="13570"/>
                    <a:pt x="133" y="14905"/>
                    <a:pt x="94" y="16240"/>
                  </a:cubicBezTo>
                  <a:cubicBezTo>
                    <a:pt x="144" y="16214"/>
                    <a:pt x="193" y="16188"/>
                    <a:pt x="242" y="16161"/>
                  </a:cubicBezTo>
                  <a:cubicBezTo>
                    <a:pt x="279" y="15147"/>
                    <a:pt x="279" y="14131"/>
                    <a:pt x="285" y="13117"/>
                  </a:cubicBezTo>
                  <a:cubicBezTo>
                    <a:pt x="299" y="11566"/>
                    <a:pt x="259" y="10016"/>
                    <a:pt x="229" y="8466"/>
                  </a:cubicBezTo>
                  <a:cubicBezTo>
                    <a:pt x="226" y="6415"/>
                    <a:pt x="153" y="4365"/>
                    <a:pt x="166" y="2313"/>
                  </a:cubicBezTo>
                  <a:cubicBezTo>
                    <a:pt x="162" y="1543"/>
                    <a:pt x="148" y="77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a:off x="4819712" y="3419906"/>
              <a:ext cx="31304" cy="445193"/>
            </a:xfrm>
            <a:custGeom>
              <a:avLst/>
              <a:gdLst/>
              <a:ahLst/>
              <a:cxnLst/>
              <a:rect l="l" t="t" r="r" b="b"/>
              <a:pathLst>
                <a:path w="789" h="11221" extrusionOk="0">
                  <a:moveTo>
                    <a:pt x="71" y="0"/>
                  </a:moveTo>
                  <a:cubicBezTo>
                    <a:pt x="65" y="95"/>
                    <a:pt x="58" y="190"/>
                    <a:pt x="51" y="284"/>
                  </a:cubicBezTo>
                  <a:cubicBezTo>
                    <a:pt x="33" y="547"/>
                    <a:pt x="17" y="809"/>
                    <a:pt x="1" y="1071"/>
                  </a:cubicBezTo>
                  <a:cubicBezTo>
                    <a:pt x="3" y="1122"/>
                    <a:pt x="6" y="1172"/>
                    <a:pt x="10" y="1223"/>
                  </a:cubicBezTo>
                  <a:cubicBezTo>
                    <a:pt x="21" y="1399"/>
                    <a:pt x="32" y="1575"/>
                    <a:pt x="43" y="1750"/>
                  </a:cubicBezTo>
                  <a:cubicBezTo>
                    <a:pt x="67" y="2080"/>
                    <a:pt x="90" y="2410"/>
                    <a:pt x="113" y="2740"/>
                  </a:cubicBezTo>
                  <a:cubicBezTo>
                    <a:pt x="136" y="3070"/>
                    <a:pt x="161" y="3400"/>
                    <a:pt x="181" y="3730"/>
                  </a:cubicBezTo>
                  <a:cubicBezTo>
                    <a:pt x="200" y="4068"/>
                    <a:pt x="221" y="4406"/>
                    <a:pt x="240" y="4743"/>
                  </a:cubicBezTo>
                  <a:cubicBezTo>
                    <a:pt x="259" y="5078"/>
                    <a:pt x="278" y="5413"/>
                    <a:pt x="297" y="5748"/>
                  </a:cubicBezTo>
                  <a:cubicBezTo>
                    <a:pt x="317" y="6079"/>
                    <a:pt x="338" y="6412"/>
                    <a:pt x="359" y="6743"/>
                  </a:cubicBezTo>
                  <a:cubicBezTo>
                    <a:pt x="381" y="7082"/>
                    <a:pt x="404" y="7419"/>
                    <a:pt x="427" y="7756"/>
                  </a:cubicBezTo>
                  <a:cubicBezTo>
                    <a:pt x="448" y="8080"/>
                    <a:pt x="470" y="8404"/>
                    <a:pt x="490" y="8728"/>
                  </a:cubicBezTo>
                  <a:cubicBezTo>
                    <a:pt x="511" y="9054"/>
                    <a:pt x="531" y="9381"/>
                    <a:pt x="550" y="9706"/>
                  </a:cubicBezTo>
                  <a:cubicBezTo>
                    <a:pt x="579" y="10191"/>
                    <a:pt x="610" y="10678"/>
                    <a:pt x="642" y="11163"/>
                  </a:cubicBezTo>
                  <a:cubicBezTo>
                    <a:pt x="690" y="11182"/>
                    <a:pt x="740" y="11201"/>
                    <a:pt x="788" y="11220"/>
                  </a:cubicBezTo>
                  <a:cubicBezTo>
                    <a:pt x="754" y="10660"/>
                    <a:pt x="718" y="10100"/>
                    <a:pt x="680" y="9540"/>
                  </a:cubicBezTo>
                  <a:lnTo>
                    <a:pt x="681" y="9540"/>
                  </a:lnTo>
                  <a:cubicBezTo>
                    <a:pt x="637" y="8890"/>
                    <a:pt x="597" y="8239"/>
                    <a:pt x="557" y="7588"/>
                  </a:cubicBezTo>
                  <a:cubicBezTo>
                    <a:pt x="536" y="7250"/>
                    <a:pt x="517" y="6912"/>
                    <a:pt x="495" y="6573"/>
                  </a:cubicBezTo>
                  <a:cubicBezTo>
                    <a:pt x="475" y="6242"/>
                    <a:pt x="452" y="5912"/>
                    <a:pt x="430" y="5580"/>
                  </a:cubicBezTo>
                  <a:cubicBezTo>
                    <a:pt x="407" y="5244"/>
                    <a:pt x="383" y="4908"/>
                    <a:pt x="359" y="4573"/>
                  </a:cubicBezTo>
                  <a:cubicBezTo>
                    <a:pt x="336" y="4235"/>
                    <a:pt x="314" y="3898"/>
                    <a:pt x="291" y="3559"/>
                  </a:cubicBezTo>
                  <a:cubicBezTo>
                    <a:pt x="280" y="3402"/>
                    <a:pt x="272" y="3244"/>
                    <a:pt x="264" y="3086"/>
                  </a:cubicBezTo>
                  <a:cubicBezTo>
                    <a:pt x="254" y="2915"/>
                    <a:pt x="244" y="2744"/>
                    <a:pt x="234" y="2573"/>
                  </a:cubicBezTo>
                  <a:cubicBezTo>
                    <a:pt x="215" y="2243"/>
                    <a:pt x="198" y="1912"/>
                    <a:pt x="177" y="1580"/>
                  </a:cubicBezTo>
                  <a:cubicBezTo>
                    <a:pt x="155" y="1244"/>
                    <a:pt x="135" y="906"/>
                    <a:pt x="112" y="569"/>
                  </a:cubicBezTo>
                  <a:cubicBezTo>
                    <a:pt x="98" y="379"/>
                    <a:pt x="85" y="19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a:off x="4844747" y="3838445"/>
              <a:ext cx="508713" cy="67725"/>
            </a:xfrm>
            <a:custGeom>
              <a:avLst/>
              <a:gdLst/>
              <a:ahLst/>
              <a:cxnLst/>
              <a:rect l="l" t="t" r="r" b="b"/>
              <a:pathLst>
                <a:path w="12822" h="1707" extrusionOk="0">
                  <a:moveTo>
                    <a:pt x="12822" y="0"/>
                  </a:moveTo>
                  <a:lnTo>
                    <a:pt x="12822" y="0"/>
                  </a:lnTo>
                  <a:cubicBezTo>
                    <a:pt x="12511" y="172"/>
                    <a:pt x="12184" y="318"/>
                    <a:pt x="11859" y="455"/>
                  </a:cubicBezTo>
                  <a:cubicBezTo>
                    <a:pt x="10264" y="1138"/>
                    <a:pt x="8532" y="1490"/>
                    <a:pt x="6801" y="1554"/>
                  </a:cubicBezTo>
                  <a:cubicBezTo>
                    <a:pt x="6599" y="1558"/>
                    <a:pt x="6397" y="1561"/>
                    <a:pt x="6195" y="1561"/>
                  </a:cubicBezTo>
                  <a:cubicBezTo>
                    <a:pt x="4883" y="1561"/>
                    <a:pt x="3566" y="1459"/>
                    <a:pt x="2282" y="1194"/>
                  </a:cubicBezTo>
                  <a:cubicBezTo>
                    <a:pt x="1501" y="1023"/>
                    <a:pt x="739" y="772"/>
                    <a:pt x="0" y="465"/>
                  </a:cubicBezTo>
                  <a:lnTo>
                    <a:pt x="0" y="465"/>
                  </a:lnTo>
                  <a:cubicBezTo>
                    <a:pt x="4" y="514"/>
                    <a:pt x="7" y="564"/>
                    <a:pt x="9" y="614"/>
                  </a:cubicBezTo>
                  <a:cubicBezTo>
                    <a:pt x="90" y="646"/>
                    <a:pt x="172" y="677"/>
                    <a:pt x="253" y="708"/>
                  </a:cubicBezTo>
                  <a:cubicBezTo>
                    <a:pt x="2062" y="1422"/>
                    <a:pt x="4016" y="1706"/>
                    <a:pt x="5954" y="1706"/>
                  </a:cubicBezTo>
                  <a:cubicBezTo>
                    <a:pt x="5997" y="1706"/>
                    <a:pt x="6040" y="1706"/>
                    <a:pt x="6082" y="1706"/>
                  </a:cubicBezTo>
                  <a:cubicBezTo>
                    <a:pt x="7185" y="1693"/>
                    <a:pt x="8293" y="1607"/>
                    <a:pt x="9376" y="1394"/>
                  </a:cubicBezTo>
                  <a:cubicBezTo>
                    <a:pt x="10361" y="1184"/>
                    <a:pt x="11331" y="876"/>
                    <a:pt x="12244" y="448"/>
                  </a:cubicBezTo>
                  <a:cubicBezTo>
                    <a:pt x="12435" y="354"/>
                    <a:pt x="12628" y="258"/>
                    <a:pt x="12816" y="155"/>
                  </a:cubicBezTo>
                  <a:cubicBezTo>
                    <a:pt x="12818" y="103"/>
                    <a:pt x="12819" y="51"/>
                    <a:pt x="12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a:off x="4908149" y="3878319"/>
              <a:ext cx="453842" cy="677927"/>
            </a:xfrm>
            <a:custGeom>
              <a:avLst/>
              <a:gdLst/>
              <a:ahLst/>
              <a:cxnLst/>
              <a:rect l="l" t="t" r="r" b="b"/>
              <a:pathLst>
                <a:path w="11439" h="17087" extrusionOk="0">
                  <a:moveTo>
                    <a:pt x="8711" y="0"/>
                  </a:moveTo>
                  <a:lnTo>
                    <a:pt x="8711" y="0"/>
                  </a:lnTo>
                  <a:cubicBezTo>
                    <a:pt x="8668" y="13"/>
                    <a:pt x="8624" y="25"/>
                    <a:pt x="8580" y="37"/>
                  </a:cubicBezTo>
                  <a:cubicBezTo>
                    <a:pt x="8542" y="443"/>
                    <a:pt x="8498" y="850"/>
                    <a:pt x="8463" y="1258"/>
                  </a:cubicBezTo>
                  <a:cubicBezTo>
                    <a:pt x="8278" y="3462"/>
                    <a:pt x="8192" y="5672"/>
                    <a:pt x="8089" y="7881"/>
                  </a:cubicBezTo>
                  <a:cubicBezTo>
                    <a:pt x="8002" y="9913"/>
                    <a:pt x="7941" y="11946"/>
                    <a:pt x="7886" y="13979"/>
                  </a:cubicBezTo>
                  <a:cubicBezTo>
                    <a:pt x="7858" y="14468"/>
                    <a:pt x="8204" y="14815"/>
                    <a:pt x="8597" y="15049"/>
                  </a:cubicBezTo>
                  <a:cubicBezTo>
                    <a:pt x="9047" y="15336"/>
                    <a:pt x="9538" y="15549"/>
                    <a:pt x="10030" y="15755"/>
                  </a:cubicBezTo>
                  <a:cubicBezTo>
                    <a:pt x="10330" y="15897"/>
                    <a:pt x="11439" y="16227"/>
                    <a:pt x="10705" y="16563"/>
                  </a:cubicBezTo>
                  <a:cubicBezTo>
                    <a:pt x="10359" y="16704"/>
                    <a:pt x="9980" y="16736"/>
                    <a:pt x="9612" y="16784"/>
                  </a:cubicBezTo>
                  <a:cubicBezTo>
                    <a:pt x="8987" y="16848"/>
                    <a:pt x="8358" y="16861"/>
                    <a:pt x="7731" y="16896"/>
                  </a:cubicBezTo>
                  <a:cubicBezTo>
                    <a:pt x="7084" y="16928"/>
                    <a:pt x="6435" y="16956"/>
                    <a:pt x="5787" y="16956"/>
                  </a:cubicBezTo>
                  <a:cubicBezTo>
                    <a:pt x="5433" y="16956"/>
                    <a:pt x="5080" y="16948"/>
                    <a:pt x="4727" y="16927"/>
                  </a:cubicBezTo>
                  <a:cubicBezTo>
                    <a:pt x="4001" y="16878"/>
                    <a:pt x="3272" y="16852"/>
                    <a:pt x="2548" y="16766"/>
                  </a:cubicBezTo>
                  <a:cubicBezTo>
                    <a:pt x="2148" y="16714"/>
                    <a:pt x="2013" y="16239"/>
                    <a:pt x="1880" y="15919"/>
                  </a:cubicBezTo>
                  <a:cubicBezTo>
                    <a:pt x="1669" y="15308"/>
                    <a:pt x="1564" y="14667"/>
                    <a:pt x="1438" y="14034"/>
                  </a:cubicBezTo>
                  <a:cubicBezTo>
                    <a:pt x="1193" y="12786"/>
                    <a:pt x="1089" y="11518"/>
                    <a:pt x="937" y="10257"/>
                  </a:cubicBezTo>
                  <a:cubicBezTo>
                    <a:pt x="745" y="8830"/>
                    <a:pt x="615" y="7400"/>
                    <a:pt x="492" y="5966"/>
                  </a:cubicBezTo>
                  <a:cubicBezTo>
                    <a:pt x="370" y="4463"/>
                    <a:pt x="226" y="2960"/>
                    <a:pt x="185" y="1452"/>
                  </a:cubicBezTo>
                  <a:cubicBezTo>
                    <a:pt x="171" y="987"/>
                    <a:pt x="157" y="523"/>
                    <a:pt x="146" y="58"/>
                  </a:cubicBezTo>
                  <a:cubicBezTo>
                    <a:pt x="97" y="45"/>
                    <a:pt x="49" y="32"/>
                    <a:pt x="0" y="18"/>
                  </a:cubicBezTo>
                  <a:lnTo>
                    <a:pt x="0" y="18"/>
                  </a:lnTo>
                  <a:cubicBezTo>
                    <a:pt x="3" y="89"/>
                    <a:pt x="5" y="159"/>
                    <a:pt x="6" y="230"/>
                  </a:cubicBezTo>
                  <a:cubicBezTo>
                    <a:pt x="74" y="2692"/>
                    <a:pt x="279" y="5147"/>
                    <a:pt x="503" y="7599"/>
                  </a:cubicBezTo>
                  <a:cubicBezTo>
                    <a:pt x="730" y="9836"/>
                    <a:pt x="977" y="12072"/>
                    <a:pt x="1332" y="14294"/>
                  </a:cubicBezTo>
                  <a:cubicBezTo>
                    <a:pt x="1418" y="14781"/>
                    <a:pt x="1537" y="15263"/>
                    <a:pt x="1684" y="15736"/>
                  </a:cubicBezTo>
                  <a:cubicBezTo>
                    <a:pt x="1834" y="16155"/>
                    <a:pt x="1961" y="16714"/>
                    <a:pt x="2419" y="16892"/>
                  </a:cubicBezTo>
                  <a:cubicBezTo>
                    <a:pt x="2819" y="16974"/>
                    <a:pt x="3234" y="16975"/>
                    <a:pt x="3641" y="17004"/>
                  </a:cubicBezTo>
                  <a:cubicBezTo>
                    <a:pt x="4466" y="17052"/>
                    <a:pt x="5291" y="17086"/>
                    <a:pt x="6116" y="17086"/>
                  </a:cubicBezTo>
                  <a:cubicBezTo>
                    <a:pt x="6342" y="17086"/>
                    <a:pt x="6567" y="17084"/>
                    <a:pt x="6793" y="17078"/>
                  </a:cubicBezTo>
                  <a:cubicBezTo>
                    <a:pt x="7635" y="17057"/>
                    <a:pt x="8478" y="17019"/>
                    <a:pt x="9318" y="16957"/>
                  </a:cubicBezTo>
                  <a:cubicBezTo>
                    <a:pt x="9813" y="16900"/>
                    <a:pt x="10699" y="16898"/>
                    <a:pt x="11022" y="16486"/>
                  </a:cubicBezTo>
                  <a:cubicBezTo>
                    <a:pt x="11249" y="16072"/>
                    <a:pt x="10648" y="15855"/>
                    <a:pt x="10356" y="15728"/>
                  </a:cubicBezTo>
                  <a:cubicBezTo>
                    <a:pt x="9675" y="15421"/>
                    <a:pt x="8553" y="15061"/>
                    <a:pt x="8136" y="14426"/>
                  </a:cubicBezTo>
                  <a:cubicBezTo>
                    <a:pt x="8063" y="14299"/>
                    <a:pt x="8027" y="14155"/>
                    <a:pt x="8007" y="14011"/>
                  </a:cubicBezTo>
                  <a:cubicBezTo>
                    <a:pt x="8017" y="13543"/>
                    <a:pt x="8031" y="13076"/>
                    <a:pt x="8045" y="12609"/>
                  </a:cubicBezTo>
                  <a:cubicBezTo>
                    <a:pt x="8108" y="10623"/>
                    <a:pt x="8211" y="8639"/>
                    <a:pt x="8279" y="6653"/>
                  </a:cubicBezTo>
                  <a:cubicBezTo>
                    <a:pt x="8314" y="5477"/>
                    <a:pt x="8389" y="4304"/>
                    <a:pt x="8473" y="3132"/>
                  </a:cubicBezTo>
                  <a:cubicBezTo>
                    <a:pt x="8537" y="2087"/>
                    <a:pt x="8622" y="1043"/>
                    <a:pt x="8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4223267" y="3135154"/>
              <a:ext cx="1201756" cy="125492"/>
            </a:xfrm>
            <a:custGeom>
              <a:avLst/>
              <a:gdLst/>
              <a:ahLst/>
              <a:cxnLst/>
              <a:rect l="l" t="t" r="r" b="b"/>
              <a:pathLst>
                <a:path w="30290" h="3163" extrusionOk="0">
                  <a:moveTo>
                    <a:pt x="13" y="0"/>
                  </a:moveTo>
                  <a:cubicBezTo>
                    <a:pt x="9" y="48"/>
                    <a:pt x="5" y="95"/>
                    <a:pt x="1" y="141"/>
                  </a:cubicBezTo>
                  <a:cubicBezTo>
                    <a:pt x="192" y="206"/>
                    <a:pt x="384" y="267"/>
                    <a:pt x="573" y="332"/>
                  </a:cubicBezTo>
                  <a:cubicBezTo>
                    <a:pt x="1654" y="661"/>
                    <a:pt x="2748" y="944"/>
                    <a:pt x="3848" y="1199"/>
                  </a:cubicBezTo>
                  <a:cubicBezTo>
                    <a:pt x="4859" y="1454"/>
                    <a:pt x="5869" y="1707"/>
                    <a:pt x="6890" y="1917"/>
                  </a:cubicBezTo>
                  <a:cubicBezTo>
                    <a:pt x="7813" y="2104"/>
                    <a:pt x="8733" y="2298"/>
                    <a:pt x="9660" y="2461"/>
                  </a:cubicBezTo>
                  <a:cubicBezTo>
                    <a:pt x="10439" y="2603"/>
                    <a:pt x="11225" y="2699"/>
                    <a:pt x="12009" y="2806"/>
                  </a:cubicBezTo>
                  <a:cubicBezTo>
                    <a:pt x="13926" y="3027"/>
                    <a:pt x="15856" y="3154"/>
                    <a:pt x="17786" y="3162"/>
                  </a:cubicBezTo>
                  <a:cubicBezTo>
                    <a:pt x="17841" y="3162"/>
                    <a:pt x="17897" y="3163"/>
                    <a:pt x="17953" y="3163"/>
                  </a:cubicBezTo>
                  <a:cubicBezTo>
                    <a:pt x="19656" y="3163"/>
                    <a:pt x="21356" y="3044"/>
                    <a:pt x="23048" y="2852"/>
                  </a:cubicBezTo>
                  <a:cubicBezTo>
                    <a:pt x="24469" y="2701"/>
                    <a:pt x="25890" y="2505"/>
                    <a:pt x="27279" y="2166"/>
                  </a:cubicBezTo>
                  <a:cubicBezTo>
                    <a:pt x="28301" y="1917"/>
                    <a:pt x="29300" y="1589"/>
                    <a:pt x="30290" y="1235"/>
                  </a:cubicBezTo>
                  <a:cubicBezTo>
                    <a:pt x="30290" y="1231"/>
                    <a:pt x="30290" y="1229"/>
                    <a:pt x="30290" y="1227"/>
                  </a:cubicBezTo>
                  <a:cubicBezTo>
                    <a:pt x="30286" y="1183"/>
                    <a:pt x="30284" y="1139"/>
                    <a:pt x="30280" y="1095"/>
                  </a:cubicBezTo>
                  <a:cubicBezTo>
                    <a:pt x="30277" y="1096"/>
                    <a:pt x="30273" y="1097"/>
                    <a:pt x="30271" y="1099"/>
                  </a:cubicBezTo>
                  <a:cubicBezTo>
                    <a:pt x="29127" y="1511"/>
                    <a:pt x="27964" y="1877"/>
                    <a:pt x="26774" y="2134"/>
                  </a:cubicBezTo>
                  <a:cubicBezTo>
                    <a:pt x="25278" y="2442"/>
                    <a:pt x="23762" y="2663"/>
                    <a:pt x="22240" y="2803"/>
                  </a:cubicBezTo>
                  <a:cubicBezTo>
                    <a:pt x="20751" y="2941"/>
                    <a:pt x="19256" y="3012"/>
                    <a:pt x="17761" y="3012"/>
                  </a:cubicBezTo>
                  <a:cubicBezTo>
                    <a:pt x="15864" y="3012"/>
                    <a:pt x="13967" y="2898"/>
                    <a:pt x="12083" y="2664"/>
                  </a:cubicBezTo>
                  <a:cubicBezTo>
                    <a:pt x="10144" y="2421"/>
                    <a:pt x="8215" y="2088"/>
                    <a:pt x="6313" y="1639"/>
                  </a:cubicBezTo>
                  <a:cubicBezTo>
                    <a:pt x="4202" y="1169"/>
                    <a:pt x="2100" y="653"/>
                    <a:pt x="35" y="7"/>
                  </a:cubicBezTo>
                  <a:cubicBezTo>
                    <a:pt x="27" y="5"/>
                    <a:pt x="20" y="3"/>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4741591" y="1863906"/>
              <a:ext cx="163302" cy="12141"/>
            </a:xfrm>
            <a:custGeom>
              <a:avLst/>
              <a:gdLst/>
              <a:ahLst/>
              <a:cxnLst/>
              <a:rect l="l" t="t" r="r" b="b"/>
              <a:pathLst>
                <a:path w="4116" h="306" extrusionOk="0">
                  <a:moveTo>
                    <a:pt x="1" y="1"/>
                  </a:moveTo>
                  <a:cubicBezTo>
                    <a:pt x="7" y="47"/>
                    <a:pt x="10" y="93"/>
                    <a:pt x="12" y="140"/>
                  </a:cubicBezTo>
                  <a:cubicBezTo>
                    <a:pt x="142" y="144"/>
                    <a:pt x="271" y="147"/>
                    <a:pt x="400" y="152"/>
                  </a:cubicBezTo>
                  <a:cubicBezTo>
                    <a:pt x="637" y="160"/>
                    <a:pt x="874" y="170"/>
                    <a:pt x="1112" y="181"/>
                  </a:cubicBezTo>
                  <a:cubicBezTo>
                    <a:pt x="1581" y="202"/>
                    <a:pt x="2052" y="220"/>
                    <a:pt x="2521" y="240"/>
                  </a:cubicBezTo>
                  <a:cubicBezTo>
                    <a:pt x="2963" y="258"/>
                    <a:pt x="3404" y="279"/>
                    <a:pt x="3846" y="296"/>
                  </a:cubicBezTo>
                  <a:cubicBezTo>
                    <a:pt x="3929" y="300"/>
                    <a:pt x="4014" y="303"/>
                    <a:pt x="4097" y="305"/>
                  </a:cubicBezTo>
                  <a:cubicBezTo>
                    <a:pt x="4103" y="254"/>
                    <a:pt x="4108" y="202"/>
                    <a:pt x="4115" y="151"/>
                  </a:cubicBezTo>
                  <a:cubicBezTo>
                    <a:pt x="3724" y="136"/>
                    <a:pt x="3332" y="121"/>
                    <a:pt x="2940" y="108"/>
                  </a:cubicBezTo>
                  <a:cubicBezTo>
                    <a:pt x="2471" y="93"/>
                    <a:pt x="2003" y="73"/>
                    <a:pt x="1534" y="58"/>
                  </a:cubicBezTo>
                  <a:cubicBezTo>
                    <a:pt x="1064" y="43"/>
                    <a:pt x="595" y="27"/>
                    <a:pt x="128" y="6"/>
                  </a:cubicBezTo>
                  <a:cubicBezTo>
                    <a:pt x="85" y="4"/>
                    <a:pt x="44" y="2"/>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4683386" y="1867754"/>
              <a:ext cx="169452" cy="110416"/>
            </a:xfrm>
            <a:custGeom>
              <a:avLst/>
              <a:gdLst/>
              <a:ahLst/>
              <a:cxnLst/>
              <a:rect l="l" t="t" r="r" b="b"/>
              <a:pathLst>
                <a:path w="4271" h="2783" extrusionOk="0">
                  <a:moveTo>
                    <a:pt x="4123" y="1"/>
                  </a:moveTo>
                  <a:cubicBezTo>
                    <a:pt x="4016" y="539"/>
                    <a:pt x="3844" y="1075"/>
                    <a:pt x="3520" y="1521"/>
                  </a:cubicBezTo>
                  <a:cubicBezTo>
                    <a:pt x="3163" y="1978"/>
                    <a:pt x="2648" y="2343"/>
                    <a:pt x="2089" y="2509"/>
                  </a:cubicBezTo>
                  <a:cubicBezTo>
                    <a:pt x="1790" y="2595"/>
                    <a:pt x="1483" y="2650"/>
                    <a:pt x="1174" y="2650"/>
                  </a:cubicBezTo>
                  <a:cubicBezTo>
                    <a:pt x="1043" y="2650"/>
                    <a:pt x="912" y="2640"/>
                    <a:pt x="782" y="2619"/>
                  </a:cubicBezTo>
                  <a:cubicBezTo>
                    <a:pt x="582" y="2586"/>
                    <a:pt x="378" y="2542"/>
                    <a:pt x="188" y="2465"/>
                  </a:cubicBezTo>
                  <a:cubicBezTo>
                    <a:pt x="127" y="2492"/>
                    <a:pt x="64" y="2516"/>
                    <a:pt x="0" y="2539"/>
                  </a:cubicBezTo>
                  <a:cubicBezTo>
                    <a:pt x="14" y="2545"/>
                    <a:pt x="28" y="2552"/>
                    <a:pt x="42" y="2557"/>
                  </a:cubicBezTo>
                  <a:cubicBezTo>
                    <a:pt x="351" y="2699"/>
                    <a:pt x="687" y="2765"/>
                    <a:pt x="1024" y="2779"/>
                  </a:cubicBezTo>
                  <a:cubicBezTo>
                    <a:pt x="1074" y="2782"/>
                    <a:pt x="1123" y="2783"/>
                    <a:pt x="1173" y="2783"/>
                  </a:cubicBezTo>
                  <a:cubicBezTo>
                    <a:pt x="1591" y="2783"/>
                    <a:pt x="2009" y="2694"/>
                    <a:pt x="2402" y="2556"/>
                  </a:cubicBezTo>
                  <a:cubicBezTo>
                    <a:pt x="2772" y="2415"/>
                    <a:pt x="3094" y="2176"/>
                    <a:pt x="3378" y="1905"/>
                  </a:cubicBezTo>
                  <a:cubicBezTo>
                    <a:pt x="3882" y="1399"/>
                    <a:pt x="4130" y="695"/>
                    <a:pt x="4270" y="6"/>
                  </a:cubicBezTo>
                  <a:cubicBezTo>
                    <a:pt x="4221" y="5"/>
                    <a:pt x="4172" y="3"/>
                    <a:pt x="4123" y="2"/>
                  </a:cubicBezTo>
                  <a:lnTo>
                    <a:pt x="412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4606138" y="2340490"/>
              <a:ext cx="76850" cy="254594"/>
            </a:xfrm>
            <a:custGeom>
              <a:avLst/>
              <a:gdLst/>
              <a:ahLst/>
              <a:cxnLst/>
              <a:rect l="l" t="t" r="r" b="b"/>
              <a:pathLst>
                <a:path w="1937" h="6417" extrusionOk="0">
                  <a:moveTo>
                    <a:pt x="121" y="1"/>
                  </a:moveTo>
                  <a:cubicBezTo>
                    <a:pt x="81" y="17"/>
                    <a:pt x="41" y="32"/>
                    <a:pt x="0" y="48"/>
                  </a:cubicBezTo>
                  <a:cubicBezTo>
                    <a:pt x="76" y="407"/>
                    <a:pt x="154" y="765"/>
                    <a:pt x="241" y="1122"/>
                  </a:cubicBezTo>
                  <a:cubicBezTo>
                    <a:pt x="512" y="2236"/>
                    <a:pt x="833" y="3338"/>
                    <a:pt x="1188" y="4428"/>
                  </a:cubicBezTo>
                  <a:cubicBezTo>
                    <a:pt x="1410" y="5088"/>
                    <a:pt x="1608" y="5757"/>
                    <a:pt x="1832" y="6417"/>
                  </a:cubicBezTo>
                  <a:cubicBezTo>
                    <a:pt x="1866" y="6382"/>
                    <a:pt x="1901" y="6347"/>
                    <a:pt x="1937" y="6312"/>
                  </a:cubicBezTo>
                  <a:cubicBezTo>
                    <a:pt x="1923" y="6271"/>
                    <a:pt x="1909" y="6231"/>
                    <a:pt x="1896" y="6190"/>
                  </a:cubicBezTo>
                  <a:cubicBezTo>
                    <a:pt x="1231" y="4149"/>
                    <a:pt x="592" y="2096"/>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4940366" y="2346045"/>
              <a:ext cx="85143" cy="237336"/>
            </a:xfrm>
            <a:custGeom>
              <a:avLst/>
              <a:gdLst/>
              <a:ahLst/>
              <a:cxnLst/>
              <a:rect l="l" t="t" r="r" b="b"/>
              <a:pathLst>
                <a:path w="2146" h="5982" extrusionOk="0">
                  <a:moveTo>
                    <a:pt x="2022" y="0"/>
                  </a:moveTo>
                  <a:cubicBezTo>
                    <a:pt x="1837" y="534"/>
                    <a:pt x="1674" y="1076"/>
                    <a:pt x="1490" y="1610"/>
                  </a:cubicBezTo>
                  <a:cubicBezTo>
                    <a:pt x="1138" y="2636"/>
                    <a:pt x="776" y="3658"/>
                    <a:pt x="417" y="4681"/>
                  </a:cubicBezTo>
                  <a:cubicBezTo>
                    <a:pt x="279" y="5075"/>
                    <a:pt x="140" y="5467"/>
                    <a:pt x="0" y="5860"/>
                  </a:cubicBezTo>
                  <a:cubicBezTo>
                    <a:pt x="38" y="5901"/>
                    <a:pt x="75" y="5942"/>
                    <a:pt x="113" y="5981"/>
                  </a:cubicBezTo>
                  <a:cubicBezTo>
                    <a:pt x="319" y="5398"/>
                    <a:pt x="526" y="4815"/>
                    <a:pt x="732" y="4230"/>
                  </a:cubicBezTo>
                  <a:cubicBezTo>
                    <a:pt x="1100" y="3207"/>
                    <a:pt x="1453" y="2178"/>
                    <a:pt x="1794" y="1146"/>
                  </a:cubicBezTo>
                  <a:cubicBezTo>
                    <a:pt x="1925" y="786"/>
                    <a:pt x="2025" y="414"/>
                    <a:pt x="2146" y="50"/>
                  </a:cubicBezTo>
                  <a:cubicBezTo>
                    <a:pt x="2104" y="34"/>
                    <a:pt x="2064" y="17"/>
                    <a:pt x="202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4658946" y="1973688"/>
              <a:ext cx="155407" cy="159573"/>
            </a:xfrm>
            <a:custGeom>
              <a:avLst/>
              <a:gdLst/>
              <a:ahLst/>
              <a:cxnLst/>
              <a:rect l="l" t="t" r="r" b="b"/>
              <a:pathLst>
                <a:path w="3917" h="4022" extrusionOk="0">
                  <a:moveTo>
                    <a:pt x="139" y="0"/>
                  </a:moveTo>
                  <a:cubicBezTo>
                    <a:pt x="93" y="11"/>
                    <a:pt x="47" y="20"/>
                    <a:pt x="1" y="28"/>
                  </a:cubicBezTo>
                  <a:cubicBezTo>
                    <a:pt x="472" y="859"/>
                    <a:pt x="1059" y="1624"/>
                    <a:pt x="1730" y="2303"/>
                  </a:cubicBezTo>
                  <a:cubicBezTo>
                    <a:pt x="2356" y="2937"/>
                    <a:pt x="3025" y="3535"/>
                    <a:pt x="3781" y="4009"/>
                  </a:cubicBezTo>
                  <a:cubicBezTo>
                    <a:pt x="3795" y="4017"/>
                    <a:pt x="3808" y="4021"/>
                    <a:pt x="3820" y="4021"/>
                  </a:cubicBezTo>
                  <a:cubicBezTo>
                    <a:pt x="3880" y="4021"/>
                    <a:pt x="3916" y="3928"/>
                    <a:pt x="3858" y="3889"/>
                  </a:cubicBezTo>
                  <a:cubicBezTo>
                    <a:pt x="3645" y="3755"/>
                    <a:pt x="3438" y="3612"/>
                    <a:pt x="3236" y="3460"/>
                  </a:cubicBezTo>
                  <a:cubicBezTo>
                    <a:pt x="2934" y="3229"/>
                    <a:pt x="2648" y="2978"/>
                    <a:pt x="2370" y="2718"/>
                  </a:cubicBezTo>
                  <a:cubicBezTo>
                    <a:pt x="1521" y="1913"/>
                    <a:pt x="712" y="1028"/>
                    <a:pt x="1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4810190" y="1979997"/>
              <a:ext cx="158621" cy="155962"/>
            </a:xfrm>
            <a:custGeom>
              <a:avLst/>
              <a:gdLst/>
              <a:ahLst/>
              <a:cxnLst/>
              <a:rect l="l" t="t" r="r" b="b"/>
              <a:pathLst>
                <a:path w="3998" h="3931" extrusionOk="0">
                  <a:moveTo>
                    <a:pt x="3859" y="1"/>
                  </a:moveTo>
                  <a:cubicBezTo>
                    <a:pt x="3323" y="794"/>
                    <a:pt x="2747" y="1560"/>
                    <a:pt x="2058" y="2228"/>
                  </a:cubicBezTo>
                  <a:cubicBezTo>
                    <a:pt x="1577" y="2703"/>
                    <a:pt x="1044" y="3120"/>
                    <a:pt x="499" y="3518"/>
                  </a:cubicBezTo>
                  <a:cubicBezTo>
                    <a:pt x="377" y="3607"/>
                    <a:pt x="253" y="3693"/>
                    <a:pt x="119" y="3763"/>
                  </a:cubicBezTo>
                  <a:cubicBezTo>
                    <a:pt x="66" y="3785"/>
                    <a:pt x="0" y="3826"/>
                    <a:pt x="31" y="3892"/>
                  </a:cubicBezTo>
                  <a:cubicBezTo>
                    <a:pt x="45" y="3921"/>
                    <a:pt x="65" y="3931"/>
                    <a:pt x="88" y="3931"/>
                  </a:cubicBezTo>
                  <a:cubicBezTo>
                    <a:pt x="122" y="3931"/>
                    <a:pt x="162" y="3907"/>
                    <a:pt x="191" y="3889"/>
                  </a:cubicBezTo>
                  <a:cubicBezTo>
                    <a:pt x="502" y="3715"/>
                    <a:pt x="772" y="3480"/>
                    <a:pt x="1054" y="3264"/>
                  </a:cubicBezTo>
                  <a:cubicBezTo>
                    <a:pt x="1564" y="2871"/>
                    <a:pt x="2073" y="2469"/>
                    <a:pt x="2503" y="1985"/>
                  </a:cubicBezTo>
                  <a:cubicBezTo>
                    <a:pt x="3056" y="1382"/>
                    <a:pt x="3540" y="723"/>
                    <a:pt x="3997" y="45"/>
                  </a:cubicBezTo>
                  <a:cubicBezTo>
                    <a:pt x="3950" y="31"/>
                    <a:pt x="3904" y="17"/>
                    <a:pt x="385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4677356" y="1972339"/>
              <a:ext cx="273043" cy="43881"/>
            </a:xfrm>
            <a:custGeom>
              <a:avLst/>
              <a:gdLst/>
              <a:ahLst/>
              <a:cxnLst/>
              <a:rect l="l" t="t" r="r" b="b"/>
              <a:pathLst>
                <a:path w="6882" h="1106" extrusionOk="0">
                  <a:moveTo>
                    <a:pt x="115" y="1"/>
                  </a:moveTo>
                  <a:cubicBezTo>
                    <a:pt x="103" y="1"/>
                    <a:pt x="91" y="4"/>
                    <a:pt x="79" y="13"/>
                  </a:cubicBezTo>
                  <a:cubicBezTo>
                    <a:pt x="1" y="77"/>
                    <a:pt x="91" y="163"/>
                    <a:pt x="147" y="205"/>
                  </a:cubicBezTo>
                  <a:cubicBezTo>
                    <a:pt x="258" y="294"/>
                    <a:pt x="375" y="376"/>
                    <a:pt x="498" y="448"/>
                  </a:cubicBezTo>
                  <a:cubicBezTo>
                    <a:pt x="1283" y="850"/>
                    <a:pt x="2167" y="1046"/>
                    <a:pt x="3042" y="1100"/>
                  </a:cubicBezTo>
                  <a:cubicBezTo>
                    <a:pt x="3119" y="1104"/>
                    <a:pt x="3200" y="1106"/>
                    <a:pt x="3284" y="1106"/>
                  </a:cubicBezTo>
                  <a:cubicBezTo>
                    <a:pt x="4367" y="1106"/>
                    <a:pt x="6042" y="803"/>
                    <a:pt x="6815" y="190"/>
                  </a:cubicBezTo>
                  <a:cubicBezTo>
                    <a:pt x="6882" y="142"/>
                    <a:pt x="6837" y="45"/>
                    <a:pt x="6774" y="45"/>
                  </a:cubicBezTo>
                  <a:cubicBezTo>
                    <a:pt x="6760" y="45"/>
                    <a:pt x="6746" y="50"/>
                    <a:pt x="6732" y="60"/>
                  </a:cubicBezTo>
                  <a:cubicBezTo>
                    <a:pt x="6560" y="193"/>
                    <a:pt x="6382" y="294"/>
                    <a:pt x="6180" y="388"/>
                  </a:cubicBezTo>
                  <a:cubicBezTo>
                    <a:pt x="5797" y="558"/>
                    <a:pt x="5394" y="677"/>
                    <a:pt x="4985" y="763"/>
                  </a:cubicBezTo>
                  <a:cubicBezTo>
                    <a:pt x="4454" y="887"/>
                    <a:pt x="3911" y="951"/>
                    <a:pt x="3368" y="951"/>
                  </a:cubicBezTo>
                  <a:cubicBezTo>
                    <a:pt x="2907" y="951"/>
                    <a:pt x="2446" y="905"/>
                    <a:pt x="1993" y="811"/>
                  </a:cubicBezTo>
                  <a:cubicBezTo>
                    <a:pt x="1433" y="700"/>
                    <a:pt x="865" y="539"/>
                    <a:pt x="391" y="209"/>
                  </a:cubicBezTo>
                  <a:cubicBezTo>
                    <a:pt x="321" y="157"/>
                    <a:pt x="248" y="106"/>
                    <a:pt x="186" y="44"/>
                  </a:cubicBezTo>
                  <a:cubicBezTo>
                    <a:pt x="169" y="20"/>
                    <a:pt x="143"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4598758" y="1929767"/>
              <a:ext cx="134260" cy="56934"/>
            </a:xfrm>
            <a:custGeom>
              <a:avLst/>
              <a:gdLst/>
              <a:ahLst/>
              <a:cxnLst/>
              <a:rect l="l" t="t" r="r" b="b"/>
              <a:pathLst>
                <a:path w="3384" h="1435" extrusionOk="0">
                  <a:moveTo>
                    <a:pt x="3306" y="0"/>
                  </a:moveTo>
                  <a:cubicBezTo>
                    <a:pt x="3301" y="0"/>
                    <a:pt x="3295" y="1"/>
                    <a:pt x="3290" y="2"/>
                  </a:cubicBezTo>
                  <a:cubicBezTo>
                    <a:pt x="3184" y="30"/>
                    <a:pt x="3077" y="52"/>
                    <a:pt x="2968" y="69"/>
                  </a:cubicBezTo>
                  <a:cubicBezTo>
                    <a:pt x="2787" y="97"/>
                    <a:pt x="2603" y="110"/>
                    <a:pt x="2418" y="117"/>
                  </a:cubicBezTo>
                  <a:cubicBezTo>
                    <a:pt x="2110" y="128"/>
                    <a:pt x="1805" y="128"/>
                    <a:pt x="1496" y="133"/>
                  </a:cubicBezTo>
                  <a:cubicBezTo>
                    <a:pt x="1091" y="143"/>
                    <a:pt x="593" y="137"/>
                    <a:pt x="315" y="480"/>
                  </a:cubicBezTo>
                  <a:cubicBezTo>
                    <a:pt x="139" y="721"/>
                    <a:pt x="0" y="1069"/>
                    <a:pt x="141" y="1357"/>
                  </a:cubicBezTo>
                  <a:cubicBezTo>
                    <a:pt x="162" y="1392"/>
                    <a:pt x="200" y="1434"/>
                    <a:pt x="242" y="1434"/>
                  </a:cubicBezTo>
                  <a:cubicBezTo>
                    <a:pt x="305" y="1434"/>
                    <a:pt x="333" y="1342"/>
                    <a:pt x="282" y="1304"/>
                  </a:cubicBezTo>
                  <a:cubicBezTo>
                    <a:pt x="130" y="1097"/>
                    <a:pt x="281" y="776"/>
                    <a:pt x="405" y="587"/>
                  </a:cubicBezTo>
                  <a:cubicBezTo>
                    <a:pt x="637" y="284"/>
                    <a:pt x="1036" y="274"/>
                    <a:pt x="1401" y="274"/>
                  </a:cubicBezTo>
                  <a:cubicBezTo>
                    <a:pt x="1427" y="274"/>
                    <a:pt x="1452" y="274"/>
                    <a:pt x="1478" y="274"/>
                  </a:cubicBezTo>
                  <a:cubicBezTo>
                    <a:pt x="1529" y="274"/>
                    <a:pt x="1579" y="274"/>
                    <a:pt x="1627" y="273"/>
                  </a:cubicBezTo>
                  <a:cubicBezTo>
                    <a:pt x="1723" y="274"/>
                    <a:pt x="1819" y="275"/>
                    <a:pt x="1915" y="275"/>
                  </a:cubicBezTo>
                  <a:cubicBezTo>
                    <a:pt x="2075" y="275"/>
                    <a:pt x="2235" y="273"/>
                    <a:pt x="2394" y="269"/>
                  </a:cubicBezTo>
                  <a:cubicBezTo>
                    <a:pt x="2705" y="263"/>
                    <a:pt x="3016" y="233"/>
                    <a:pt x="3319" y="155"/>
                  </a:cubicBezTo>
                  <a:cubicBezTo>
                    <a:pt x="3359" y="144"/>
                    <a:pt x="3384" y="103"/>
                    <a:pt x="3376" y="62"/>
                  </a:cubicBezTo>
                  <a:cubicBezTo>
                    <a:pt x="3370" y="28"/>
                    <a:pt x="3339" y="0"/>
                    <a:pt x="3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4907514" y="1933973"/>
              <a:ext cx="183259" cy="60544"/>
            </a:xfrm>
            <a:custGeom>
              <a:avLst/>
              <a:gdLst/>
              <a:ahLst/>
              <a:cxnLst/>
              <a:rect l="l" t="t" r="r" b="b"/>
              <a:pathLst>
                <a:path w="4619" h="1526" extrusionOk="0">
                  <a:moveTo>
                    <a:pt x="56" y="63"/>
                  </a:moveTo>
                  <a:cubicBezTo>
                    <a:pt x="36" y="63"/>
                    <a:pt x="16" y="66"/>
                    <a:pt x="0" y="75"/>
                  </a:cubicBezTo>
                  <a:cubicBezTo>
                    <a:pt x="21" y="122"/>
                    <a:pt x="43" y="168"/>
                    <a:pt x="66" y="213"/>
                  </a:cubicBezTo>
                  <a:cubicBezTo>
                    <a:pt x="68" y="213"/>
                    <a:pt x="71" y="214"/>
                    <a:pt x="73" y="214"/>
                  </a:cubicBezTo>
                  <a:cubicBezTo>
                    <a:pt x="75" y="214"/>
                    <a:pt x="78" y="213"/>
                    <a:pt x="80" y="213"/>
                  </a:cubicBezTo>
                  <a:cubicBezTo>
                    <a:pt x="834" y="277"/>
                    <a:pt x="1595" y="216"/>
                    <a:pt x="2347" y="307"/>
                  </a:cubicBezTo>
                  <a:cubicBezTo>
                    <a:pt x="3162" y="423"/>
                    <a:pt x="4007" y="780"/>
                    <a:pt x="4475" y="1492"/>
                  </a:cubicBezTo>
                  <a:cubicBezTo>
                    <a:pt x="4489" y="1514"/>
                    <a:pt x="4513" y="1525"/>
                    <a:pt x="4536" y="1525"/>
                  </a:cubicBezTo>
                  <a:cubicBezTo>
                    <a:pt x="4550" y="1525"/>
                    <a:pt x="4564" y="1522"/>
                    <a:pt x="4575" y="1513"/>
                  </a:cubicBezTo>
                  <a:cubicBezTo>
                    <a:pt x="4609" y="1489"/>
                    <a:pt x="4618" y="1439"/>
                    <a:pt x="4596" y="1406"/>
                  </a:cubicBezTo>
                  <a:cubicBezTo>
                    <a:pt x="4410" y="1120"/>
                    <a:pt x="4159" y="879"/>
                    <a:pt x="3875" y="693"/>
                  </a:cubicBezTo>
                  <a:cubicBezTo>
                    <a:pt x="2813" y="0"/>
                    <a:pt x="1546" y="156"/>
                    <a:pt x="343" y="82"/>
                  </a:cubicBezTo>
                  <a:cubicBezTo>
                    <a:pt x="259" y="78"/>
                    <a:pt x="173" y="71"/>
                    <a:pt x="89" y="65"/>
                  </a:cubicBezTo>
                  <a:cubicBezTo>
                    <a:pt x="78" y="64"/>
                    <a:pt x="67" y="63"/>
                    <a:pt x="56" y="63"/>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4703938" y="2140525"/>
              <a:ext cx="92998" cy="128269"/>
            </a:xfrm>
            <a:custGeom>
              <a:avLst/>
              <a:gdLst/>
              <a:ahLst/>
              <a:cxnLst/>
              <a:rect l="l" t="t" r="r" b="b"/>
              <a:pathLst>
                <a:path w="2344" h="3233" extrusionOk="0">
                  <a:moveTo>
                    <a:pt x="915" y="2568"/>
                  </a:moveTo>
                  <a:lnTo>
                    <a:pt x="915" y="2568"/>
                  </a:lnTo>
                  <a:cubicBezTo>
                    <a:pt x="911" y="2681"/>
                    <a:pt x="891" y="2803"/>
                    <a:pt x="815" y="2891"/>
                  </a:cubicBezTo>
                  <a:cubicBezTo>
                    <a:pt x="696" y="2996"/>
                    <a:pt x="551" y="3085"/>
                    <a:pt x="391" y="3097"/>
                  </a:cubicBezTo>
                  <a:cubicBezTo>
                    <a:pt x="389" y="3097"/>
                    <a:pt x="388" y="3097"/>
                    <a:pt x="386" y="3097"/>
                  </a:cubicBezTo>
                  <a:cubicBezTo>
                    <a:pt x="164" y="3097"/>
                    <a:pt x="260" y="2774"/>
                    <a:pt x="369" y="2681"/>
                  </a:cubicBezTo>
                  <a:cubicBezTo>
                    <a:pt x="424" y="2636"/>
                    <a:pt x="494" y="2630"/>
                    <a:pt x="562" y="2630"/>
                  </a:cubicBezTo>
                  <a:cubicBezTo>
                    <a:pt x="579" y="2630"/>
                    <a:pt x="596" y="2630"/>
                    <a:pt x="613" y="2631"/>
                  </a:cubicBezTo>
                  <a:cubicBezTo>
                    <a:pt x="715" y="2626"/>
                    <a:pt x="823" y="2616"/>
                    <a:pt x="915" y="2568"/>
                  </a:cubicBezTo>
                  <a:close/>
                  <a:moveTo>
                    <a:pt x="2253" y="0"/>
                  </a:moveTo>
                  <a:cubicBezTo>
                    <a:pt x="2243" y="0"/>
                    <a:pt x="2232" y="3"/>
                    <a:pt x="2221" y="8"/>
                  </a:cubicBezTo>
                  <a:cubicBezTo>
                    <a:pt x="2159" y="61"/>
                    <a:pt x="2121" y="141"/>
                    <a:pt x="2071" y="206"/>
                  </a:cubicBezTo>
                  <a:cubicBezTo>
                    <a:pt x="1887" y="463"/>
                    <a:pt x="1643" y="671"/>
                    <a:pt x="1462" y="931"/>
                  </a:cubicBezTo>
                  <a:cubicBezTo>
                    <a:pt x="1248" y="1276"/>
                    <a:pt x="1158" y="1676"/>
                    <a:pt x="1074" y="2068"/>
                  </a:cubicBezTo>
                  <a:cubicBezTo>
                    <a:pt x="1029" y="2224"/>
                    <a:pt x="976" y="2422"/>
                    <a:pt x="800" y="2468"/>
                  </a:cubicBezTo>
                  <a:cubicBezTo>
                    <a:pt x="661" y="2515"/>
                    <a:pt x="511" y="2472"/>
                    <a:pt x="376" y="2528"/>
                  </a:cubicBezTo>
                  <a:cubicBezTo>
                    <a:pt x="145" y="2617"/>
                    <a:pt x="1" y="3097"/>
                    <a:pt x="275" y="3213"/>
                  </a:cubicBezTo>
                  <a:cubicBezTo>
                    <a:pt x="318" y="3227"/>
                    <a:pt x="361" y="3233"/>
                    <a:pt x="405" y="3233"/>
                  </a:cubicBezTo>
                  <a:cubicBezTo>
                    <a:pt x="600" y="3233"/>
                    <a:pt x="795" y="3107"/>
                    <a:pt x="930" y="2977"/>
                  </a:cubicBezTo>
                  <a:cubicBezTo>
                    <a:pt x="1044" y="2833"/>
                    <a:pt x="1080" y="2625"/>
                    <a:pt x="1058" y="2447"/>
                  </a:cubicBezTo>
                  <a:cubicBezTo>
                    <a:pt x="1195" y="2254"/>
                    <a:pt x="1227" y="2013"/>
                    <a:pt x="1277" y="1788"/>
                  </a:cubicBezTo>
                  <a:cubicBezTo>
                    <a:pt x="1331" y="1537"/>
                    <a:pt x="1421" y="1296"/>
                    <a:pt x="1542" y="1071"/>
                  </a:cubicBezTo>
                  <a:cubicBezTo>
                    <a:pt x="1759" y="733"/>
                    <a:pt x="2088" y="474"/>
                    <a:pt x="2297" y="127"/>
                  </a:cubicBezTo>
                  <a:cubicBezTo>
                    <a:pt x="2344" y="79"/>
                    <a:pt x="2309" y="0"/>
                    <a:pt x="2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4826973" y="2146238"/>
              <a:ext cx="105734" cy="131324"/>
            </a:xfrm>
            <a:custGeom>
              <a:avLst/>
              <a:gdLst/>
              <a:ahLst/>
              <a:cxnLst/>
              <a:rect l="l" t="t" r="r" b="b"/>
              <a:pathLst>
                <a:path w="2665" h="3310" extrusionOk="0">
                  <a:moveTo>
                    <a:pt x="2304" y="2753"/>
                  </a:moveTo>
                  <a:cubicBezTo>
                    <a:pt x="2421" y="2802"/>
                    <a:pt x="2550" y="2915"/>
                    <a:pt x="2501" y="3055"/>
                  </a:cubicBezTo>
                  <a:cubicBezTo>
                    <a:pt x="2480" y="3114"/>
                    <a:pt x="2412" y="3163"/>
                    <a:pt x="2347" y="3163"/>
                  </a:cubicBezTo>
                  <a:cubicBezTo>
                    <a:pt x="2346" y="3163"/>
                    <a:pt x="2345" y="3163"/>
                    <a:pt x="2344" y="3163"/>
                  </a:cubicBezTo>
                  <a:cubicBezTo>
                    <a:pt x="2343" y="3163"/>
                    <a:pt x="2342" y="3163"/>
                    <a:pt x="2340" y="3163"/>
                  </a:cubicBezTo>
                  <a:cubicBezTo>
                    <a:pt x="2172" y="3163"/>
                    <a:pt x="2203" y="2937"/>
                    <a:pt x="2240" y="2827"/>
                  </a:cubicBezTo>
                  <a:cubicBezTo>
                    <a:pt x="2254" y="2825"/>
                    <a:pt x="2268" y="2818"/>
                    <a:pt x="2281" y="2808"/>
                  </a:cubicBezTo>
                  <a:cubicBezTo>
                    <a:pt x="2296" y="2795"/>
                    <a:pt x="2303" y="2773"/>
                    <a:pt x="2304" y="2753"/>
                  </a:cubicBezTo>
                  <a:close/>
                  <a:moveTo>
                    <a:pt x="68" y="0"/>
                  </a:moveTo>
                  <a:cubicBezTo>
                    <a:pt x="66" y="0"/>
                    <a:pt x="64" y="0"/>
                    <a:pt x="62" y="0"/>
                  </a:cubicBezTo>
                  <a:cubicBezTo>
                    <a:pt x="28" y="4"/>
                    <a:pt x="2" y="34"/>
                    <a:pt x="0" y="69"/>
                  </a:cubicBezTo>
                  <a:cubicBezTo>
                    <a:pt x="46" y="414"/>
                    <a:pt x="103" y="775"/>
                    <a:pt x="275" y="1084"/>
                  </a:cubicBezTo>
                  <a:cubicBezTo>
                    <a:pt x="500" y="1490"/>
                    <a:pt x="810" y="1470"/>
                    <a:pt x="1212" y="1534"/>
                  </a:cubicBezTo>
                  <a:cubicBezTo>
                    <a:pt x="1374" y="1581"/>
                    <a:pt x="1499" y="1706"/>
                    <a:pt x="1615" y="1825"/>
                  </a:cubicBezTo>
                  <a:cubicBezTo>
                    <a:pt x="1715" y="1932"/>
                    <a:pt x="1818" y="2051"/>
                    <a:pt x="1894" y="2188"/>
                  </a:cubicBezTo>
                  <a:cubicBezTo>
                    <a:pt x="1989" y="2365"/>
                    <a:pt x="2046" y="2563"/>
                    <a:pt x="2139" y="2743"/>
                  </a:cubicBezTo>
                  <a:cubicBezTo>
                    <a:pt x="2074" y="2890"/>
                    <a:pt x="2044" y="3091"/>
                    <a:pt x="2150" y="3226"/>
                  </a:cubicBezTo>
                  <a:cubicBezTo>
                    <a:pt x="2203" y="3284"/>
                    <a:pt x="2270" y="3310"/>
                    <a:pt x="2339" y="3310"/>
                  </a:cubicBezTo>
                  <a:cubicBezTo>
                    <a:pt x="2499" y="3310"/>
                    <a:pt x="2664" y="3171"/>
                    <a:pt x="2656" y="2996"/>
                  </a:cubicBezTo>
                  <a:cubicBezTo>
                    <a:pt x="2662" y="2777"/>
                    <a:pt x="2467" y="2647"/>
                    <a:pt x="2285" y="2570"/>
                  </a:cubicBezTo>
                  <a:cubicBezTo>
                    <a:pt x="2267" y="2561"/>
                    <a:pt x="2248" y="2554"/>
                    <a:pt x="2228" y="2554"/>
                  </a:cubicBezTo>
                  <a:cubicBezTo>
                    <a:pt x="2216" y="2554"/>
                    <a:pt x="2205" y="2556"/>
                    <a:pt x="2193" y="2562"/>
                  </a:cubicBezTo>
                  <a:cubicBezTo>
                    <a:pt x="2138" y="2430"/>
                    <a:pt x="2089" y="2296"/>
                    <a:pt x="2028" y="2168"/>
                  </a:cubicBezTo>
                  <a:cubicBezTo>
                    <a:pt x="1892" y="1905"/>
                    <a:pt x="1687" y="1673"/>
                    <a:pt x="1453" y="1492"/>
                  </a:cubicBezTo>
                  <a:cubicBezTo>
                    <a:pt x="1260" y="1345"/>
                    <a:pt x="1009" y="1382"/>
                    <a:pt x="787" y="1324"/>
                  </a:cubicBezTo>
                  <a:cubicBezTo>
                    <a:pt x="370" y="1218"/>
                    <a:pt x="259" y="733"/>
                    <a:pt x="188" y="363"/>
                  </a:cubicBezTo>
                  <a:cubicBezTo>
                    <a:pt x="170" y="265"/>
                    <a:pt x="147" y="167"/>
                    <a:pt x="135" y="66"/>
                  </a:cubicBezTo>
                  <a:cubicBezTo>
                    <a:pt x="133" y="31"/>
                    <a:pt x="105" y="0"/>
                    <a:pt x="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4818284" y="2140445"/>
              <a:ext cx="37493" cy="28050"/>
            </a:xfrm>
            <a:custGeom>
              <a:avLst/>
              <a:gdLst/>
              <a:ahLst/>
              <a:cxnLst/>
              <a:rect l="l" t="t" r="r" b="b"/>
              <a:pathLst>
                <a:path w="945" h="707" extrusionOk="0">
                  <a:moveTo>
                    <a:pt x="304" y="153"/>
                  </a:moveTo>
                  <a:cubicBezTo>
                    <a:pt x="343" y="153"/>
                    <a:pt x="385" y="161"/>
                    <a:pt x="421" y="161"/>
                  </a:cubicBezTo>
                  <a:cubicBezTo>
                    <a:pt x="757" y="239"/>
                    <a:pt x="710" y="489"/>
                    <a:pt x="403" y="559"/>
                  </a:cubicBezTo>
                  <a:cubicBezTo>
                    <a:pt x="315" y="558"/>
                    <a:pt x="221" y="511"/>
                    <a:pt x="173" y="440"/>
                  </a:cubicBezTo>
                  <a:cubicBezTo>
                    <a:pt x="152" y="350"/>
                    <a:pt x="165" y="239"/>
                    <a:pt x="231" y="170"/>
                  </a:cubicBezTo>
                  <a:cubicBezTo>
                    <a:pt x="253" y="157"/>
                    <a:pt x="278" y="153"/>
                    <a:pt x="304" y="153"/>
                  </a:cubicBezTo>
                  <a:close/>
                  <a:moveTo>
                    <a:pt x="300" y="0"/>
                  </a:moveTo>
                  <a:cubicBezTo>
                    <a:pt x="99" y="0"/>
                    <a:pt x="1" y="243"/>
                    <a:pt x="27" y="425"/>
                  </a:cubicBezTo>
                  <a:cubicBezTo>
                    <a:pt x="39" y="571"/>
                    <a:pt x="187" y="664"/>
                    <a:pt x="317" y="697"/>
                  </a:cubicBezTo>
                  <a:cubicBezTo>
                    <a:pt x="341" y="703"/>
                    <a:pt x="365" y="706"/>
                    <a:pt x="389" y="706"/>
                  </a:cubicBezTo>
                  <a:cubicBezTo>
                    <a:pt x="512" y="706"/>
                    <a:pt x="626" y="630"/>
                    <a:pt x="715" y="547"/>
                  </a:cubicBezTo>
                  <a:cubicBezTo>
                    <a:pt x="944" y="261"/>
                    <a:pt x="639" y="25"/>
                    <a:pt x="352" y="6"/>
                  </a:cubicBezTo>
                  <a:cubicBezTo>
                    <a:pt x="334" y="2"/>
                    <a:pt x="316" y="0"/>
                    <a:pt x="30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4769363" y="2136160"/>
              <a:ext cx="43166" cy="27177"/>
            </a:xfrm>
            <a:custGeom>
              <a:avLst/>
              <a:gdLst/>
              <a:ahLst/>
              <a:cxnLst/>
              <a:rect l="l" t="t" r="r" b="b"/>
              <a:pathLst>
                <a:path w="1088" h="685" extrusionOk="0">
                  <a:moveTo>
                    <a:pt x="549" y="144"/>
                  </a:moveTo>
                  <a:cubicBezTo>
                    <a:pt x="566" y="144"/>
                    <a:pt x="583" y="145"/>
                    <a:pt x="600" y="147"/>
                  </a:cubicBezTo>
                  <a:cubicBezTo>
                    <a:pt x="907" y="179"/>
                    <a:pt x="784" y="523"/>
                    <a:pt x="541" y="535"/>
                  </a:cubicBezTo>
                  <a:cubicBezTo>
                    <a:pt x="539" y="535"/>
                    <a:pt x="536" y="535"/>
                    <a:pt x="534" y="535"/>
                  </a:cubicBezTo>
                  <a:cubicBezTo>
                    <a:pt x="364" y="535"/>
                    <a:pt x="66" y="367"/>
                    <a:pt x="222" y="179"/>
                  </a:cubicBezTo>
                  <a:lnTo>
                    <a:pt x="222" y="179"/>
                  </a:lnTo>
                  <a:cubicBezTo>
                    <a:pt x="235" y="199"/>
                    <a:pt x="255" y="208"/>
                    <a:pt x="276" y="208"/>
                  </a:cubicBezTo>
                  <a:cubicBezTo>
                    <a:pt x="292" y="208"/>
                    <a:pt x="308" y="203"/>
                    <a:pt x="322" y="193"/>
                  </a:cubicBezTo>
                  <a:cubicBezTo>
                    <a:pt x="394" y="163"/>
                    <a:pt x="471" y="144"/>
                    <a:pt x="549" y="144"/>
                  </a:cubicBezTo>
                  <a:close/>
                  <a:moveTo>
                    <a:pt x="550" y="1"/>
                  </a:moveTo>
                  <a:cubicBezTo>
                    <a:pt x="489" y="1"/>
                    <a:pt x="429" y="10"/>
                    <a:pt x="371" y="25"/>
                  </a:cubicBezTo>
                  <a:cubicBezTo>
                    <a:pt x="341" y="18"/>
                    <a:pt x="311" y="13"/>
                    <a:pt x="280" y="13"/>
                  </a:cubicBezTo>
                  <a:cubicBezTo>
                    <a:pt x="252" y="13"/>
                    <a:pt x="223" y="17"/>
                    <a:pt x="196" y="29"/>
                  </a:cubicBezTo>
                  <a:cubicBezTo>
                    <a:pt x="53" y="88"/>
                    <a:pt x="1" y="280"/>
                    <a:pt x="68" y="414"/>
                  </a:cubicBezTo>
                  <a:cubicBezTo>
                    <a:pt x="132" y="551"/>
                    <a:pt x="275" y="631"/>
                    <a:pt x="417" y="667"/>
                  </a:cubicBezTo>
                  <a:cubicBezTo>
                    <a:pt x="454" y="679"/>
                    <a:pt x="490" y="685"/>
                    <a:pt x="526" y="685"/>
                  </a:cubicBezTo>
                  <a:cubicBezTo>
                    <a:pt x="829" y="685"/>
                    <a:pt x="1088" y="278"/>
                    <a:pt x="793" y="65"/>
                  </a:cubicBezTo>
                  <a:cubicBezTo>
                    <a:pt x="720" y="19"/>
                    <a:pt x="635" y="1"/>
                    <a:pt x="55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4301825" y="4502060"/>
              <a:ext cx="360011" cy="24718"/>
            </a:xfrm>
            <a:custGeom>
              <a:avLst/>
              <a:gdLst/>
              <a:ahLst/>
              <a:cxnLst/>
              <a:rect l="l" t="t" r="r" b="b"/>
              <a:pathLst>
                <a:path w="9074" h="623" extrusionOk="0">
                  <a:moveTo>
                    <a:pt x="94" y="1"/>
                  </a:moveTo>
                  <a:cubicBezTo>
                    <a:pt x="27" y="1"/>
                    <a:pt x="0" y="108"/>
                    <a:pt x="70" y="141"/>
                  </a:cubicBezTo>
                  <a:cubicBezTo>
                    <a:pt x="487" y="306"/>
                    <a:pt x="913" y="459"/>
                    <a:pt x="1364" y="496"/>
                  </a:cubicBezTo>
                  <a:cubicBezTo>
                    <a:pt x="1790" y="528"/>
                    <a:pt x="2210" y="611"/>
                    <a:pt x="2639" y="623"/>
                  </a:cubicBezTo>
                  <a:cubicBezTo>
                    <a:pt x="3086" y="620"/>
                    <a:pt x="3531" y="616"/>
                    <a:pt x="3982" y="612"/>
                  </a:cubicBezTo>
                  <a:cubicBezTo>
                    <a:pt x="4283" y="605"/>
                    <a:pt x="4575" y="567"/>
                    <a:pt x="4878" y="567"/>
                  </a:cubicBezTo>
                  <a:cubicBezTo>
                    <a:pt x="4889" y="567"/>
                    <a:pt x="4900" y="567"/>
                    <a:pt x="4911" y="567"/>
                  </a:cubicBezTo>
                  <a:cubicBezTo>
                    <a:pt x="5182" y="567"/>
                    <a:pt x="5452" y="593"/>
                    <a:pt x="5722" y="593"/>
                  </a:cubicBezTo>
                  <a:cubicBezTo>
                    <a:pt x="5728" y="593"/>
                    <a:pt x="5734" y="593"/>
                    <a:pt x="5739" y="593"/>
                  </a:cubicBezTo>
                  <a:cubicBezTo>
                    <a:pt x="5790" y="593"/>
                    <a:pt x="5842" y="594"/>
                    <a:pt x="5892" y="594"/>
                  </a:cubicBezTo>
                  <a:cubicBezTo>
                    <a:pt x="6234" y="594"/>
                    <a:pt x="6572" y="580"/>
                    <a:pt x="6915" y="580"/>
                  </a:cubicBezTo>
                  <a:cubicBezTo>
                    <a:pt x="6938" y="580"/>
                    <a:pt x="6960" y="580"/>
                    <a:pt x="6982" y="580"/>
                  </a:cubicBezTo>
                  <a:cubicBezTo>
                    <a:pt x="7109" y="586"/>
                    <a:pt x="7237" y="588"/>
                    <a:pt x="7365" y="588"/>
                  </a:cubicBezTo>
                  <a:cubicBezTo>
                    <a:pt x="7884" y="588"/>
                    <a:pt x="8402" y="543"/>
                    <a:pt x="8914" y="461"/>
                  </a:cubicBezTo>
                  <a:cubicBezTo>
                    <a:pt x="8977" y="449"/>
                    <a:pt x="9073" y="438"/>
                    <a:pt x="9059" y="351"/>
                  </a:cubicBezTo>
                  <a:cubicBezTo>
                    <a:pt x="9053" y="319"/>
                    <a:pt x="9024" y="292"/>
                    <a:pt x="8991" y="292"/>
                  </a:cubicBezTo>
                  <a:cubicBezTo>
                    <a:pt x="8986" y="292"/>
                    <a:pt x="8981" y="292"/>
                    <a:pt x="8976" y="294"/>
                  </a:cubicBezTo>
                  <a:cubicBezTo>
                    <a:pt x="8734" y="342"/>
                    <a:pt x="8484" y="362"/>
                    <a:pt x="8238" y="389"/>
                  </a:cubicBezTo>
                  <a:cubicBezTo>
                    <a:pt x="7860" y="419"/>
                    <a:pt x="7481" y="437"/>
                    <a:pt x="7101" y="437"/>
                  </a:cubicBezTo>
                  <a:cubicBezTo>
                    <a:pt x="7022" y="437"/>
                    <a:pt x="6943" y="436"/>
                    <a:pt x="6864" y="434"/>
                  </a:cubicBezTo>
                  <a:cubicBezTo>
                    <a:pt x="6681" y="441"/>
                    <a:pt x="6497" y="444"/>
                    <a:pt x="6313" y="444"/>
                  </a:cubicBezTo>
                  <a:cubicBezTo>
                    <a:pt x="5847" y="444"/>
                    <a:pt x="5378" y="427"/>
                    <a:pt x="4911" y="413"/>
                  </a:cubicBezTo>
                  <a:cubicBezTo>
                    <a:pt x="4525" y="416"/>
                    <a:pt x="4142" y="482"/>
                    <a:pt x="3754" y="482"/>
                  </a:cubicBezTo>
                  <a:cubicBezTo>
                    <a:pt x="3745" y="482"/>
                    <a:pt x="3735" y="482"/>
                    <a:pt x="3725" y="482"/>
                  </a:cubicBezTo>
                  <a:cubicBezTo>
                    <a:pt x="3500" y="482"/>
                    <a:pt x="3274" y="486"/>
                    <a:pt x="3047" y="486"/>
                  </a:cubicBezTo>
                  <a:cubicBezTo>
                    <a:pt x="2689" y="486"/>
                    <a:pt x="2331" y="475"/>
                    <a:pt x="1978" y="417"/>
                  </a:cubicBezTo>
                  <a:cubicBezTo>
                    <a:pt x="1649" y="370"/>
                    <a:pt x="1320" y="361"/>
                    <a:pt x="994" y="290"/>
                  </a:cubicBezTo>
                  <a:cubicBezTo>
                    <a:pt x="695" y="230"/>
                    <a:pt x="416" y="112"/>
                    <a:pt x="131" y="11"/>
                  </a:cubicBezTo>
                  <a:cubicBezTo>
                    <a:pt x="117" y="4"/>
                    <a:pt x="105"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4982779" y="4522811"/>
              <a:ext cx="358424" cy="16267"/>
            </a:xfrm>
            <a:custGeom>
              <a:avLst/>
              <a:gdLst/>
              <a:ahLst/>
              <a:cxnLst/>
              <a:rect l="l" t="t" r="r" b="b"/>
              <a:pathLst>
                <a:path w="9034" h="410" extrusionOk="0">
                  <a:moveTo>
                    <a:pt x="8930" y="0"/>
                  </a:moveTo>
                  <a:cubicBezTo>
                    <a:pt x="8919" y="0"/>
                    <a:pt x="8908" y="3"/>
                    <a:pt x="8897" y="8"/>
                  </a:cubicBezTo>
                  <a:cubicBezTo>
                    <a:pt x="8637" y="139"/>
                    <a:pt x="8327" y="112"/>
                    <a:pt x="8042" y="136"/>
                  </a:cubicBezTo>
                  <a:cubicBezTo>
                    <a:pt x="7847" y="148"/>
                    <a:pt x="7654" y="186"/>
                    <a:pt x="7458" y="198"/>
                  </a:cubicBezTo>
                  <a:cubicBezTo>
                    <a:pt x="7067" y="227"/>
                    <a:pt x="6675" y="262"/>
                    <a:pt x="6283" y="262"/>
                  </a:cubicBezTo>
                  <a:cubicBezTo>
                    <a:pt x="6264" y="262"/>
                    <a:pt x="6246" y="262"/>
                    <a:pt x="6228" y="261"/>
                  </a:cubicBezTo>
                  <a:cubicBezTo>
                    <a:pt x="5897" y="255"/>
                    <a:pt x="5564" y="229"/>
                    <a:pt x="5232" y="229"/>
                  </a:cubicBezTo>
                  <a:cubicBezTo>
                    <a:pt x="5206" y="229"/>
                    <a:pt x="5181" y="229"/>
                    <a:pt x="5155" y="229"/>
                  </a:cubicBezTo>
                  <a:cubicBezTo>
                    <a:pt x="5149" y="229"/>
                    <a:pt x="5143" y="229"/>
                    <a:pt x="5136" y="229"/>
                  </a:cubicBezTo>
                  <a:cubicBezTo>
                    <a:pt x="4788" y="229"/>
                    <a:pt x="4440" y="259"/>
                    <a:pt x="4091" y="267"/>
                  </a:cubicBezTo>
                  <a:cubicBezTo>
                    <a:pt x="3739" y="266"/>
                    <a:pt x="3387" y="227"/>
                    <a:pt x="3035" y="227"/>
                  </a:cubicBezTo>
                  <a:cubicBezTo>
                    <a:pt x="3030" y="227"/>
                    <a:pt x="3025" y="227"/>
                    <a:pt x="3020" y="227"/>
                  </a:cubicBezTo>
                  <a:cubicBezTo>
                    <a:pt x="2891" y="228"/>
                    <a:pt x="2762" y="229"/>
                    <a:pt x="2632" y="229"/>
                  </a:cubicBezTo>
                  <a:cubicBezTo>
                    <a:pt x="2055" y="229"/>
                    <a:pt x="1478" y="208"/>
                    <a:pt x="906" y="125"/>
                  </a:cubicBezTo>
                  <a:cubicBezTo>
                    <a:pt x="646" y="103"/>
                    <a:pt x="389" y="17"/>
                    <a:pt x="129" y="17"/>
                  </a:cubicBezTo>
                  <a:cubicBezTo>
                    <a:pt x="108" y="17"/>
                    <a:pt x="86" y="18"/>
                    <a:pt x="65" y="19"/>
                  </a:cubicBezTo>
                  <a:cubicBezTo>
                    <a:pt x="1" y="42"/>
                    <a:pt x="7" y="144"/>
                    <a:pt x="73" y="157"/>
                  </a:cubicBezTo>
                  <a:cubicBezTo>
                    <a:pt x="349" y="164"/>
                    <a:pt x="618" y="246"/>
                    <a:pt x="893" y="273"/>
                  </a:cubicBezTo>
                  <a:cubicBezTo>
                    <a:pt x="1345" y="331"/>
                    <a:pt x="1800" y="369"/>
                    <a:pt x="2255" y="371"/>
                  </a:cubicBezTo>
                  <a:cubicBezTo>
                    <a:pt x="2302" y="372"/>
                    <a:pt x="2350" y="373"/>
                    <a:pt x="2397" y="373"/>
                  </a:cubicBezTo>
                  <a:cubicBezTo>
                    <a:pt x="2626" y="373"/>
                    <a:pt x="2851" y="362"/>
                    <a:pt x="3082" y="362"/>
                  </a:cubicBezTo>
                  <a:cubicBezTo>
                    <a:pt x="3116" y="362"/>
                    <a:pt x="3149" y="363"/>
                    <a:pt x="3183" y="363"/>
                  </a:cubicBezTo>
                  <a:cubicBezTo>
                    <a:pt x="3491" y="369"/>
                    <a:pt x="3801" y="400"/>
                    <a:pt x="4109" y="405"/>
                  </a:cubicBezTo>
                  <a:cubicBezTo>
                    <a:pt x="4452" y="395"/>
                    <a:pt x="4794" y="388"/>
                    <a:pt x="5136" y="388"/>
                  </a:cubicBezTo>
                  <a:cubicBezTo>
                    <a:pt x="5464" y="388"/>
                    <a:pt x="5791" y="394"/>
                    <a:pt x="6120" y="409"/>
                  </a:cubicBezTo>
                  <a:cubicBezTo>
                    <a:pt x="6724" y="401"/>
                    <a:pt x="7330" y="373"/>
                    <a:pt x="7930" y="305"/>
                  </a:cubicBezTo>
                  <a:cubicBezTo>
                    <a:pt x="8275" y="266"/>
                    <a:pt x="8646" y="312"/>
                    <a:pt x="8962" y="145"/>
                  </a:cubicBezTo>
                  <a:cubicBezTo>
                    <a:pt x="9034" y="105"/>
                    <a:pt x="8996" y="0"/>
                    <a:pt x="8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5335020" y="4519954"/>
              <a:ext cx="12141" cy="8689"/>
            </a:xfrm>
            <a:custGeom>
              <a:avLst/>
              <a:gdLst/>
              <a:ahLst/>
              <a:cxnLst/>
              <a:rect l="l" t="t" r="r" b="b"/>
              <a:pathLst>
                <a:path w="306" h="219" extrusionOk="0">
                  <a:moveTo>
                    <a:pt x="213" y="1"/>
                  </a:moveTo>
                  <a:cubicBezTo>
                    <a:pt x="203" y="1"/>
                    <a:pt x="192" y="3"/>
                    <a:pt x="181" y="9"/>
                  </a:cubicBezTo>
                  <a:cubicBezTo>
                    <a:pt x="153" y="27"/>
                    <a:pt x="129" y="48"/>
                    <a:pt x="104" y="70"/>
                  </a:cubicBezTo>
                  <a:cubicBezTo>
                    <a:pt x="95" y="65"/>
                    <a:pt x="85" y="63"/>
                    <a:pt x="76" y="63"/>
                  </a:cubicBezTo>
                  <a:cubicBezTo>
                    <a:pt x="41" y="63"/>
                    <a:pt x="9" y="94"/>
                    <a:pt x="6" y="131"/>
                  </a:cubicBezTo>
                  <a:cubicBezTo>
                    <a:pt x="1" y="183"/>
                    <a:pt x="51" y="218"/>
                    <a:pt x="99" y="218"/>
                  </a:cubicBezTo>
                  <a:cubicBezTo>
                    <a:pt x="103" y="218"/>
                    <a:pt x="107" y="219"/>
                    <a:pt x="110" y="219"/>
                  </a:cubicBezTo>
                  <a:cubicBezTo>
                    <a:pt x="166" y="219"/>
                    <a:pt x="201" y="168"/>
                    <a:pt x="243" y="137"/>
                  </a:cubicBezTo>
                  <a:lnTo>
                    <a:pt x="243" y="137"/>
                  </a:lnTo>
                  <a:cubicBezTo>
                    <a:pt x="243" y="138"/>
                    <a:pt x="242" y="138"/>
                    <a:pt x="242" y="138"/>
                  </a:cubicBezTo>
                  <a:cubicBezTo>
                    <a:pt x="243" y="138"/>
                    <a:pt x="243" y="137"/>
                    <a:pt x="244" y="137"/>
                  </a:cubicBezTo>
                  <a:lnTo>
                    <a:pt x="244" y="137"/>
                  </a:lnTo>
                  <a:cubicBezTo>
                    <a:pt x="244" y="137"/>
                    <a:pt x="244" y="137"/>
                    <a:pt x="243" y="137"/>
                  </a:cubicBezTo>
                  <a:lnTo>
                    <a:pt x="243" y="137"/>
                  </a:lnTo>
                  <a:cubicBezTo>
                    <a:pt x="245" y="137"/>
                    <a:pt x="246" y="136"/>
                    <a:pt x="248" y="135"/>
                  </a:cubicBezTo>
                  <a:lnTo>
                    <a:pt x="248" y="135"/>
                  </a:lnTo>
                  <a:cubicBezTo>
                    <a:pt x="247" y="135"/>
                    <a:pt x="245" y="136"/>
                    <a:pt x="244" y="137"/>
                  </a:cubicBezTo>
                  <a:lnTo>
                    <a:pt x="244" y="137"/>
                  </a:lnTo>
                  <a:cubicBezTo>
                    <a:pt x="246" y="136"/>
                    <a:pt x="247" y="135"/>
                    <a:pt x="249" y="134"/>
                  </a:cubicBezTo>
                  <a:lnTo>
                    <a:pt x="249" y="134"/>
                  </a:lnTo>
                  <a:cubicBezTo>
                    <a:pt x="248" y="134"/>
                    <a:pt x="248" y="134"/>
                    <a:pt x="248" y="135"/>
                  </a:cubicBezTo>
                  <a:lnTo>
                    <a:pt x="248" y="135"/>
                  </a:lnTo>
                  <a:cubicBezTo>
                    <a:pt x="306" y="95"/>
                    <a:pt x="275" y="1"/>
                    <a:pt x="21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5250590" y="4480755"/>
              <a:ext cx="24360" cy="57608"/>
            </a:xfrm>
            <a:custGeom>
              <a:avLst/>
              <a:gdLst/>
              <a:ahLst/>
              <a:cxnLst/>
              <a:rect l="l" t="t" r="r" b="b"/>
              <a:pathLst>
                <a:path w="614" h="1452" extrusionOk="0">
                  <a:moveTo>
                    <a:pt x="486" y="0"/>
                  </a:moveTo>
                  <a:cubicBezTo>
                    <a:pt x="336" y="219"/>
                    <a:pt x="228" y="468"/>
                    <a:pt x="140" y="715"/>
                  </a:cubicBezTo>
                  <a:cubicBezTo>
                    <a:pt x="71" y="917"/>
                    <a:pt x="18" y="1126"/>
                    <a:pt x="11" y="1340"/>
                  </a:cubicBezTo>
                  <a:cubicBezTo>
                    <a:pt x="8" y="1378"/>
                    <a:pt x="0" y="1421"/>
                    <a:pt x="25" y="1452"/>
                  </a:cubicBezTo>
                  <a:cubicBezTo>
                    <a:pt x="60" y="1451"/>
                    <a:pt x="97" y="1448"/>
                    <a:pt x="133" y="1447"/>
                  </a:cubicBezTo>
                  <a:cubicBezTo>
                    <a:pt x="145" y="1431"/>
                    <a:pt x="149" y="1410"/>
                    <a:pt x="143" y="1390"/>
                  </a:cubicBezTo>
                  <a:cubicBezTo>
                    <a:pt x="149" y="1269"/>
                    <a:pt x="161" y="1148"/>
                    <a:pt x="188" y="1030"/>
                  </a:cubicBezTo>
                  <a:cubicBezTo>
                    <a:pt x="284" y="700"/>
                    <a:pt x="407" y="348"/>
                    <a:pt x="613" y="64"/>
                  </a:cubicBezTo>
                  <a:cubicBezTo>
                    <a:pt x="571" y="43"/>
                    <a:pt x="528" y="22"/>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4388318" y="4459449"/>
              <a:ext cx="38167" cy="67249"/>
            </a:xfrm>
            <a:custGeom>
              <a:avLst/>
              <a:gdLst/>
              <a:ahLst/>
              <a:cxnLst/>
              <a:rect l="l" t="t" r="r" b="b"/>
              <a:pathLst>
                <a:path w="962" h="1695" extrusionOk="0">
                  <a:moveTo>
                    <a:pt x="131" y="0"/>
                  </a:moveTo>
                  <a:cubicBezTo>
                    <a:pt x="89" y="28"/>
                    <a:pt x="45" y="56"/>
                    <a:pt x="0" y="83"/>
                  </a:cubicBezTo>
                  <a:cubicBezTo>
                    <a:pt x="74" y="131"/>
                    <a:pt x="143" y="186"/>
                    <a:pt x="205" y="250"/>
                  </a:cubicBezTo>
                  <a:cubicBezTo>
                    <a:pt x="416" y="470"/>
                    <a:pt x="619" y="706"/>
                    <a:pt x="698" y="1010"/>
                  </a:cubicBezTo>
                  <a:cubicBezTo>
                    <a:pt x="760" y="1212"/>
                    <a:pt x="810" y="1421"/>
                    <a:pt x="821" y="1633"/>
                  </a:cubicBezTo>
                  <a:cubicBezTo>
                    <a:pt x="821" y="1653"/>
                    <a:pt x="819" y="1674"/>
                    <a:pt x="819" y="1694"/>
                  </a:cubicBezTo>
                  <a:cubicBezTo>
                    <a:pt x="865" y="1694"/>
                    <a:pt x="911" y="1693"/>
                    <a:pt x="958" y="1693"/>
                  </a:cubicBezTo>
                  <a:cubicBezTo>
                    <a:pt x="961" y="1616"/>
                    <a:pt x="951" y="1536"/>
                    <a:pt x="941" y="1460"/>
                  </a:cubicBezTo>
                  <a:cubicBezTo>
                    <a:pt x="886" y="1125"/>
                    <a:pt x="806" y="777"/>
                    <a:pt x="607" y="497"/>
                  </a:cubicBezTo>
                  <a:cubicBezTo>
                    <a:pt x="468" y="313"/>
                    <a:pt x="313" y="139"/>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4415377" y="4421479"/>
              <a:ext cx="59830" cy="80897"/>
            </a:xfrm>
            <a:custGeom>
              <a:avLst/>
              <a:gdLst/>
              <a:ahLst/>
              <a:cxnLst/>
              <a:rect l="l" t="t" r="r" b="b"/>
              <a:pathLst>
                <a:path w="1508" h="2039" extrusionOk="0">
                  <a:moveTo>
                    <a:pt x="300" y="1"/>
                  </a:moveTo>
                  <a:cubicBezTo>
                    <a:pt x="246" y="1"/>
                    <a:pt x="194" y="6"/>
                    <a:pt x="151" y="36"/>
                  </a:cubicBezTo>
                  <a:cubicBezTo>
                    <a:pt x="99" y="85"/>
                    <a:pt x="140" y="163"/>
                    <a:pt x="199" y="163"/>
                  </a:cubicBezTo>
                  <a:cubicBezTo>
                    <a:pt x="211" y="163"/>
                    <a:pt x="224" y="160"/>
                    <a:pt x="236" y="152"/>
                  </a:cubicBezTo>
                  <a:cubicBezTo>
                    <a:pt x="271" y="149"/>
                    <a:pt x="307" y="148"/>
                    <a:pt x="343" y="148"/>
                  </a:cubicBezTo>
                  <a:cubicBezTo>
                    <a:pt x="555" y="148"/>
                    <a:pt x="777" y="202"/>
                    <a:pt x="942" y="338"/>
                  </a:cubicBezTo>
                  <a:cubicBezTo>
                    <a:pt x="1146" y="520"/>
                    <a:pt x="1272" y="841"/>
                    <a:pt x="1181" y="1110"/>
                  </a:cubicBezTo>
                  <a:cubicBezTo>
                    <a:pt x="1054" y="1400"/>
                    <a:pt x="746" y="1553"/>
                    <a:pt x="498" y="1729"/>
                  </a:cubicBezTo>
                  <a:cubicBezTo>
                    <a:pt x="429" y="1768"/>
                    <a:pt x="366" y="1798"/>
                    <a:pt x="285" y="1825"/>
                  </a:cubicBezTo>
                  <a:cubicBezTo>
                    <a:pt x="213" y="1849"/>
                    <a:pt x="1" y="1904"/>
                    <a:pt x="62" y="2010"/>
                  </a:cubicBezTo>
                  <a:cubicBezTo>
                    <a:pt x="76" y="2031"/>
                    <a:pt x="93" y="2038"/>
                    <a:pt x="111" y="2038"/>
                  </a:cubicBezTo>
                  <a:cubicBezTo>
                    <a:pt x="162" y="2038"/>
                    <a:pt x="224" y="1976"/>
                    <a:pt x="276" y="1968"/>
                  </a:cubicBezTo>
                  <a:cubicBezTo>
                    <a:pt x="483" y="1920"/>
                    <a:pt x="659" y="1791"/>
                    <a:pt x="832" y="1672"/>
                  </a:cubicBezTo>
                  <a:cubicBezTo>
                    <a:pt x="1315" y="1370"/>
                    <a:pt x="1508" y="950"/>
                    <a:pt x="1203" y="431"/>
                  </a:cubicBezTo>
                  <a:cubicBezTo>
                    <a:pt x="1047" y="156"/>
                    <a:pt x="733" y="18"/>
                    <a:pt x="427" y="2"/>
                  </a:cubicBezTo>
                  <a:cubicBezTo>
                    <a:pt x="418" y="3"/>
                    <a:pt x="409" y="3"/>
                    <a:pt x="400" y="3"/>
                  </a:cubicBezTo>
                  <a:cubicBezTo>
                    <a:pt x="368" y="3"/>
                    <a:pt x="333"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4603043" y="4445404"/>
              <a:ext cx="78398" cy="75819"/>
            </a:xfrm>
            <a:custGeom>
              <a:avLst/>
              <a:gdLst/>
              <a:ahLst/>
              <a:cxnLst/>
              <a:rect l="l" t="t" r="r" b="b"/>
              <a:pathLst>
                <a:path w="1976" h="1911" extrusionOk="0">
                  <a:moveTo>
                    <a:pt x="1589" y="1"/>
                  </a:moveTo>
                  <a:cubicBezTo>
                    <a:pt x="1266" y="1"/>
                    <a:pt x="1002" y="95"/>
                    <a:pt x="710" y="328"/>
                  </a:cubicBezTo>
                  <a:cubicBezTo>
                    <a:pt x="434" y="510"/>
                    <a:pt x="286" y="815"/>
                    <a:pt x="162" y="1112"/>
                  </a:cubicBezTo>
                  <a:cubicBezTo>
                    <a:pt x="61" y="1339"/>
                    <a:pt x="15" y="1588"/>
                    <a:pt x="3" y="1837"/>
                  </a:cubicBezTo>
                  <a:cubicBezTo>
                    <a:pt x="1" y="1873"/>
                    <a:pt x="27" y="1909"/>
                    <a:pt x="64" y="1911"/>
                  </a:cubicBezTo>
                  <a:cubicBezTo>
                    <a:pt x="173" y="1905"/>
                    <a:pt x="128" y="1747"/>
                    <a:pt x="151" y="1673"/>
                  </a:cubicBezTo>
                  <a:cubicBezTo>
                    <a:pt x="167" y="1510"/>
                    <a:pt x="218" y="1339"/>
                    <a:pt x="280" y="1186"/>
                  </a:cubicBezTo>
                  <a:cubicBezTo>
                    <a:pt x="370" y="979"/>
                    <a:pt x="455" y="770"/>
                    <a:pt x="609" y="600"/>
                  </a:cubicBezTo>
                  <a:cubicBezTo>
                    <a:pt x="758" y="452"/>
                    <a:pt x="937" y="335"/>
                    <a:pt x="1123" y="238"/>
                  </a:cubicBezTo>
                  <a:cubicBezTo>
                    <a:pt x="1265" y="174"/>
                    <a:pt x="1420" y="148"/>
                    <a:pt x="1576" y="148"/>
                  </a:cubicBezTo>
                  <a:cubicBezTo>
                    <a:pt x="1633" y="148"/>
                    <a:pt x="1691" y="152"/>
                    <a:pt x="1748" y="158"/>
                  </a:cubicBezTo>
                  <a:cubicBezTo>
                    <a:pt x="1792" y="161"/>
                    <a:pt x="1835" y="167"/>
                    <a:pt x="1879" y="167"/>
                  </a:cubicBezTo>
                  <a:cubicBezTo>
                    <a:pt x="1883" y="167"/>
                    <a:pt x="1886" y="167"/>
                    <a:pt x="1890" y="167"/>
                  </a:cubicBezTo>
                  <a:cubicBezTo>
                    <a:pt x="1967" y="164"/>
                    <a:pt x="1975" y="38"/>
                    <a:pt x="1899" y="25"/>
                  </a:cubicBezTo>
                  <a:cubicBezTo>
                    <a:pt x="1789" y="9"/>
                    <a:pt x="1686" y="1"/>
                    <a:pt x="158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4467511" y="4458417"/>
              <a:ext cx="158383" cy="10117"/>
            </a:xfrm>
            <a:custGeom>
              <a:avLst/>
              <a:gdLst/>
              <a:ahLst/>
              <a:cxnLst/>
              <a:rect l="l" t="t" r="r" b="b"/>
              <a:pathLst>
                <a:path w="3992" h="255" extrusionOk="0">
                  <a:moveTo>
                    <a:pt x="87" y="1"/>
                  </a:moveTo>
                  <a:cubicBezTo>
                    <a:pt x="31" y="1"/>
                    <a:pt x="0" y="68"/>
                    <a:pt x="30" y="114"/>
                  </a:cubicBezTo>
                  <a:cubicBezTo>
                    <a:pt x="41" y="131"/>
                    <a:pt x="61" y="144"/>
                    <a:pt x="82" y="145"/>
                  </a:cubicBezTo>
                  <a:cubicBezTo>
                    <a:pt x="188" y="153"/>
                    <a:pt x="295" y="161"/>
                    <a:pt x="403" y="166"/>
                  </a:cubicBezTo>
                  <a:cubicBezTo>
                    <a:pt x="960" y="190"/>
                    <a:pt x="1518" y="168"/>
                    <a:pt x="2076" y="215"/>
                  </a:cubicBezTo>
                  <a:cubicBezTo>
                    <a:pt x="2621" y="255"/>
                    <a:pt x="3168" y="230"/>
                    <a:pt x="3713" y="248"/>
                  </a:cubicBezTo>
                  <a:cubicBezTo>
                    <a:pt x="3782" y="247"/>
                    <a:pt x="3850" y="241"/>
                    <a:pt x="3917" y="233"/>
                  </a:cubicBezTo>
                  <a:cubicBezTo>
                    <a:pt x="3992" y="216"/>
                    <a:pt x="3975" y="101"/>
                    <a:pt x="3905" y="101"/>
                  </a:cubicBezTo>
                  <a:cubicBezTo>
                    <a:pt x="3901" y="101"/>
                    <a:pt x="3896" y="102"/>
                    <a:pt x="3891" y="103"/>
                  </a:cubicBezTo>
                  <a:cubicBezTo>
                    <a:pt x="3826" y="111"/>
                    <a:pt x="3760" y="114"/>
                    <a:pt x="3694" y="114"/>
                  </a:cubicBezTo>
                  <a:cubicBezTo>
                    <a:pt x="3581" y="114"/>
                    <a:pt x="3468" y="106"/>
                    <a:pt x="3355" y="106"/>
                  </a:cubicBezTo>
                  <a:cubicBezTo>
                    <a:pt x="3332" y="106"/>
                    <a:pt x="3309" y="106"/>
                    <a:pt x="3286" y="107"/>
                  </a:cubicBezTo>
                  <a:cubicBezTo>
                    <a:pt x="3268" y="107"/>
                    <a:pt x="3250" y="107"/>
                    <a:pt x="3232" y="107"/>
                  </a:cubicBezTo>
                  <a:cubicBezTo>
                    <a:pt x="2686" y="107"/>
                    <a:pt x="2141" y="74"/>
                    <a:pt x="1596" y="42"/>
                  </a:cubicBezTo>
                  <a:cubicBezTo>
                    <a:pt x="1093" y="25"/>
                    <a:pt x="592" y="39"/>
                    <a:pt x="91" y="1"/>
                  </a:cubicBezTo>
                  <a:cubicBezTo>
                    <a:pt x="90" y="1"/>
                    <a:pt x="88"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4963020" y="4458020"/>
              <a:ext cx="89110" cy="73081"/>
            </a:xfrm>
            <a:custGeom>
              <a:avLst/>
              <a:gdLst/>
              <a:ahLst/>
              <a:cxnLst/>
              <a:rect l="l" t="t" r="r" b="b"/>
              <a:pathLst>
                <a:path w="2246" h="1842" extrusionOk="0">
                  <a:moveTo>
                    <a:pt x="671" y="1"/>
                  </a:moveTo>
                  <a:cubicBezTo>
                    <a:pt x="547" y="1"/>
                    <a:pt x="423" y="11"/>
                    <a:pt x="303" y="21"/>
                  </a:cubicBezTo>
                  <a:cubicBezTo>
                    <a:pt x="219" y="39"/>
                    <a:pt x="123" y="28"/>
                    <a:pt x="48" y="72"/>
                  </a:cubicBezTo>
                  <a:cubicBezTo>
                    <a:pt x="0" y="113"/>
                    <a:pt x="32" y="198"/>
                    <a:pt x="91" y="198"/>
                  </a:cubicBezTo>
                  <a:cubicBezTo>
                    <a:pt x="96" y="198"/>
                    <a:pt x="101" y="197"/>
                    <a:pt x="106" y="196"/>
                  </a:cubicBezTo>
                  <a:cubicBezTo>
                    <a:pt x="255" y="170"/>
                    <a:pt x="405" y="155"/>
                    <a:pt x="556" y="149"/>
                  </a:cubicBezTo>
                  <a:cubicBezTo>
                    <a:pt x="793" y="151"/>
                    <a:pt x="1036" y="148"/>
                    <a:pt x="1242" y="287"/>
                  </a:cubicBezTo>
                  <a:cubicBezTo>
                    <a:pt x="1514" y="436"/>
                    <a:pt x="1706" y="683"/>
                    <a:pt x="1824" y="966"/>
                  </a:cubicBezTo>
                  <a:cubicBezTo>
                    <a:pt x="1933" y="1230"/>
                    <a:pt x="2030" y="1506"/>
                    <a:pt x="2079" y="1787"/>
                  </a:cubicBezTo>
                  <a:cubicBezTo>
                    <a:pt x="2087" y="1818"/>
                    <a:pt x="2112" y="1842"/>
                    <a:pt x="2142" y="1842"/>
                  </a:cubicBezTo>
                  <a:cubicBezTo>
                    <a:pt x="2147" y="1842"/>
                    <a:pt x="2151" y="1841"/>
                    <a:pt x="2156" y="1840"/>
                  </a:cubicBezTo>
                  <a:cubicBezTo>
                    <a:pt x="2246" y="1809"/>
                    <a:pt x="2198" y="1690"/>
                    <a:pt x="2181" y="1623"/>
                  </a:cubicBezTo>
                  <a:cubicBezTo>
                    <a:pt x="2163" y="1551"/>
                    <a:pt x="2142" y="1471"/>
                    <a:pt x="2119" y="1390"/>
                  </a:cubicBezTo>
                  <a:cubicBezTo>
                    <a:pt x="1984" y="895"/>
                    <a:pt x="1754" y="383"/>
                    <a:pt x="1275" y="138"/>
                  </a:cubicBezTo>
                  <a:cubicBezTo>
                    <a:pt x="1092" y="30"/>
                    <a:pt x="882"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5178063" y="4432787"/>
              <a:ext cx="81850" cy="87761"/>
            </a:xfrm>
            <a:custGeom>
              <a:avLst/>
              <a:gdLst/>
              <a:ahLst/>
              <a:cxnLst/>
              <a:rect l="l" t="t" r="r" b="b"/>
              <a:pathLst>
                <a:path w="2063" h="2212" extrusionOk="0">
                  <a:moveTo>
                    <a:pt x="883" y="0"/>
                  </a:moveTo>
                  <a:cubicBezTo>
                    <a:pt x="803" y="0"/>
                    <a:pt x="721" y="19"/>
                    <a:pt x="649" y="36"/>
                  </a:cubicBezTo>
                  <a:cubicBezTo>
                    <a:pt x="272" y="115"/>
                    <a:pt x="36" y="404"/>
                    <a:pt x="0" y="783"/>
                  </a:cubicBezTo>
                  <a:cubicBezTo>
                    <a:pt x="9" y="986"/>
                    <a:pt x="120" y="1180"/>
                    <a:pt x="244" y="1339"/>
                  </a:cubicBezTo>
                  <a:cubicBezTo>
                    <a:pt x="511" y="1567"/>
                    <a:pt x="784" y="1816"/>
                    <a:pt x="1103" y="1969"/>
                  </a:cubicBezTo>
                  <a:cubicBezTo>
                    <a:pt x="1227" y="2030"/>
                    <a:pt x="1361" y="2060"/>
                    <a:pt x="1493" y="2095"/>
                  </a:cubicBezTo>
                  <a:cubicBezTo>
                    <a:pt x="1664" y="2146"/>
                    <a:pt x="1843" y="2200"/>
                    <a:pt x="2025" y="2212"/>
                  </a:cubicBezTo>
                  <a:cubicBezTo>
                    <a:pt x="2037" y="2170"/>
                    <a:pt x="2049" y="2130"/>
                    <a:pt x="2063" y="2088"/>
                  </a:cubicBezTo>
                  <a:cubicBezTo>
                    <a:pt x="2055" y="2082"/>
                    <a:pt x="2044" y="2079"/>
                    <a:pt x="2033" y="2079"/>
                  </a:cubicBezTo>
                  <a:cubicBezTo>
                    <a:pt x="1866" y="2070"/>
                    <a:pt x="1701" y="2020"/>
                    <a:pt x="1542" y="1971"/>
                  </a:cubicBezTo>
                  <a:cubicBezTo>
                    <a:pt x="1179" y="1902"/>
                    <a:pt x="872" y="1698"/>
                    <a:pt x="603" y="1453"/>
                  </a:cubicBezTo>
                  <a:cubicBezTo>
                    <a:pt x="519" y="1383"/>
                    <a:pt x="425" y="1324"/>
                    <a:pt x="349" y="1245"/>
                  </a:cubicBezTo>
                  <a:cubicBezTo>
                    <a:pt x="272" y="1157"/>
                    <a:pt x="221" y="1050"/>
                    <a:pt x="173" y="944"/>
                  </a:cubicBezTo>
                  <a:cubicBezTo>
                    <a:pt x="98" y="794"/>
                    <a:pt x="161" y="630"/>
                    <a:pt x="236" y="489"/>
                  </a:cubicBezTo>
                  <a:cubicBezTo>
                    <a:pt x="311" y="332"/>
                    <a:pt x="467" y="240"/>
                    <a:pt x="630" y="194"/>
                  </a:cubicBezTo>
                  <a:cubicBezTo>
                    <a:pt x="704" y="176"/>
                    <a:pt x="793" y="146"/>
                    <a:pt x="876" y="146"/>
                  </a:cubicBezTo>
                  <a:cubicBezTo>
                    <a:pt x="924" y="146"/>
                    <a:pt x="970" y="156"/>
                    <a:pt x="1011" y="185"/>
                  </a:cubicBezTo>
                  <a:cubicBezTo>
                    <a:pt x="1023" y="194"/>
                    <a:pt x="1035" y="198"/>
                    <a:pt x="1047" y="198"/>
                  </a:cubicBezTo>
                  <a:cubicBezTo>
                    <a:pt x="1099" y="198"/>
                    <a:pt x="1141" y="124"/>
                    <a:pt x="1098" y="76"/>
                  </a:cubicBezTo>
                  <a:cubicBezTo>
                    <a:pt x="1040" y="19"/>
                    <a:pt x="963" y="0"/>
                    <a:pt x="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5030112" y="4474327"/>
              <a:ext cx="156121" cy="13648"/>
            </a:xfrm>
            <a:custGeom>
              <a:avLst/>
              <a:gdLst/>
              <a:ahLst/>
              <a:cxnLst/>
              <a:rect l="l" t="t" r="r" b="b"/>
              <a:pathLst>
                <a:path w="3935" h="344" extrusionOk="0">
                  <a:moveTo>
                    <a:pt x="3865" y="1"/>
                  </a:moveTo>
                  <a:cubicBezTo>
                    <a:pt x="3730" y="8"/>
                    <a:pt x="3592" y="16"/>
                    <a:pt x="3453" y="23"/>
                  </a:cubicBezTo>
                  <a:cubicBezTo>
                    <a:pt x="3416" y="25"/>
                    <a:pt x="3372" y="27"/>
                    <a:pt x="3329" y="29"/>
                  </a:cubicBezTo>
                  <a:cubicBezTo>
                    <a:pt x="3326" y="29"/>
                    <a:pt x="3316" y="29"/>
                    <a:pt x="3304" y="31"/>
                  </a:cubicBezTo>
                  <a:cubicBezTo>
                    <a:pt x="3302" y="31"/>
                    <a:pt x="3290" y="32"/>
                    <a:pt x="3280" y="32"/>
                  </a:cubicBezTo>
                  <a:cubicBezTo>
                    <a:pt x="3019" y="45"/>
                    <a:pt x="2750" y="56"/>
                    <a:pt x="2481" y="70"/>
                  </a:cubicBezTo>
                  <a:cubicBezTo>
                    <a:pt x="2446" y="72"/>
                    <a:pt x="2401" y="75"/>
                    <a:pt x="2356" y="77"/>
                  </a:cubicBezTo>
                  <a:cubicBezTo>
                    <a:pt x="2335" y="78"/>
                    <a:pt x="2311" y="79"/>
                    <a:pt x="2287" y="80"/>
                  </a:cubicBezTo>
                  <a:cubicBezTo>
                    <a:pt x="1915" y="99"/>
                    <a:pt x="1534" y="120"/>
                    <a:pt x="1153" y="140"/>
                  </a:cubicBezTo>
                  <a:cubicBezTo>
                    <a:pt x="965" y="150"/>
                    <a:pt x="776" y="159"/>
                    <a:pt x="588" y="169"/>
                  </a:cubicBezTo>
                  <a:cubicBezTo>
                    <a:pt x="494" y="175"/>
                    <a:pt x="398" y="180"/>
                    <a:pt x="303" y="185"/>
                  </a:cubicBezTo>
                  <a:cubicBezTo>
                    <a:pt x="259" y="188"/>
                    <a:pt x="215" y="190"/>
                    <a:pt x="171" y="193"/>
                  </a:cubicBezTo>
                  <a:cubicBezTo>
                    <a:pt x="136" y="195"/>
                    <a:pt x="100" y="195"/>
                    <a:pt x="64" y="199"/>
                  </a:cubicBezTo>
                  <a:cubicBezTo>
                    <a:pt x="26" y="205"/>
                    <a:pt x="0" y="242"/>
                    <a:pt x="4" y="280"/>
                  </a:cubicBezTo>
                  <a:cubicBezTo>
                    <a:pt x="7" y="314"/>
                    <a:pt x="35" y="342"/>
                    <a:pt x="70" y="344"/>
                  </a:cubicBezTo>
                  <a:lnTo>
                    <a:pt x="70" y="342"/>
                  </a:lnTo>
                  <a:lnTo>
                    <a:pt x="77" y="342"/>
                  </a:lnTo>
                  <a:cubicBezTo>
                    <a:pt x="101" y="342"/>
                    <a:pt x="126" y="340"/>
                    <a:pt x="149" y="339"/>
                  </a:cubicBezTo>
                  <a:cubicBezTo>
                    <a:pt x="183" y="338"/>
                    <a:pt x="215" y="337"/>
                    <a:pt x="248" y="334"/>
                  </a:cubicBezTo>
                  <a:cubicBezTo>
                    <a:pt x="260" y="334"/>
                    <a:pt x="276" y="333"/>
                    <a:pt x="293" y="332"/>
                  </a:cubicBezTo>
                  <a:cubicBezTo>
                    <a:pt x="662" y="315"/>
                    <a:pt x="1040" y="293"/>
                    <a:pt x="1417" y="271"/>
                  </a:cubicBezTo>
                  <a:cubicBezTo>
                    <a:pt x="1875" y="245"/>
                    <a:pt x="2333" y="222"/>
                    <a:pt x="2790" y="195"/>
                  </a:cubicBezTo>
                  <a:cubicBezTo>
                    <a:pt x="3151" y="174"/>
                    <a:pt x="3511" y="153"/>
                    <a:pt x="3871" y="132"/>
                  </a:cubicBezTo>
                  <a:lnTo>
                    <a:pt x="3875" y="132"/>
                  </a:lnTo>
                  <a:cubicBezTo>
                    <a:pt x="3908" y="130"/>
                    <a:pt x="3934" y="101"/>
                    <a:pt x="3934" y="69"/>
                  </a:cubicBezTo>
                  <a:cubicBezTo>
                    <a:pt x="3935" y="34"/>
                    <a:pt x="3908" y="1"/>
                    <a:pt x="3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4412401" y="4212587"/>
              <a:ext cx="300181" cy="12299"/>
            </a:xfrm>
            <a:custGeom>
              <a:avLst/>
              <a:gdLst/>
              <a:ahLst/>
              <a:cxnLst/>
              <a:rect l="l" t="t" r="r" b="b"/>
              <a:pathLst>
                <a:path w="7566" h="310" extrusionOk="0">
                  <a:moveTo>
                    <a:pt x="1" y="0"/>
                  </a:moveTo>
                  <a:lnTo>
                    <a:pt x="1" y="0"/>
                  </a:lnTo>
                  <a:cubicBezTo>
                    <a:pt x="3" y="49"/>
                    <a:pt x="4" y="97"/>
                    <a:pt x="6" y="147"/>
                  </a:cubicBezTo>
                  <a:cubicBezTo>
                    <a:pt x="86" y="148"/>
                    <a:pt x="166" y="149"/>
                    <a:pt x="245" y="150"/>
                  </a:cubicBezTo>
                  <a:cubicBezTo>
                    <a:pt x="443" y="154"/>
                    <a:pt x="640" y="159"/>
                    <a:pt x="837" y="163"/>
                  </a:cubicBezTo>
                  <a:cubicBezTo>
                    <a:pt x="1035" y="167"/>
                    <a:pt x="1233" y="170"/>
                    <a:pt x="1430" y="172"/>
                  </a:cubicBezTo>
                  <a:cubicBezTo>
                    <a:pt x="1731" y="177"/>
                    <a:pt x="2032" y="183"/>
                    <a:pt x="2332" y="190"/>
                  </a:cubicBezTo>
                  <a:cubicBezTo>
                    <a:pt x="2632" y="195"/>
                    <a:pt x="2933" y="207"/>
                    <a:pt x="3233" y="216"/>
                  </a:cubicBezTo>
                  <a:cubicBezTo>
                    <a:pt x="3382" y="221"/>
                    <a:pt x="3532" y="223"/>
                    <a:pt x="3681" y="227"/>
                  </a:cubicBezTo>
                  <a:cubicBezTo>
                    <a:pt x="3831" y="230"/>
                    <a:pt x="3980" y="236"/>
                    <a:pt x="4129" y="238"/>
                  </a:cubicBezTo>
                  <a:cubicBezTo>
                    <a:pt x="4428" y="243"/>
                    <a:pt x="4726" y="246"/>
                    <a:pt x="5025" y="252"/>
                  </a:cubicBezTo>
                  <a:cubicBezTo>
                    <a:pt x="5325" y="259"/>
                    <a:pt x="5627" y="265"/>
                    <a:pt x="5928" y="273"/>
                  </a:cubicBezTo>
                  <a:cubicBezTo>
                    <a:pt x="6228" y="282"/>
                    <a:pt x="6527" y="291"/>
                    <a:pt x="6828" y="297"/>
                  </a:cubicBezTo>
                  <a:cubicBezTo>
                    <a:pt x="7068" y="302"/>
                    <a:pt x="7308" y="306"/>
                    <a:pt x="7548" y="310"/>
                  </a:cubicBezTo>
                  <a:cubicBezTo>
                    <a:pt x="7554" y="258"/>
                    <a:pt x="7560" y="207"/>
                    <a:pt x="7566" y="155"/>
                  </a:cubicBezTo>
                  <a:cubicBezTo>
                    <a:pt x="7516" y="153"/>
                    <a:pt x="7467" y="152"/>
                    <a:pt x="7419" y="150"/>
                  </a:cubicBezTo>
                  <a:cubicBezTo>
                    <a:pt x="7021" y="140"/>
                    <a:pt x="6622" y="132"/>
                    <a:pt x="6224" y="126"/>
                  </a:cubicBezTo>
                  <a:cubicBezTo>
                    <a:pt x="5924" y="123"/>
                    <a:pt x="5623" y="117"/>
                    <a:pt x="5323" y="111"/>
                  </a:cubicBezTo>
                  <a:cubicBezTo>
                    <a:pt x="5024" y="105"/>
                    <a:pt x="4724" y="98"/>
                    <a:pt x="4425" y="90"/>
                  </a:cubicBezTo>
                  <a:cubicBezTo>
                    <a:pt x="3825" y="74"/>
                    <a:pt x="3227" y="66"/>
                    <a:pt x="2628" y="59"/>
                  </a:cubicBezTo>
                  <a:cubicBezTo>
                    <a:pt x="2027" y="53"/>
                    <a:pt x="1428" y="32"/>
                    <a:pt x="827" y="19"/>
                  </a:cubicBezTo>
                  <a:cubicBezTo>
                    <a:pt x="551" y="13"/>
                    <a:pt x="276" y="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4931954" y="4217308"/>
              <a:ext cx="301371" cy="15830"/>
            </a:xfrm>
            <a:custGeom>
              <a:avLst/>
              <a:gdLst/>
              <a:ahLst/>
              <a:cxnLst/>
              <a:rect l="l" t="t" r="r" b="b"/>
              <a:pathLst>
                <a:path w="7596" h="399" extrusionOk="0">
                  <a:moveTo>
                    <a:pt x="1" y="0"/>
                  </a:moveTo>
                  <a:lnTo>
                    <a:pt x="1" y="0"/>
                  </a:lnTo>
                  <a:cubicBezTo>
                    <a:pt x="6" y="50"/>
                    <a:pt x="11" y="100"/>
                    <a:pt x="16" y="149"/>
                  </a:cubicBezTo>
                  <a:cubicBezTo>
                    <a:pt x="59" y="150"/>
                    <a:pt x="101" y="152"/>
                    <a:pt x="144" y="154"/>
                  </a:cubicBezTo>
                  <a:cubicBezTo>
                    <a:pt x="347" y="160"/>
                    <a:pt x="552" y="165"/>
                    <a:pt x="755" y="172"/>
                  </a:cubicBezTo>
                  <a:cubicBezTo>
                    <a:pt x="1156" y="184"/>
                    <a:pt x="1555" y="198"/>
                    <a:pt x="1955" y="208"/>
                  </a:cubicBezTo>
                  <a:cubicBezTo>
                    <a:pt x="2255" y="215"/>
                    <a:pt x="2555" y="224"/>
                    <a:pt x="2856" y="234"/>
                  </a:cubicBezTo>
                  <a:cubicBezTo>
                    <a:pt x="3159" y="242"/>
                    <a:pt x="3463" y="257"/>
                    <a:pt x="3768" y="269"/>
                  </a:cubicBezTo>
                  <a:cubicBezTo>
                    <a:pt x="3918" y="275"/>
                    <a:pt x="4069" y="281"/>
                    <a:pt x="4220" y="288"/>
                  </a:cubicBezTo>
                  <a:cubicBezTo>
                    <a:pt x="4371" y="294"/>
                    <a:pt x="4522" y="298"/>
                    <a:pt x="4673" y="303"/>
                  </a:cubicBezTo>
                  <a:cubicBezTo>
                    <a:pt x="4975" y="311"/>
                    <a:pt x="5275" y="320"/>
                    <a:pt x="5576" y="328"/>
                  </a:cubicBezTo>
                  <a:cubicBezTo>
                    <a:pt x="5879" y="336"/>
                    <a:pt x="6181" y="347"/>
                    <a:pt x="6484" y="358"/>
                  </a:cubicBezTo>
                  <a:cubicBezTo>
                    <a:pt x="6785" y="370"/>
                    <a:pt x="7088" y="383"/>
                    <a:pt x="7389" y="393"/>
                  </a:cubicBezTo>
                  <a:cubicBezTo>
                    <a:pt x="7456" y="395"/>
                    <a:pt x="7522" y="396"/>
                    <a:pt x="7589" y="399"/>
                  </a:cubicBezTo>
                  <a:cubicBezTo>
                    <a:pt x="7591" y="346"/>
                    <a:pt x="7594" y="292"/>
                    <a:pt x="7596" y="239"/>
                  </a:cubicBezTo>
                  <a:cubicBezTo>
                    <a:pt x="7320" y="230"/>
                    <a:pt x="7044" y="222"/>
                    <a:pt x="6767" y="215"/>
                  </a:cubicBezTo>
                  <a:cubicBezTo>
                    <a:pt x="6615" y="212"/>
                    <a:pt x="6463" y="208"/>
                    <a:pt x="6311" y="204"/>
                  </a:cubicBezTo>
                  <a:cubicBezTo>
                    <a:pt x="6159" y="199"/>
                    <a:pt x="6007" y="197"/>
                    <a:pt x="5856" y="191"/>
                  </a:cubicBezTo>
                  <a:cubicBezTo>
                    <a:pt x="5554" y="179"/>
                    <a:pt x="5254" y="168"/>
                    <a:pt x="4953" y="157"/>
                  </a:cubicBezTo>
                  <a:cubicBezTo>
                    <a:pt x="4801" y="152"/>
                    <a:pt x="4651" y="147"/>
                    <a:pt x="4501" y="141"/>
                  </a:cubicBezTo>
                  <a:cubicBezTo>
                    <a:pt x="4350" y="137"/>
                    <a:pt x="4199" y="133"/>
                    <a:pt x="4047" y="130"/>
                  </a:cubicBezTo>
                  <a:cubicBezTo>
                    <a:pt x="3744" y="123"/>
                    <a:pt x="3440" y="115"/>
                    <a:pt x="3136" y="108"/>
                  </a:cubicBezTo>
                  <a:cubicBezTo>
                    <a:pt x="2536" y="93"/>
                    <a:pt x="1936" y="65"/>
                    <a:pt x="1336" y="45"/>
                  </a:cubicBezTo>
                  <a:cubicBezTo>
                    <a:pt x="1037" y="36"/>
                    <a:pt x="739" y="26"/>
                    <a:pt x="440" y="15"/>
                  </a:cubicBezTo>
                  <a:cubicBezTo>
                    <a:pt x="293" y="11"/>
                    <a:pt x="146" y="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4418194" y="2852465"/>
              <a:ext cx="169095" cy="342435"/>
            </a:xfrm>
            <a:custGeom>
              <a:avLst/>
              <a:gdLst/>
              <a:ahLst/>
              <a:cxnLst/>
              <a:rect l="l" t="t" r="r" b="b"/>
              <a:pathLst>
                <a:path w="4262" h="8631" extrusionOk="0">
                  <a:moveTo>
                    <a:pt x="4261" y="0"/>
                  </a:moveTo>
                  <a:lnTo>
                    <a:pt x="4261" y="0"/>
                  </a:lnTo>
                  <a:cubicBezTo>
                    <a:pt x="4246" y="1"/>
                    <a:pt x="4232" y="1"/>
                    <a:pt x="4219" y="1"/>
                  </a:cubicBezTo>
                  <a:lnTo>
                    <a:pt x="4125" y="1"/>
                  </a:lnTo>
                  <a:cubicBezTo>
                    <a:pt x="4125" y="3"/>
                    <a:pt x="4124" y="4"/>
                    <a:pt x="4124" y="6"/>
                  </a:cubicBezTo>
                  <a:cubicBezTo>
                    <a:pt x="3910" y="1115"/>
                    <a:pt x="3566" y="2193"/>
                    <a:pt x="3179" y="3252"/>
                  </a:cubicBezTo>
                  <a:cubicBezTo>
                    <a:pt x="2906" y="3934"/>
                    <a:pt x="2589" y="4594"/>
                    <a:pt x="2239" y="5240"/>
                  </a:cubicBezTo>
                  <a:cubicBezTo>
                    <a:pt x="1855" y="5959"/>
                    <a:pt x="1486" y="6685"/>
                    <a:pt x="1006" y="7349"/>
                  </a:cubicBezTo>
                  <a:cubicBezTo>
                    <a:pt x="701" y="7786"/>
                    <a:pt x="371" y="8207"/>
                    <a:pt x="0" y="8591"/>
                  </a:cubicBezTo>
                  <a:cubicBezTo>
                    <a:pt x="53" y="8603"/>
                    <a:pt x="108" y="8617"/>
                    <a:pt x="161" y="8630"/>
                  </a:cubicBezTo>
                  <a:cubicBezTo>
                    <a:pt x="805" y="7937"/>
                    <a:pt x="1326" y="7138"/>
                    <a:pt x="1804" y="6324"/>
                  </a:cubicBezTo>
                  <a:cubicBezTo>
                    <a:pt x="2343" y="5389"/>
                    <a:pt x="2858" y="4432"/>
                    <a:pt x="3258" y="3427"/>
                  </a:cubicBezTo>
                  <a:cubicBezTo>
                    <a:pt x="3684" y="2378"/>
                    <a:pt x="3981" y="1282"/>
                    <a:pt x="4223" y="178"/>
                  </a:cubicBezTo>
                  <a:cubicBezTo>
                    <a:pt x="4236" y="119"/>
                    <a:pt x="4249" y="60"/>
                    <a:pt x="4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a:off x="4580785" y="2850997"/>
              <a:ext cx="430315" cy="7102"/>
            </a:xfrm>
            <a:custGeom>
              <a:avLst/>
              <a:gdLst/>
              <a:ahLst/>
              <a:cxnLst/>
              <a:rect l="l" t="t" r="r" b="b"/>
              <a:pathLst>
                <a:path w="10846" h="179" extrusionOk="0">
                  <a:moveTo>
                    <a:pt x="9097" y="0"/>
                  </a:moveTo>
                  <a:cubicBezTo>
                    <a:pt x="8995" y="0"/>
                    <a:pt x="8894" y="0"/>
                    <a:pt x="8793" y="0"/>
                  </a:cubicBezTo>
                  <a:cubicBezTo>
                    <a:pt x="8532" y="0"/>
                    <a:pt x="8271" y="0"/>
                    <a:pt x="8010" y="2"/>
                  </a:cubicBezTo>
                  <a:cubicBezTo>
                    <a:pt x="7742" y="4"/>
                    <a:pt x="7474" y="5"/>
                    <a:pt x="7205" y="7"/>
                  </a:cubicBezTo>
                  <a:cubicBezTo>
                    <a:pt x="6684" y="12"/>
                    <a:pt x="6164" y="17"/>
                    <a:pt x="5643" y="22"/>
                  </a:cubicBezTo>
                  <a:lnTo>
                    <a:pt x="5227" y="22"/>
                  </a:lnTo>
                  <a:cubicBezTo>
                    <a:pt x="5140" y="22"/>
                    <a:pt x="5053" y="23"/>
                    <a:pt x="4966" y="23"/>
                  </a:cubicBezTo>
                  <a:cubicBezTo>
                    <a:pt x="4923" y="23"/>
                    <a:pt x="4879" y="23"/>
                    <a:pt x="4836" y="22"/>
                  </a:cubicBezTo>
                  <a:cubicBezTo>
                    <a:pt x="4576" y="20"/>
                    <a:pt x="4315" y="18"/>
                    <a:pt x="4055" y="15"/>
                  </a:cubicBezTo>
                  <a:cubicBezTo>
                    <a:pt x="3969" y="15"/>
                    <a:pt x="3884" y="14"/>
                    <a:pt x="3798" y="14"/>
                  </a:cubicBezTo>
                  <a:cubicBezTo>
                    <a:pt x="3627" y="14"/>
                    <a:pt x="3455" y="15"/>
                    <a:pt x="3284" y="15"/>
                  </a:cubicBezTo>
                  <a:cubicBezTo>
                    <a:pt x="3163" y="15"/>
                    <a:pt x="3042" y="18"/>
                    <a:pt x="2921" y="20"/>
                  </a:cubicBezTo>
                  <a:cubicBezTo>
                    <a:pt x="2793" y="21"/>
                    <a:pt x="2665" y="23"/>
                    <a:pt x="2536" y="25"/>
                  </a:cubicBezTo>
                  <a:cubicBezTo>
                    <a:pt x="2126" y="23"/>
                    <a:pt x="1715" y="23"/>
                    <a:pt x="1304" y="23"/>
                  </a:cubicBezTo>
                  <a:cubicBezTo>
                    <a:pt x="1283" y="23"/>
                    <a:pt x="1261" y="23"/>
                    <a:pt x="1240" y="23"/>
                  </a:cubicBezTo>
                  <a:cubicBezTo>
                    <a:pt x="1063" y="23"/>
                    <a:pt x="885" y="27"/>
                    <a:pt x="707" y="29"/>
                  </a:cubicBezTo>
                  <a:cubicBezTo>
                    <a:pt x="512" y="32"/>
                    <a:pt x="316" y="35"/>
                    <a:pt x="121" y="38"/>
                  </a:cubicBezTo>
                  <a:lnTo>
                    <a:pt x="27" y="38"/>
                  </a:lnTo>
                  <a:cubicBezTo>
                    <a:pt x="27" y="40"/>
                    <a:pt x="26" y="41"/>
                    <a:pt x="26" y="42"/>
                  </a:cubicBezTo>
                  <a:cubicBezTo>
                    <a:pt x="18" y="86"/>
                    <a:pt x="10" y="129"/>
                    <a:pt x="0" y="171"/>
                  </a:cubicBezTo>
                  <a:lnTo>
                    <a:pt x="57" y="171"/>
                  </a:lnTo>
                  <a:cubicBezTo>
                    <a:pt x="176" y="171"/>
                    <a:pt x="295" y="172"/>
                    <a:pt x="414" y="174"/>
                  </a:cubicBezTo>
                  <a:cubicBezTo>
                    <a:pt x="653" y="176"/>
                    <a:pt x="892" y="177"/>
                    <a:pt x="1131" y="178"/>
                  </a:cubicBezTo>
                  <a:cubicBezTo>
                    <a:pt x="1174" y="178"/>
                    <a:pt x="1216" y="179"/>
                    <a:pt x="1259" y="179"/>
                  </a:cubicBezTo>
                  <a:cubicBezTo>
                    <a:pt x="1448" y="179"/>
                    <a:pt x="1638" y="177"/>
                    <a:pt x="1827" y="175"/>
                  </a:cubicBezTo>
                  <a:cubicBezTo>
                    <a:pt x="2066" y="172"/>
                    <a:pt x="2305" y="171"/>
                    <a:pt x="2546" y="169"/>
                  </a:cubicBezTo>
                  <a:cubicBezTo>
                    <a:pt x="2763" y="171"/>
                    <a:pt x="2985" y="173"/>
                    <a:pt x="3209" y="173"/>
                  </a:cubicBezTo>
                  <a:cubicBezTo>
                    <a:pt x="3277" y="173"/>
                    <a:pt x="3345" y="173"/>
                    <a:pt x="3413" y="172"/>
                  </a:cubicBezTo>
                  <a:cubicBezTo>
                    <a:pt x="3459" y="172"/>
                    <a:pt x="3516" y="172"/>
                    <a:pt x="3573" y="171"/>
                  </a:cubicBezTo>
                  <a:lnTo>
                    <a:pt x="3669" y="171"/>
                  </a:lnTo>
                  <a:cubicBezTo>
                    <a:pt x="3748" y="171"/>
                    <a:pt x="3837" y="170"/>
                    <a:pt x="3927" y="170"/>
                  </a:cubicBezTo>
                  <a:cubicBezTo>
                    <a:pt x="4202" y="168"/>
                    <a:pt x="4486" y="162"/>
                    <a:pt x="4771" y="157"/>
                  </a:cubicBezTo>
                  <a:cubicBezTo>
                    <a:pt x="5063" y="153"/>
                    <a:pt x="5354" y="153"/>
                    <a:pt x="5646" y="150"/>
                  </a:cubicBezTo>
                  <a:cubicBezTo>
                    <a:pt x="6263" y="154"/>
                    <a:pt x="6882" y="156"/>
                    <a:pt x="7501" y="156"/>
                  </a:cubicBezTo>
                  <a:cubicBezTo>
                    <a:pt x="7810" y="156"/>
                    <a:pt x="8120" y="155"/>
                    <a:pt x="8429" y="154"/>
                  </a:cubicBezTo>
                  <a:cubicBezTo>
                    <a:pt x="9235" y="150"/>
                    <a:pt x="10040" y="142"/>
                    <a:pt x="10845" y="135"/>
                  </a:cubicBezTo>
                  <a:cubicBezTo>
                    <a:pt x="10843" y="92"/>
                    <a:pt x="10842" y="48"/>
                    <a:pt x="10839" y="4"/>
                  </a:cubicBezTo>
                  <a:cubicBezTo>
                    <a:pt x="10687" y="4"/>
                    <a:pt x="10536" y="4"/>
                    <a:pt x="10384" y="3"/>
                  </a:cubicBezTo>
                  <a:cubicBezTo>
                    <a:pt x="9955" y="2"/>
                    <a:pt x="9526" y="0"/>
                    <a:pt x="9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5005553" y="2851116"/>
              <a:ext cx="207937" cy="389212"/>
            </a:xfrm>
            <a:custGeom>
              <a:avLst/>
              <a:gdLst/>
              <a:ahLst/>
              <a:cxnLst/>
              <a:rect l="l" t="t" r="r" b="b"/>
              <a:pathLst>
                <a:path w="5241" h="9810" extrusionOk="0">
                  <a:moveTo>
                    <a:pt x="0" y="1"/>
                  </a:moveTo>
                  <a:cubicBezTo>
                    <a:pt x="17" y="357"/>
                    <a:pt x="56" y="711"/>
                    <a:pt x="94" y="1066"/>
                  </a:cubicBezTo>
                  <a:cubicBezTo>
                    <a:pt x="209" y="1958"/>
                    <a:pt x="399" y="2840"/>
                    <a:pt x="646" y="3707"/>
                  </a:cubicBezTo>
                  <a:cubicBezTo>
                    <a:pt x="923" y="4740"/>
                    <a:pt x="1248" y="5776"/>
                    <a:pt x="1819" y="6688"/>
                  </a:cubicBezTo>
                  <a:cubicBezTo>
                    <a:pt x="2421" y="7677"/>
                    <a:pt x="3197" y="8565"/>
                    <a:pt x="4125" y="9256"/>
                  </a:cubicBezTo>
                  <a:cubicBezTo>
                    <a:pt x="4396" y="9456"/>
                    <a:pt x="4677" y="9653"/>
                    <a:pt x="4976" y="9810"/>
                  </a:cubicBezTo>
                  <a:cubicBezTo>
                    <a:pt x="5064" y="9798"/>
                    <a:pt x="5153" y="9785"/>
                    <a:pt x="5241" y="9771"/>
                  </a:cubicBezTo>
                  <a:cubicBezTo>
                    <a:pt x="5078" y="9698"/>
                    <a:pt x="4922" y="9611"/>
                    <a:pt x="4771" y="9516"/>
                  </a:cubicBezTo>
                  <a:cubicBezTo>
                    <a:pt x="3868" y="8945"/>
                    <a:pt x="3065" y="8213"/>
                    <a:pt x="2419" y="7357"/>
                  </a:cubicBezTo>
                  <a:cubicBezTo>
                    <a:pt x="1749" y="6475"/>
                    <a:pt x="1312" y="5438"/>
                    <a:pt x="986" y="4379"/>
                  </a:cubicBezTo>
                  <a:cubicBezTo>
                    <a:pt x="748" y="3593"/>
                    <a:pt x="543" y="2799"/>
                    <a:pt x="385" y="1994"/>
                  </a:cubicBezTo>
                  <a:cubicBezTo>
                    <a:pt x="251" y="1336"/>
                    <a:pt x="160" y="672"/>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4537578" y="1489804"/>
              <a:ext cx="581159" cy="413533"/>
            </a:xfrm>
            <a:custGeom>
              <a:avLst/>
              <a:gdLst/>
              <a:ahLst/>
              <a:cxnLst/>
              <a:rect l="l" t="t" r="r" b="b"/>
              <a:pathLst>
                <a:path w="14648" h="10423" extrusionOk="0">
                  <a:moveTo>
                    <a:pt x="12447" y="1"/>
                  </a:moveTo>
                  <a:cubicBezTo>
                    <a:pt x="12401" y="1"/>
                    <a:pt x="12348" y="42"/>
                    <a:pt x="12255" y="129"/>
                  </a:cubicBezTo>
                  <a:cubicBezTo>
                    <a:pt x="11939" y="397"/>
                    <a:pt x="11611" y="653"/>
                    <a:pt x="11267" y="885"/>
                  </a:cubicBezTo>
                  <a:cubicBezTo>
                    <a:pt x="10769" y="1214"/>
                    <a:pt x="10208" y="1486"/>
                    <a:pt x="9601" y="1508"/>
                  </a:cubicBezTo>
                  <a:cubicBezTo>
                    <a:pt x="9559" y="1511"/>
                    <a:pt x="9516" y="1513"/>
                    <a:pt x="9473" y="1513"/>
                  </a:cubicBezTo>
                  <a:cubicBezTo>
                    <a:pt x="8798" y="1513"/>
                    <a:pt x="8095" y="1111"/>
                    <a:pt x="8457" y="341"/>
                  </a:cubicBezTo>
                  <a:lnTo>
                    <a:pt x="8457" y="341"/>
                  </a:lnTo>
                  <a:cubicBezTo>
                    <a:pt x="7637" y="681"/>
                    <a:pt x="6811" y="1048"/>
                    <a:pt x="5929" y="1183"/>
                  </a:cubicBezTo>
                  <a:cubicBezTo>
                    <a:pt x="5721" y="1209"/>
                    <a:pt x="5443" y="1233"/>
                    <a:pt x="5150" y="1233"/>
                  </a:cubicBezTo>
                  <a:cubicBezTo>
                    <a:pt x="4297" y="1233"/>
                    <a:pt x="3314" y="1030"/>
                    <a:pt x="3532" y="80"/>
                  </a:cubicBezTo>
                  <a:lnTo>
                    <a:pt x="3532" y="80"/>
                  </a:lnTo>
                  <a:cubicBezTo>
                    <a:pt x="2431" y="565"/>
                    <a:pt x="1310" y="1113"/>
                    <a:pt x="91" y="1183"/>
                  </a:cubicBezTo>
                  <a:cubicBezTo>
                    <a:pt x="81" y="1184"/>
                    <a:pt x="71" y="1184"/>
                    <a:pt x="62" y="1186"/>
                  </a:cubicBezTo>
                  <a:cubicBezTo>
                    <a:pt x="31" y="1517"/>
                    <a:pt x="13" y="1851"/>
                    <a:pt x="6" y="2184"/>
                  </a:cubicBezTo>
                  <a:cubicBezTo>
                    <a:pt x="1" y="2512"/>
                    <a:pt x="2" y="2842"/>
                    <a:pt x="18" y="3170"/>
                  </a:cubicBezTo>
                  <a:cubicBezTo>
                    <a:pt x="18" y="3174"/>
                    <a:pt x="18" y="3179"/>
                    <a:pt x="18" y="3183"/>
                  </a:cubicBezTo>
                  <a:cubicBezTo>
                    <a:pt x="20" y="3228"/>
                    <a:pt x="24" y="3273"/>
                    <a:pt x="26" y="3318"/>
                  </a:cubicBezTo>
                  <a:cubicBezTo>
                    <a:pt x="49" y="3681"/>
                    <a:pt x="92" y="4044"/>
                    <a:pt x="163" y="4401"/>
                  </a:cubicBezTo>
                  <a:cubicBezTo>
                    <a:pt x="301" y="5135"/>
                    <a:pt x="488" y="5867"/>
                    <a:pt x="780" y="6554"/>
                  </a:cubicBezTo>
                  <a:cubicBezTo>
                    <a:pt x="793" y="6583"/>
                    <a:pt x="805" y="6612"/>
                    <a:pt x="818" y="6641"/>
                  </a:cubicBezTo>
                  <a:cubicBezTo>
                    <a:pt x="826" y="6659"/>
                    <a:pt x="834" y="6679"/>
                    <a:pt x="844" y="6697"/>
                  </a:cubicBezTo>
                  <a:cubicBezTo>
                    <a:pt x="974" y="6988"/>
                    <a:pt x="1125" y="7270"/>
                    <a:pt x="1301" y="7540"/>
                  </a:cubicBezTo>
                  <a:cubicBezTo>
                    <a:pt x="1998" y="8582"/>
                    <a:pt x="3088" y="9372"/>
                    <a:pt x="4228" y="9871"/>
                  </a:cubicBezTo>
                  <a:cubicBezTo>
                    <a:pt x="5179" y="10281"/>
                    <a:pt x="6225" y="10420"/>
                    <a:pt x="7255" y="10423"/>
                  </a:cubicBezTo>
                  <a:cubicBezTo>
                    <a:pt x="8124" y="10412"/>
                    <a:pt x="8997" y="10306"/>
                    <a:pt x="9842" y="10098"/>
                  </a:cubicBezTo>
                  <a:cubicBezTo>
                    <a:pt x="10660" y="9885"/>
                    <a:pt x="11435" y="9516"/>
                    <a:pt x="12105" y="8999"/>
                  </a:cubicBezTo>
                  <a:cubicBezTo>
                    <a:pt x="12878" y="8372"/>
                    <a:pt x="13466" y="7544"/>
                    <a:pt x="13874" y="6637"/>
                  </a:cubicBezTo>
                  <a:cubicBezTo>
                    <a:pt x="13894" y="6592"/>
                    <a:pt x="13913" y="6547"/>
                    <a:pt x="13933" y="6502"/>
                  </a:cubicBezTo>
                  <a:cubicBezTo>
                    <a:pt x="14036" y="6259"/>
                    <a:pt x="14127" y="6010"/>
                    <a:pt x="14204" y="5759"/>
                  </a:cubicBezTo>
                  <a:cubicBezTo>
                    <a:pt x="14417" y="5040"/>
                    <a:pt x="14558" y="4300"/>
                    <a:pt x="14630" y="3554"/>
                  </a:cubicBezTo>
                  <a:cubicBezTo>
                    <a:pt x="14636" y="3492"/>
                    <a:pt x="14642" y="3428"/>
                    <a:pt x="14647" y="3366"/>
                  </a:cubicBezTo>
                  <a:cubicBezTo>
                    <a:pt x="14648" y="3361"/>
                    <a:pt x="14648" y="3358"/>
                    <a:pt x="14648" y="3354"/>
                  </a:cubicBezTo>
                  <a:cubicBezTo>
                    <a:pt x="14312" y="2800"/>
                    <a:pt x="14009" y="2217"/>
                    <a:pt x="13659" y="1673"/>
                  </a:cubicBezTo>
                  <a:cubicBezTo>
                    <a:pt x="13327" y="1167"/>
                    <a:pt x="13016" y="646"/>
                    <a:pt x="12647" y="167"/>
                  </a:cubicBezTo>
                  <a:cubicBezTo>
                    <a:pt x="12551" y="59"/>
                    <a:pt x="12504" y="1"/>
                    <a:pt x="1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4415972" y="1616210"/>
              <a:ext cx="147670" cy="166080"/>
            </a:xfrm>
            <a:custGeom>
              <a:avLst/>
              <a:gdLst/>
              <a:ahLst/>
              <a:cxnLst/>
              <a:rect l="l" t="t" r="r" b="b"/>
              <a:pathLst>
                <a:path w="3722" h="4186" extrusionOk="0">
                  <a:moveTo>
                    <a:pt x="2233" y="0"/>
                  </a:moveTo>
                  <a:cubicBezTo>
                    <a:pt x="1993" y="0"/>
                    <a:pt x="1755" y="34"/>
                    <a:pt x="1526" y="108"/>
                  </a:cubicBezTo>
                  <a:cubicBezTo>
                    <a:pt x="1119" y="272"/>
                    <a:pt x="748" y="541"/>
                    <a:pt x="464" y="874"/>
                  </a:cubicBezTo>
                  <a:cubicBezTo>
                    <a:pt x="256" y="1118"/>
                    <a:pt x="146" y="1428"/>
                    <a:pt x="83" y="1738"/>
                  </a:cubicBezTo>
                  <a:cubicBezTo>
                    <a:pt x="1" y="2246"/>
                    <a:pt x="26" y="2780"/>
                    <a:pt x="243" y="3250"/>
                  </a:cubicBezTo>
                  <a:cubicBezTo>
                    <a:pt x="415" y="3596"/>
                    <a:pt x="684" y="3929"/>
                    <a:pt x="1049" y="4074"/>
                  </a:cubicBezTo>
                  <a:cubicBezTo>
                    <a:pt x="1278" y="4151"/>
                    <a:pt x="1510" y="4185"/>
                    <a:pt x="1742" y="4185"/>
                  </a:cubicBezTo>
                  <a:cubicBezTo>
                    <a:pt x="2445" y="4185"/>
                    <a:pt x="3142" y="3868"/>
                    <a:pt x="3721" y="3458"/>
                  </a:cubicBezTo>
                  <a:cubicBezTo>
                    <a:pt x="3414" y="2756"/>
                    <a:pt x="3230" y="2008"/>
                    <a:pt x="3092" y="1240"/>
                  </a:cubicBezTo>
                  <a:lnTo>
                    <a:pt x="3091" y="1240"/>
                  </a:lnTo>
                  <a:cubicBezTo>
                    <a:pt x="3016" y="859"/>
                    <a:pt x="2969" y="477"/>
                    <a:pt x="2945" y="92"/>
                  </a:cubicBezTo>
                  <a:cubicBezTo>
                    <a:pt x="2712" y="33"/>
                    <a:pt x="2472" y="0"/>
                    <a:pt x="2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5095537" y="1612322"/>
              <a:ext cx="145925" cy="150567"/>
            </a:xfrm>
            <a:custGeom>
              <a:avLst/>
              <a:gdLst/>
              <a:ahLst/>
              <a:cxnLst/>
              <a:rect l="l" t="t" r="r" b="b"/>
              <a:pathLst>
                <a:path w="3678" h="3795" extrusionOk="0">
                  <a:moveTo>
                    <a:pt x="1904" y="1"/>
                  </a:moveTo>
                  <a:cubicBezTo>
                    <a:pt x="1884" y="1"/>
                    <a:pt x="1864" y="1"/>
                    <a:pt x="1844" y="2"/>
                  </a:cubicBezTo>
                  <a:lnTo>
                    <a:pt x="1842" y="2"/>
                  </a:lnTo>
                  <a:cubicBezTo>
                    <a:pt x="1822" y="2"/>
                    <a:pt x="1801" y="1"/>
                    <a:pt x="1781" y="1"/>
                  </a:cubicBezTo>
                  <a:cubicBezTo>
                    <a:pt x="1771" y="1"/>
                    <a:pt x="1761" y="1"/>
                    <a:pt x="1751" y="2"/>
                  </a:cubicBezTo>
                  <a:lnTo>
                    <a:pt x="1722" y="2"/>
                  </a:lnTo>
                  <a:cubicBezTo>
                    <a:pt x="1465" y="9"/>
                    <a:pt x="1211" y="64"/>
                    <a:pt x="985" y="192"/>
                  </a:cubicBezTo>
                  <a:cubicBezTo>
                    <a:pt x="909" y="234"/>
                    <a:pt x="834" y="279"/>
                    <a:pt x="761" y="327"/>
                  </a:cubicBezTo>
                  <a:cubicBezTo>
                    <a:pt x="759" y="345"/>
                    <a:pt x="751" y="360"/>
                    <a:pt x="737" y="371"/>
                  </a:cubicBezTo>
                  <a:cubicBezTo>
                    <a:pt x="726" y="381"/>
                    <a:pt x="712" y="385"/>
                    <a:pt x="698" y="386"/>
                  </a:cubicBezTo>
                  <a:cubicBezTo>
                    <a:pt x="607" y="1441"/>
                    <a:pt x="416" y="2494"/>
                    <a:pt x="0" y="3471"/>
                  </a:cubicBezTo>
                  <a:cubicBezTo>
                    <a:pt x="440" y="3653"/>
                    <a:pt x="900" y="3794"/>
                    <a:pt x="1379" y="3794"/>
                  </a:cubicBezTo>
                  <a:cubicBezTo>
                    <a:pt x="1385" y="3794"/>
                    <a:pt x="1391" y="3794"/>
                    <a:pt x="1397" y="3794"/>
                  </a:cubicBezTo>
                  <a:cubicBezTo>
                    <a:pt x="1404" y="3794"/>
                    <a:pt x="1411" y="3794"/>
                    <a:pt x="1418" y="3794"/>
                  </a:cubicBezTo>
                  <a:cubicBezTo>
                    <a:pt x="2205" y="3794"/>
                    <a:pt x="3109" y="3418"/>
                    <a:pt x="3366" y="2617"/>
                  </a:cubicBezTo>
                  <a:cubicBezTo>
                    <a:pt x="3677" y="1695"/>
                    <a:pt x="3639" y="525"/>
                    <a:pt x="2593" y="127"/>
                  </a:cubicBezTo>
                  <a:cubicBezTo>
                    <a:pt x="2369" y="45"/>
                    <a:pt x="2139"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4443428" y="1306899"/>
              <a:ext cx="728711" cy="313194"/>
            </a:xfrm>
            <a:custGeom>
              <a:avLst/>
              <a:gdLst/>
              <a:ahLst/>
              <a:cxnLst/>
              <a:rect l="l" t="t" r="r" b="b"/>
              <a:pathLst>
                <a:path w="18367" h="7894" extrusionOk="0">
                  <a:moveTo>
                    <a:pt x="5549" y="1"/>
                  </a:moveTo>
                  <a:cubicBezTo>
                    <a:pt x="5214" y="1"/>
                    <a:pt x="5000" y="293"/>
                    <a:pt x="4915" y="680"/>
                  </a:cubicBezTo>
                  <a:cubicBezTo>
                    <a:pt x="4866" y="843"/>
                    <a:pt x="4829" y="1011"/>
                    <a:pt x="4836" y="1180"/>
                  </a:cubicBezTo>
                  <a:cubicBezTo>
                    <a:pt x="4834" y="1458"/>
                    <a:pt x="4914" y="1726"/>
                    <a:pt x="4937" y="2001"/>
                  </a:cubicBezTo>
                  <a:cubicBezTo>
                    <a:pt x="4946" y="2062"/>
                    <a:pt x="4915" y="2141"/>
                    <a:pt x="4848" y="2141"/>
                  </a:cubicBezTo>
                  <a:cubicBezTo>
                    <a:pt x="4843" y="2141"/>
                    <a:pt x="4837" y="2141"/>
                    <a:pt x="4831" y="2140"/>
                  </a:cubicBezTo>
                  <a:cubicBezTo>
                    <a:pt x="4705" y="2100"/>
                    <a:pt x="4622" y="1984"/>
                    <a:pt x="4519" y="1906"/>
                  </a:cubicBezTo>
                  <a:cubicBezTo>
                    <a:pt x="4352" y="1764"/>
                    <a:pt x="4184" y="1622"/>
                    <a:pt x="4011" y="1488"/>
                  </a:cubicBezTo>
                  <a:cubicBezTo>
                    <a:pt x="3744" y="1321"/>
                    <a:pt x="3410" y="1112"/>
                    <a:pt x="3083" y="1112"/>
                  </a:cubicBezTo>
                  <a:cubicBezTo>
                    <a:pt x="3040" y="1112"/>
                    <a:pt x="2997" y="1116"/>
                    <a:pt x="2954" y="1123"/>
                  </a:cubicBezTo>
                  <a:cubicBezTo>
                    <a:pt x="2625" y="1249"/>
                    <a:pt x="2532" y="1592"/>
                    <a:pt x="2555" y="1916"/>
                  </a:cubicBezTo>
                  <a:cubicBezTo>
                    <a:pt x="2561" y="2140"/>
                    <a:pt x="2608" y="2360"/>
                    <a:pt x="2692" y="2568"/>
                  </a:cubicBezTo>
                  <a:cubicBezTo>
                    <a:pt x="2736" y="2680"/>
                    <a:pt x="2802" y="2784"/>
                    <a:pt x="2854" y="2891"/>
                  </a:cubicBezTo>
                  <a:cubicBezTo>
                    <a:pt x="2866" y="2936"/>
                    <a:pt x="2829" y="2979"/>
                    <a:pt x="2787" y="2979"/>
                  </a:cubicBezTo>
                  <a:cubicBezTo>
                    <a:pt x="2777" y="2979"/>
                    <a:pt x="2768" y="2977"/>
                    <a:pt x="2758" y="2972"/>
                  </a:cubicBezTo>
                  <a:cubicBezTo>
                    <a:pt x="2755" y="2968"/>
                    <a:pt x="2750" y="2964"/>
                    <a:pt x="2747" y="2959"/>
                  </a:cubicBezTo>
                  <a:cubicBezTo>
                    <a:pt x="2741" y="2961"/>
                    <a:pt x="2736" y="2962"/>
                    <a:pt x="2730" y="2962"/>
                  </a:cubicBezTo>
                  <a:cubicBezTo>
                    <a:pt x="2725" y="2962"/>
                    <a:pt x="2719" y="2961"/>
                    <a:pt x="2713" y="2959"/>
                  </a:cubicBezTo>
                  <a:cubicBezTo>
                    <a:pt x="2688" y="2950"/>
                    <a:pt x="2671" y="2929"/>
                    <a:pt x="2653" y="2911"/>
                  </a:cubicBezTo>
                  <a:cubicBezTo>
                    <a:pt x="2534" y="2807"/>
                    <a:pt x="2379" y="2752"/>
                    <a:pt x="2228" y="2712"/>
                  </a:cubicBezTo>
                  <a:cubicBezTo>
                    <a:pt x="2098" y="2685"/>
                    <a:pt x="1965" y="2672"/>
                    <a:pt x="1832" y="2672"/>
                  </a:cubicBezTo>
                  <a:cubicBezTo>
                    <a:pt x="1531" y="2672"/>
                    <a:pt x="1231" y="2741"/>
                    <a:pt x="962" y="2877"/>
                  </a:cubicBezTo>
                  <a:cubicBezTo>
                    <a:pt x="385" y="3193"/>
                    <a:pt x="0" y="3802"/>
                    <a:pt x="222" y="4463"/>
                  </a:cubicBezTo>
                  <a:cubicBezTo>
                    <a:pt x="403" y="4999"/>
                    <a:pt x="931" y="5321"/>
                    <a:pt x="1434" y="5510"/>
                  </a:cubicBezTo>
                  <a:cubicBezTo>
                    <a:pt x="1714" y="5617"/>
                    <a:pt x="2012" y="5663"/>
                    <a:pt x="2318" y="5664"/>
                  </a:cubicBezTo>
                  <a:cubicBezTo>
                    <a:pt x="2339" y="5664"/>
                    <a:pt x="2360" y="5664"/>
                    <a:pt x="2382" y="5663"/>
                  </a:cubicBezTo>
                  <a:lnTo>
                    <a:pt x="2407" y="5663"/>
                  </a:lnTo>
                  <a:cubicBezTo>
                    <a:pt x="2420" y="5662"/>
                    <a:pt x="2434" y="5662"/>
                    <a:pt x="2446" y="5662"/>
                  </a:cubicBezTo>
                  <a:cubicBezTo>
                    <a:pt x="3573" y="5620"/>
                    <a:pt x="4800" y="5003"/>
                    <a:pt x="5749" y="4591"/>
                  </a:cubicBezTo>
                  <a:cubicBezTo>
                    <a:pt x="5827" y="4550"/>
                    <a:pt x="5890" y="4530"/>
                    <a:pt x="5937" y="4530"/>
                  </a:cubicBezTo>
                  <a:cubicBezTo>
                    <a:pt x="6040" y="4530"/>
                    <a:pt x="6067" y="4627"/>
                    <a:pt x="6019" y="4811"/>
                  </a:cubicBezTo>
                  <a:cubicBezTo>
                    <a:pt x="5803" y="5608"/>
                    <a:pt x="7078" y="5698"/>
                    <a:pt x="7653" y="5698"/>
                  </a:cubicBezTo>
                  <a:cubicBezTo>
                    <a:pt x="7673" y="5698"/>
                    <a:pt x="7692" y="5698"/>
                    <a:pt x="7711" y="5697"/>
                  </a:cubicBezTo>
                  <a:cubicBezTo>
                    <a:pt x="8604" y="5682"/>
                    <a:pt x="9440" y="5353"/>
                    <a:pt x="10256" y="5028"/>
                  </a:cubicBezTo>
                  <a:cubicBezTo>
                    <a:pt x="10448" y="4950"/>
                    <a:pt x="10642" y="4875"/>
                    <a:pt x="10830" y="4787"/>
                  </a:cubicBezTo>
                  <a:cubicBezTo>
                    <a:pt x="10867" y="4768"/>
                    <a:pt x="10923" y="4738"/>
                    <a:pt x="10966" y="4738"/>
                  </a:cubicBezTo>
                  <a:cubicBezTo>
                    <a:pt x="11001" y="4738"/>
                    <a:pt x="11027" y="4757"/>
                    <a:pt x="11029" y="4815"/>
                  </a:cubicBezTo>
                  <a:cubicBezTo>
                    <a:pt x="11016" y="4884"/>
                    <a:pt x="10962" y="4940"/>
                    <a:pt x="10936" y="5006"/>
                  </a:cubicBezTo>
                  <a:cubicBezTo>
                    <a:pt x="10897" y="5090"/>
                    <a:pt x="10870" y="5181"/>
                    <a:pt x="10863" y="5275"/>
                  </a:cubicBezTo>
                  <a:cubicBezTo>
                    <a:pt x="10855" y="5806"/>
                    <a:pt x="11410" y="5973"/>
                    <a:pt x="11892" y="5973"/>
                  </a:cubicBezTo>
                  <a:cubicBezTo>
                    <a:pt x="12023" y="5973"/>
                    <a:pt x="12149" y="5961"/>
                    <a:pt x="12257" y="5940"/>
                  </a:cubicBezTo>
                  <a:cubicBezTo>
                    <a:pt x="13190" y="5759"/>
                    <a:pt x="13936" y="5111"/>
                    <a:pt x="14659" y="4535"/>
                  </a:cubicBezTo>
                  <a:cubicBezTo>
                    <a:pt x="14707" y="4494"/>
                    <a:pt x="14753" y="4478"/>
                    <a:pt x="14799" y="4478"/>
                  </a:cubicBezTo>
                  <a:cubicBezTo>
                    <a:pt x="14937" y="4478"/>
                    <a:pt x="15063" y="4633"/>
                    <a:pt x="15152" y="4739"/>
                  </a:cubicBezTo>
                  <a:cubicBezTo>
                    <a:pt x="15353" y="4975"/>
                    <a:pt x="15522" y="5234"/>
                    <a:pt x="15692" y="5492"/>
                  </a:cubicBezTo>
                  <a:cubicBezTo>
                    <a:pt x="15963" y="5905"/>
                    <a:pt x="16229" y="6322"/>
                    <a:pt x="16478" y="6749"/>
                  </a:cubicBezTo>
                  <a:cubicBezTo>
                    <a:pt x="16667" y="7074"/>
                    <a:pt x="16849" y="7402"/>
                    <a:pt x="17038" y="7726"/>
                  </a:cubicBezTo>
                  <a:cubicBezTo>
                    <a:pt x="17054" y="7755"/>
                    <a:pt x="17072" y="7784"/>
                    <a:pt x="17089" y="7813"/>
                  </a:cubicBezTo>
                  <a:cubicBezTo>
                    <a:pt x="17105" y="7841"/>
                    <a:pt x="17121" y="7868"/>
                    <a:pt x="17137" y="7894"/>
                  </a:cubicBezTo>
                  <a:cubicBezTo>
                    <a:pt x="17141" y="7892"/>
                    <a:pt x="17146" y="7889"/>
                    <a:pt x="17149" y="7887"/>
                  </a:cubicBezTo>
                  <a:cubicBezTo>
                    <a:pt x="17338" y="7765"/>
                    <a:pt x="17543" y="7665"/>
                    <a:pt x="17763" y="7613"/>
                  </a:cubicBezTo>
                  <a:cubicBezTo>
                    <a:pt x="17898" y="7590"/>
                    <a:pt x="18039" y="7573"/>
                    <a:pt x="18181" y="7567"/>
                  </a:cubicBezTo>
                  <a:cubicBezTo>
                    <a:pt x="18199" y="7456"/>
                    <a:pt x="18213" y="7348"/>
                    <a:pt x="18224" y="7239"/>
                  </a:cubicBezTo>
                  <a:cubicBezTo>
                    <a:pt x="18366" y="5692"/>
                    <a:pt x="18326" y="4545"/>
                    <a:pt x="17479" y="3192"/>
                  </a:cubicBezTo>
                  <a:cubicBezTo>
                    <a:pt x="17038" y="2488"/>
                    <a:pt x="16427" y="1887"/>
                    <a:pt x="15692" y="1499"/>
                  </a:cubicBezTo>
                  <a:cubicBezTo>
                    <a:pt x="15276" y="1273"/>
                    <a:pt x="14846" y="1060"/>
                    <a:pt x="14377" y="970"/>
                  </a:cubicBezTo>
                  <a:cubicBezTo>
                    <a:pt x="13727" y="845"/>
                    <a:pt x="13066" y="786"/>
                    <a:pt x="12404" y="786"/>
                  </a:cubicBezTo>
                  <a:cubicBezTo>
                    <a:pt x="11539" y="786"/>
                    <a:pt x="10674" y="885"/>
                    <a:pt x="9831" y="1063"/>
                  </a:cubicBezTo>
                  <a:cubicBezTo>
                    <a:pt x="9169" y="1200"/>
                    <a:pt x="8524" y="1402"/>
                    <a:pt x="7866" y="1548"/>
                  </a:cubicBezTo>
                  <a:cubicBezTo>
                    <a:pt x="7832" y="1557"/>
                    <a:pt x="7799" y="1561"/>
                    <a:pt x="7768" y="1561"/>
                  </a:cubicBezTo>
                  <a:cubicBezTo>
                    <a:pt x="7538" y="1561"/>
                    <a:pt x="7381" y="1347"/>
                    <a:pt x="7218" y="1197"/>
                  </a:cubicBezTo>
                  <a:cubicBezTo>
                    <a:pt x="6996" y="987"/>
                    <a:pt x="6773" y="777"/>
                    <a:pt x="6548" y="570"/>
                  </a:cubicBezTo>
                  <a:cubicBezTo>
                    <a:pt x="6343" y="387"/>
                    <a:pt x="6129" y="193"/>
                    <a:pt x="5876" y="82"/>
                  </a:cubicBezTo>
                  <a:cubicBezTo>
                    <a:pt x="5757" y="26"/>
                    <a:pt x="5648" y="1"/>
                    <a:pt x="5549"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4466003" y="1447430"/>
              <a:ext cx="167111" cy="74470"/>
            </a:xfrm>
            <a:custGeom>
              <a:avLst/>
              <a:gdLst/>
              <a:ahLst/>
              <a:cxnLst/>
              <a:rect l="l" t="t" r="r" b="b"/>
              <a:pathLst>
                <a:path w="4212" h="1877" extrusionOk="0">
                  <a:moveTo>
                    <a:pt x="139" y="1"/>
                  </a:moveTo>
                  <a:cubicBezTo>
                    <a:pt x="115" y="1"/>
                    <a:pt x="86" y="24"/>
                    <a:pt x="77" y="56"/>
                  </a:cubicBezTo>
                  <a:cubicBezTo>
                    <a:pt x="1" y="254"/>
                    <a:pt x="17" y="476"/>
                    <a:pt x="63" y="678"/>
                  </a:cubicBezTo>
                  <a:cubicBezTo>
                    <a:pt x="154" y="1057"/>
                    <a:pt x="333" y="1315"/>
                    <a:pt x="683" y="1496"/>
                  </a:cubicBezTo>
                  <a:cubicBezTo>
                    <a:pt x="938" y="1646"/>
                    <a:pt x="1202" y="1797"/>
                    <a:pt x="1496" y="1852"/>
                  </a:cubicBezTo>
                  <a:cubicBezTo>
                    <a:pt x="1600" y="1869"/>
                    <a:pt x="1704" y="1877"/>
                    <a:pt x="1808" y="1877"/>
                  </a:cubicBezTo>
                  <a:cubicBezTo>
                    <a:pt x="2299" y="1877"/>
                    <a:pt x="2786" y="1702"/>
                    <a:pt x="3236" y="1516"/>
                  </a:cubicBezTo>
                  <a:cubicBezTo>
                    <a:pt x="3578" y="1378"/>
                    <a:pt x="3852" y="1135"/>
                    <a:pt x="4172" y="956"/>
                  </a:cubicBezTo>
                  <a:cubicBezTo>
                    <a:pt x="4212" y="935"/>
                    <a:pt x="4189" y="875"/>
                    <a:pt x="4152" y="875"/>
                  </a:cubicBezTo>
                  <a:cubicBezTo>
                    <a:pt x="4146" y="875"/>
                    <a:pt x="4140" y="877"/>
                    <a:pt x="4134" y="881"/>
                  </a:cubicBezTo>
                  <a:cubicBezTo>
                    <a:pt x="3917" y="1000"/>
                    <a:pt x="3717" y="1145"/>
                    <a:pt x="3506" y="1273"/>
                  </a:cubicBezTo>
                  <a:cubicBezTo>
                    <a:pt x="3313" y="1386"/>
                    <a:pt x="3107" y="1474"/>
                    <a:pt x="2899" y="1555"/>
                  </a:cubicBezTo>
                  <a:cubicBezTo>
                    <a:pt x="2555" y="1681"/>
                    <a:pt x="2178" y="1785"/>
                    <a:pt x="1807" y="1785"/>
                  </a:cubicBezTo>
                  <a:cubicBezTo>
                    <a:pt x="1589" y="1785"/>
                    <a:pt x="1372" y="1749"/>
                    <a:pt x="1165" y="1661"/>
                  </a:cubicBezTo>
                  <a:cubicBezTo>
                    <a:pt x="845" y="1501"/>
                    <a:pt x="480" y="1352"/>
                    <a:pt x="287" y="1033"/>
                  </a:cubicBezTo>
                  <a:cubicBezTo>
                    <a:pt x="136" y="740"/>
                    <a:pt x="31" y="359"/>
                    <a:pt x="175" y="46"/>
                  </a:cubicBezTo>
                  <a:cubicBezTo>
                    <a:pt x="172" y="14"/>
                    <a:pt x="15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4687235" y="1493613"/>
              <a:ext cx="169968" cy="31462"/>
            </a:xfrm>
            <a:custGeom>
              <a:avLst/>
              <a:gdLst/>
              <a:ahLst/>
              <a:cxnLst/>
              <a:rect l="l" t="t" r="r" b="b"/>
              <a:pathLst>
                <a:path w="4284" h="793" extrusionOk="0">
                  <a:moveTo>
                    <a:pt x="188" y="0"/>
                  </a:moveTo>
                  <a:cubicBezTo>
                    <a:pt x="178" y="0"/>
                    <a:pt x="169" y="3"/>
                    <a:pt x="161" y="11"/>
                  </a:cubicBezTo>
                  <a:cubicBezTo>
                    <a:pt x="134" y="42"/>
                    <a:pt x="131" y="87"/>
                    <a:pt x="122" y="128"/>
                  </a:cubicBezTo>
                  <a:cubicBezTo>
                    <a:pt x="0" y="793"/>
                    <a:pt x="1240" y="747"/>
                    <a:pt x="1664" y="758"/>
                  </a:cubicBezTo>
                  <a:cubicBezTo>
                    <a:pt x="1690" y="758"/>
                    <a:pt x="1715" y="759"/>
                    <a:pt x="1741" y="759"/>
                  </a:cubicBezTo>
                  <a:cubicBezTo>
                    <a:pt x="2468" y="759"/>
                    <a:pt x="3194" y="632"/>
                    <a:pt x="3884" y="407"/>
                  </a:cubicBezTo>
                  <a:cubicBezTo>
                    <a:pt x="4011" y="368"/>
                    <a:pt x="4131" y="312"/>
                    <a:pt x="4251" y="259"/>
                  </a:cubicBezTo>
                  <a:cubicBezTo>
                    <a:pt x="4274" y="250"/>
                    <a:pt x="4283" y="221"/>
                    <a:pt x="4272" y="200"/>
                  </a:cubicBezTo>
                  <a:cubicBezTo>
                    <a:pt x="4263" y="184"/>
                    <a:pt x="4246" y="177"/>
                    <a:pt x="4230" y="177"/>
                  </a:cubicBezTo>
                  <a:cubicBezTo>
                    <a:pt x="4222" y="177"/>
                    <a:pt x="4215" y="178"/>
                    <a:pt x="4208" y="181"/>
                  </a:cubicBezTo>
                  <a:cubicBezTo>
                    <a:pt x="4134" y="214"/>
                    <a:pt x="4060" y="248"/>
                    <a:pt x="3985" y="279"/>
                  </a:cubicBezTo>
                  <a:cubicBezTo>
                    <a:pt x="3563" y="442"/>
                    <a:pt x="3112" y="545"/>
                    <a:pt x="2662" y="600"/>
                  </a:cubicBezTo>
                  <a:cubicBezTo>
                    <a:pt x="2324" y="656"/>
                    <a:pt x="1983" y="683"/>
                    <a:pt x="1641" y="683"/>
                  </a:cubicBezTo>
                  <a:cubicBezTo>
                    <a:pt x="1499" y="683"/>
                    <a:pt x="1356" y="678"/>
                    <a:pt x="1214" y="669"/>
                  </a:cubicBezTo>
                  <a:cubicBezTo>
                    <a:pt x="968" y="658"/>
                    <a:pt x="722" y="630"/>
                    <a:pt x="491" y="539"/>
                  </a:cubicBezTo>
                  <a:cubicBezTo>
                    <a:pt x="405" y="501"/>
                    <a:pt x="300" y="468"/>
                    <a:pt x="247" y="381"/>
                  </a:cubicBezTo>
                  <a:cubicBezTo>
                    <a:pt x="189" y="281"/>
                    <a:pt x="196" y="154"/>
                    <a:pt x="231" y="48"/>
                  </a:cubicBezTo>
                  <a:cubicBezTo>
                    <a:pt x="237" y="21"/>
                    <a:pt x="213"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4714016" y="1491232"/>
              <a:ext cx="146163" cy="26305"/>
            </a:xfrm>
            <a:custGeom>
              <a:avLst/>
              <a:gdLst/>
              <a:ahLst/>
              <a:cxnLst/>
              <a:rect l="l" t="t" r="r" b="b"/>
              <a:pathLst>
                <a:path w="3684" h="663" extrusionOk="0">
                  <a:moveTo>
                    <a:pt x="3633" y="0"/>
                  </a:moveTo>
                  <a:cubicBezTo>
                    <a:pt x="3628" y="0"/>
                    <a:pt x="3623" y="1"/>
                    <a:pt x="3619" y="3"/>
                  </a:cubicBezTo>
                  <a:cubicBezTo>
                    <a:pt x="3573" y="20"/>
                    <a:pt x="3528" y="42"/>
                    <a:pt x="3482" y="61"/>
                  </a:cubicBezTo>
                  <a:cubicBezTo>
                    <a:pt x="3139" y="189"/>
                    <a:pt x="2771" y="255"/>
                    <a:pt x="2414" y="339"/>
                  </a:cubicBezTo>
                  <a:cubicBezTo>
                    <a:pt x="1904" y="452"/>
                    <a:pt x="1387" y="532"/>
                    <a:pt x="864" y="564"/>
                  </a:cubicBezTo>
                  <a:cubicBezTo>
                    <a:pt x="768" y="567"/>
                    <a:pt x="664" y="576"/>
                    <a:pt x="561" y="576"/>
                  </a:cubicBezTo>
                  <a:cubicBezTo>
                    <a:pt x="383" y="576"/>
                    <a:pt x="209" y="549"/>
                    <a:pt x="83" y="415"/>
                  </a:cubicBezTo>
                  <a:cubicBezTo>
                    <a:pt x="74" y="406"/>
                    <a:pt x="62" y="402"/>
                    <a:pt x="51" y="402"/>
                  </a:cubicBezTo>
                  <a:cubicBezTo>
                    <a:pt x="40" y="402"/>
                    <a:pt x="29" y="406"/>
                    <a:pt x="20" y="413"/>
                  </a:cubicBezTo>
                  <a:cubicBezTo>
                    <a:pt x="2" y="428"/>
                    <a:pt x="1" y="454"/>
                    <a:pt x="17" y="472"/>
                  </a:cubicBezTo>
                  <a:cubicBezTo>
                    <a:pt x="151" y="622"/>
                    <a:pt x="359" y="663"/>
                    <a:pt x="553" y="663"/>
                  </a:cubicBezTo>
                  <a:cubicBezTo>
                    <a:pt x="564" y="663"/>
                    <a:pt x="575" y="663"/>
                    <a:pt x="586" y="662"/>
                  </a:cubicBezTo>
                  <a:cubicBezTo>
                    <a:pt x="1409" y="639"/>
                    <a:pt x="2224" y="472"/>
                    <a:pt x="3023" y="281"/>
                  </a:cubicBezTo>
                  <a:cubicBezTo>
                    <a:pt x="3237" y="230"/>
                    <a:pt x="3453" y="175"/>
                    <a:pt x="3653" y="77"/>
                  </a:cubicBezTo>
                  <a:cubicBezTo>
                    <a:pt x="3674" y="68"/>
                    <a:pt x="3683" y="42"/>
                    <a:pt x="3672" y="23"/>
                  </a:cubicBezTo>
                  <a:cubicBezTo>
                    <a:pt x="3664" y="8"/>
                    <a:pt x="3648" y="0"/>
                    <a:pt x="3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4887676" y="1474053"/>
              <a:ext cx="126405" cy="49435"/>
            </a:xfrm>
            <a:custGeom>
              <a:avLst/>
              <a:gdLst/>
              <a:ahLst/>
              <a:cxnLst/>
              <a:rect l="l" t="t" r="r" b="b"/>
              <a:pathLst>
                <a:path w="3186" h="1246" extrusionOk="0">
                  <a:moveTo>
                    <a:pt x="3120" y="0"/>
                  </a:moveTo>
                  <a:cubicBezTo>
                    <a:pt x="3111" y="0"/>
                    <a:pt x="3101" y="3"/>
                    <a:pt x="3093" y="11"/>
                  </a:cubicBezTo>
                  <a:cubicBezTo>
                    <a:pt x="2953" y="121"/>
                    <a:pt x="2824" y="241"/>
                    <a:pt x="2683" y="347"/>
                  </a:cubicBezTo>
                  <a:cubicBezTo>
                    <a:pt x="2271" y="656"/>
                    <a:pt x="1827" y="957"/>
                    <a:pt x="1320" y="1081"/>
                  </a:cubicBezTo>
                  <a:cubicBezTo>
                    <a:pt x="1119" y="1128"/>
                    <a:pt x="909" y="1167"/>
                    <a:pt x="701" y="1167"/>
                  </a:cubicBezTo>
                  <a:cubicBezTo>
                    <a:pt x="572" y="1167"/>
                    <a:pt x="443" y="1152"/>
                    <a:pt x="317" y="1115"/>
                  </a:cubicBezTo>
                  <a:cubicBezTo>
                    <a:pt x="163" y="1070"/>
                    <a:pt x="42" y="869"/>
                    <a:pt x="140" y="723"/>
                  </a:cubicBezTo>
                  <a:cubicBezTo>
                    <a:pt x="171" y="707"/>
                    <a:pt x="167" y="659"/>
                    <a:pt x="132" y="651"/>
                  </a:cubicBezTo>
                  <a:cubicBezTo>
                    <a:pt x="129" y="650"/>
                    <a:pt x="126" y="650"/>
                    <a:pt x="123" y="650"/>
                  </a:cubicBezTo>
                  <a:cubicBezTo>
                    <a:pt x="26" y="650"/>
                    <a:pt x="1" y="839"/>
                    <a:pt x="24" y="911"/>
                  </a:cubicBezTo>
                  <a:cubicBezTo>
                    <a:pt x="80" y="1173"/>
                    <a:pt x="372" y="1243"/>
                    <a:pt x="605" y="1244"/>
                  </a:cubicBezTo>
                  <a:cubicBezTo>
                    <a:pt x="630" y="1245"/>
                    <a:pt x="654" y="1245"/>
                    <a:pt x="678" y="1245"/>
                  </a:cubicBezTo>
                  <a:cubicBezTo>
                    <a:pt x="1476" y="1245"/>
                    <a:pt x="2218" y="844"/>
                    <a:pt x="2824" y="348"/>
                  </a:cubicBezTo>
                  <a:cubicBezTo>
                    <a:pt x="2932" y="256"/>
                    <a:pt x="3040" y="161"/>
                    <a:pt x="3150" y="72"/>
                  </a:cubicBezTo>
                  <a:cubicBezTo>
                    <a:pt x="3186" y="41"/>
                    <a:pt x="315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4895175" y="1496112"/>
              <a:ext cx="109820" cy="39397"/>
            </a:xfrm>
            <a:custGeom>
              <a:avLst/>
              <a:gdLst/>
              <a:ahLst/>
              <a:cxnLst/>
              <a:rect l="l" t="t" r="r" b="b"/>
              <a:pathLst>
                <a:path w="2768" h="993" extrusionOk="0">
                  <a:moveTo>
                    <a:pt x="2705" y="0"/>
                  </a:moveTo>
                  <a:cubicBezTo>
                    <a:pt x="2675" y="0"/>
                    <a:pt x="2648" y="23"/>
                    <a:pt x="2625" y="39"/>
                  </a:cubicBezTo>
                  <a:cubicBezTo>
                    <a:pt x="2521" y="115"/>
                    <a:pt x="2426" y="203"/>
                    <a:pt x="2318" y="274"/>
                  </a:cubicBezTo>
                  <a:cubicBezTo>
                    <a:pt x="2038" y="471"/>
                    <a:pt x="1718" y="607"/>
                    <a:pt x="1393" y="716"/>
                  </a:cubicBezTo>
                  <a:cubicBezTo>
                    <a:pt x="1144" y="807"/>
                    <a:pt x="884" y="860"/>
                    <a:pt x="622" y="898"/>
                  </a:cubicBezTo>
                  <a:cubicBezTo>
                    <a:pt x="569" y="908"/>
                    <a:pt x="515" y="913"/>
                    <a:pt x="462" y="913"/>
                  </a:cubicBezTo>
                  <a:cubicBezTo>
                    <a:pt x="339" y="913"/>
                    <a:pt x="217" y="886"/>
                    <a:pt x="107" y="821"/>
                  </a:cubicBezTo>
                  <a:cubicBezTo>
                    <a:pt x="101" y="818"/>
                    <a:pt x="95" y="817"/>
                    <a:pt x="88" y="817"/>
                  </a:cubicBezTo>
                  <a:cubicBezTo>
                    <a:pt x="71" y="817"/>
                    <a:pt x="53" y="827"/>
                    <a:pt x="44" y="842"/>
                  </a:cubicBezTo>
                  <a:cubicBezTo>
                    <a:pt x="1" y="919"/>
                    <a:pt x="297" y="992"/>
                    <a:pt x="357" y="992"/>
                  </a:cubicBezTo>
                  <a:cubicBezTo>
                    <a:pt x="363" y="992"/>
                    <a:pt x="369" y="992"/>
                    <a:pt x="375" y="992"/>
                  </a:cubicBezTo>
                  <a:cubicBezTo>
                    <a:pt x="762" y="992"/>
                    <a:pt x="1144" y="880"/>
                    <a:pt x="1509" y="759"/>
                  </a:cubicBezTo>
                  <a:cubicBezTo>
                    <a:pt x="1951" y="622"/>
                    <a:pt x="2347" y="381"/>
                    <a:pt x="2703" y="88"/>
                  </a:cubicBezTo>
                  <a:cubicBezTo>
                    <a:pt x="2704" y="88"/>
                    <a:pt x="2706" y="88"/>
                    <a:pt x="2707" y="88"/>
                  </a:cubicBezTo>
                  <a:cubicBezTo>
                    <a:pt x="2751" y="88"/>
                    <a:pt x="2767" y="24"/>
                    <a:pt x="2726" y="5"/>
                  </a:cubicBezTo>
                  <a:cubicBezTo>
                    <a:pt x="2719" y="1"/>
                    <a:pt x="2712" y="0"/>
                    <a:pt x="2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5044475" y="1487106"/>
              <a:ext cx="81850" cy="112796"/>
            </a:xfrm>
            <a:custGeom>
              <a:avLst/>
              <a:gdLst/>
              <a:ahLst/>
              <a:cxnLst/>
              <a:rect l="l" t="t" r="r" b="b"/>
              <a:pathLst>
                <a:path w="2063" h="2843" extrusionOk="0">
                  <a:moveTo>
                    <a:pt x="65" y="1"/>
                  </a:moveTo>
                  <a:cubicBezTo>
                    <a:pt x="31" y="1"/>
                    <a:pt x="0" y="42"/>
                    <a:pt x="35" y="73"/>
                  </a:cubicBezTo>
                  <a:cubicBezTo>
                    <a:pt x="464" y="531"/>
                    <a:pt x="836" y="1039"/>
                    <a:pt x="1195" y="1553"/>
                  </a:cubicBezTo>
                  <a:cubicBezTo>
                    <a:pt x="1466" y="1966"/>
                    <a:pt x="1667" y="2426"/>
                    <a:pt x="1962" y="2824"/>
                  </a:cubicBezTo>
                  <a:cubicBezTo>
                    <a:pt x="1971" y="2837"/>
                    <a:pt x="1984" y="2843"/>
                    <a:pt x="1997" y="2843"/>
                  </a:cubicBezTo>
                  <a:cubicBezTo>
                    <a:pt x="2030" y="2843"/>
                    <a:pt x="2063" y="2808"/>
                    <a:pt x="2038" y="2773"/>
                  </a:cubicBezTo>
                  <a:cubicBezTo>
                    <a:pt x="1957" y="2664"/>
                    <a:pt x="1882" y="2549"/>
                    <a:pt x="1812" y="2431"/>
                  </a:cubicBezTo>
                  <a:cubicBezTo>
                    <a:pt x="1537" y="1946"/>
                    <a:pt x="1254" y="1465"/>
                    <a:pt x="912" y="1023"/>
                  </a:cubicBezTo>
                  <a:cubicBezTo>
                    <a:pt x="657" y="676"/>
                    <a:pt x="401" y="327"/>
                    <a:pt x="99" y="18"/>
                  </a:cubicBezTo>
                  <a:cubicBezTo>
                    <a:pt x="89" y="6"/>
                    <a:pt x="77"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5057726" y="1484368"/>
              <a:ext cx="76533" cy="114661"/>
            </a:xfrm>
            <a:custGeom>
              <a:avLst/>
              <a:gdLst/>
              <a:ahLst/>
              <a:cxnLst/>
              <a:rect l="l" t="t" r="r" b="b"/>
              <a:pathLst>
                <a:path w="1929" h="2890" extrusionOk="0">
                  <a:moveTo>
                    <a:pt x="54" y="1"/>
                  </a:moveTo>
                  <a:cubicBezTo>
                    <a:pt x="26" y="1"/>
                    <a:pt x="0" y="20"/>
                    <a:pt x="7" y="51"/>
                  </a:cubicBezTo>
                  <a:cubicBezTo>
                    <a:pt x="16" y="81"/>
                    <a:pt x="52" y="86"/>
                    <a:pt x="70" y="109"/>
                  </a:cubicBezTo>
                  <a:cubicBezTo>
                    <a:pt x="283" y="319"/>
                    <a:pt x="425" y="588"/>
                    <a:pt x="597" y="830"/>
                  </a:cubicBezTo>
                  <a:cubicBezTo>
                    <a:pt x="840" y="1183"/>
                    <a:pt x="1080" y="1537"/>
                    <a:pt x="1288" y="1914"/>
                  </a:cubicBezTo>
                  <a:cubicBezTo>
                    <a:pt x="1485" y="2221"/>
                    <a:pt x="1669" y="2537"/>
                    <a:pt x="1828" y="2867"/>
                  </a:cubicBezTo>
                  <a:cubicBezTo>
                    <a:pt x="1836" y="2883"/>
                    <a:pt x="1851" y="2889"/>
                    <a:pt x="1866" y="2889"/>
                  </a:cubicBezTo>
                  <a:cubicBezTo>
                    <a:pt x="1897" y="2889"/>
                    <a:pt x="1929" y="2860"/>
                    <a:pt x="1911" y="2825"/>
                  </a:cubicBezTo>
                  <a:cubicBezTo>
                    <a:pt x="1753" y="2490"/>
                    <a:pt x="1562" y="2173"/>
                    <a:pt x="1355" y="1864"/>
                  </a:cubicBezTo>
                  <a:cubicBezTo>
                    <a:pt x="1165" y="1536"/>
                    <a:pt x="960" y="1212"/>
                    <a:pt x="744" y="899"/>
                  </a:cubicBezTo>
                  <a:cubicBezTo>
                    <a:pt x="619" y="707"/>
                    <a:pt x="490" y="517"/>
                    <a:pt x="361" y="327"/>
                  </a:cubicBezTo>
                  <a:cubicBezTo>
                    <a:pt x="283" y="214"/>
                    <a:pt x="201" y="97"/>
                    <a:pt x="90" y="14"/>
                  </a:cubicBezTo>
                  <a:cubicBezTo>
                    <a:pt x="80" y="5"/>
                    <a:pt x="67"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5069827" y="1481750"/>
              <a:ext cx="73042" cy="127436"/>
            </a:xfrm>
            <a:custGeom>
              <a:avLst/>
              <a:gdLst/>
              <a:ahLst/>
              <a:cxnLst/>
              <a:rect l="l" t="t" r="r" b="b"/>
              <a:pathLst>
                <a:path w="1841" h="3212" extrusionOk="0">
                  <a:moveTo>
                    <a:pt x="47" y="1"/>
                  </a:moveTo>
                  <a:cubicBezTo>
                    <a:pt x="35" y="1"/>
                    <a:pt x="24" y="6"/>
                    <a:pt x="13" y="19"/>
                  </a:cubicBezTo>
                  <a:cubicBezTo>
                    <a:pt x="1" y="36"/>
                    <a:pt x="5" y="59"/>
                    <a:pt x="21" y="72"/>
                  </a:cubicBezTo>
                  <a:cubicBezTo>
                    <a:pt x="64" y="104"/>
                    <a:pt x="100" y="143"/>
                    <a:pt x="139" y="178"/>
                  </a:cubicBezTo>
                  <a:cubicBezTo>
                    <a:pt x="474" y="501"/>
                    <a:pt x="718" y="893"/>
                    <a:pt x="961" y="1286"/>
                  </a:cubicBezTo>
                  <a:cubicBezTo>
                    <a:pt x="1339" y="1860"/>
                    <a:pt x="1583" y="2506"/>
                    <a:pt x="1726" y="3177"/>
                  </a:cubicBezTo>
                  <a:cubicBezTo>
                    <a:pt x="1730" y="3198"/>
                    <a:pt x="1751" y="3212"/>
                    <a:pt x="1771" y="3212"/>
                  </a:cubicBezTo>
                  <a:cubicBezTo>
                    <a:pt x="1774" y="3212"/>
                    <a:pt x="1777" y="3211"/>
                    <a:pt x="1780" y="3211"/>
                  </a:cubicBezTo>
                  <a:cubicBezTo>
                    <a:pt x="1840" y="3195"/>
                    <a:pt x="1807" y="3127"/>
                    <a:pt x="1799" y="3085"/>
                  </a:cubicBezTo>
                  <a:cubicBezTo>
                    <a:pt x="1715" y="2725"/>
                    <a:pt x="1613" y="2369"/>
                    <a:pt x="1463" y="2031"/>
                  </a:cubicBezTo>
                  <a:cubicBezTo>
                    <a:pt x="1306" y="1684"/>
                    <a:pt x="1101" y="1361"/>
                    <a:pt x="901" y="1038"/>
                  </a:cubicBezTo>
                  <a:cubicBezTo>
                    <a:pt x="685" y="681"/>
                    <a:pt x="443" y="335"/>
                    <a:pt x="132" y="54"/>
                  </a:cubicBezTo>
                  <a:cubicBezTo>
                    <a:pt x="110" y="34"/>
                    <a:pt x="77"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5086174" y="1476433"/>
              <a:ext cx="65980" cy="123151"/>
            </a:xfrm>
            <a:custGeom>
              <a:avLst/>
              <a:gdLst/>
              <a:ahLst/>
              <a:cxnLst/>
              <a:rect l="l" t="t" r="r" b="b"/>
              <a:pathLst>
                <a:path w="1663" h="3104" extrusionOk="0">
                  <a:moveTo>
                    <a:pt x="49" y="1"/>
                  </a:moveTo>
                  <a:cubicBezTo>
                    <a:pt x="24" y="1"/>
                    <a:pt x="0" y="14"/>
                    <a:pt x="1" y="44"/>
                  </a:cubicBezTo>
                  <a:cubicBezTo>
                    <a:pt x="3" y="78"/>
                    <a:pt x="39" y="79"/>
                    <a:pt x="62" y="93"/>
                  </a:cubicBezTo>
                  <a:cubicBezTo>
                    <a:pt x="213" y="192"/>
                    <a:pt x="317" y="350"/>
                    <a:pt x="427" y="494"/>
                  </a:cubicBezTo>
                  <a:cubicBezTo>
                    <a:pt x="568" y="697"/>
                    <a:pt x="702" y="906"/>
                    <a:pt x="816" y="1125"/>
                  </a:cubicBezTo>
                  <a:cubicBezTo>
                    <a:pt x="1002" y="1460"/>
                    <a:pt x="1126" y="1822"/>
                    <a:pt x="1256" y="2180"/>
                  </a:cubicBezTo>
                  <a:cubicBezTo>
                    <a:pt x="1364" y="2474"/>
                    <a:pt x="1486" y="2765"/>
                    <a:pt x="1566" y="3070"/>
                  </a:cubicBezTo>
                  <a:lnTo>
                    <a:pt x="1566" y="3069"/>
                  </a:lnTo>
                  <a:cubicBezTo>
                    <a:pt x="1571" y="3090"/>
                    <a:pt x="1591" y="3103"/>
                    <a:pt x="1611" y="3103"/>
                  </a:cubicBezTo>
                  <a:cubicBezTo>
                    <a:pt x="1614" y="3103"/>
                    <a:pt x="1617" y="3103"/>
                    <a:pt x="1620" y="3102"/>
                  </a:cubicBezTo>
                  <a:cubicBezTo>
                    <a:pt x="1643" y="3098"/>
                    <a:pt x="1663" y="3075"/>
                    <a:pt x="1656" y="3050"/>
                  </a:cubicBezTo>
                  <a:cubicBezTo>
                    <a:pt x="1636" y="2979"/>
                    <a:pt x="1615" y="2908"/>
                    <a:pt x="1594" y="2838"/>
                  </a:cubicBezTo>
                  <a:cubicBezTo>
                    <a:pt x="1454" y="2412"/>
                    <a:pt x="1276" y="2000"/>
                    <a:pt x="1119" y="1579"/>
                  </a:cubicBezTo>
                  <a:cubicBezTo>
                    <a:pt x="933" y="1137"/>
                    <a:pt x="488" y="260"/>
                    <a:pt x="89" y="12"/>
                  </a:cubicBezTo>
                  <a:cubicBezTo>
                    <a:pt x="77" y="5"/>
                    <a:pt x="63"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5100576" y="1469053"/>
              <a:ext cx="50348" cy="123191"/>
            </a:xfrm>
            <a:custGeom>
              <a:avLst/>
              <a:gdLst/>
              <a:ahLst/>
              <a:cxnLst/>
              <a:rect l="l" t="t" r="r" b="b"/>
              <a:pathLst>
                <a:path w="1269" h="3105" extrusionOk="0">
                  <a:moveTo>
                    <a:pt x="64" y="1"/>
                  </a:moveTo>
                  <a:cubicBezTo>
                    <a:pt x="29" y="1"/>
                    <a:pt x="1" y="47"/>
                    <a:pt x="34" y="73"/>
                  </a:cubicBezTo>
                  <a:cubicBezTo>
                    <a:pt x="383" y="339"/>
                    <a:pt x="579" y="746"/>
                    <a:pt x="725" y="1152"/>
                  </a:cubicBezTo>
                  <a:cubicBezTo>
                    <a:pt x="957" y="1770"/>
                    <a:pt x="1041" y="2427"/>
                    <a:pt x="1169" y="3070"/>
                  </a:cubicBezTo>
                  <a:lnTo>
                    <a:pt x="1169" y="3071"/>
                  </a:lnTo>
                  <a:cubicBezTo>
                    <a:pt x="1174" y="3094"/>
                    <a:pt x="1193" y="3104"/>
                    <a:pt x="1212" y="3104"/>
                  </a:cubicBezTo>
                  <a:cubicBezTo>
                    <a:pt x="1240" y="3104"/>
                    <a:pt x="1268" y="3084"/>
                    <a:pt x="1262" y="3052"/>
                  </a:cubicBezTo>
                  <a:cubicBezTo>
                    <a:pt x="1210" y="2796"/>
                    <a:pt x="1163" y="2541"/>
                    <a:pt x="1116" y="2285"/>
                  </a:cubicBezTo>
                  <a:cubicBezTo>
                    <a:pt x="1042" y="1910"/>
                    <a:pt x="939" y="1541"/>
                    <a:pt x="820" y="1177"/>
                  </a:cubicBezTo>
                  <a:cubicBezTo>
                    <a:pt x="678" y="751"/>
                    <a:pt x="481" y="323"/>
                    <a:pt x="124" y="36"/>
                  </a:cubicBezTo>
                  <a:cubicBezTo>
                    <a:pt x="111" y="26"/>
                    <a:pt x="99" y="16"/>
                    <a:pt x="86" y="8"/>
                  </a:cubicBezTo>
                  <a:cubicBezTo>
                    <a:pt x="79" y="3"/>
                    <a:pt x="71"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5115415" y="1463459"/>
              <a:ext cx="42928" cy="117398"/>
            </a:xfrm>
            <a:custGeom>
              <a:avLst/>
              <a:gdLst/>
              <a:ahLst/>
              <a:cxnLst/>
              <a:rect l="l" t="t" r="r" b="b"/>
              <a:pathLst>
                <a:path w="1082" h="2959" extrusionOk="0">
                  <a:moveTo>
                    <a:pt x="73" y="0"/>
                  </a:moveTo>
                  <a:cubicBezTo>
                    <a:pt x="27" y="0"/>
                    <a:pt x="0" y="68"/>
                    <a:pt x="60" y="84"/>
                  </a:cubicBezTo>
                  <a:cubicBezTo>
                    <a:pt x="204" y="239"/>
                    <a:pt x="302" y="432"/>
                    <a:pt x="403" y="616"/>
                  </a:cubicBezTo>
                  <a:cubicBezTo>
                    <a:pt x="524" y="844"/>
                    <a:pt x="635" y="1077"/>
                    <a:pt x="713" y="1322"/>
                  </a:cubicBezTo>
                  <a:cubicBezTo>
                    <a:pt x="862" y="1843"/>
                    <a:pt x="922" y="2382"/>
                    <a:pt x="986" y="2919"/>
                  </a:cubicBezTo>
                  <a:cubicBezTo>
                    <a:pt x="988" y="2946"/>
                    <a:pt x="1010" y="2958"/>
                    <a:pt x="1031" y="2958"/>
                  </a:cubicBezTo>
                  <a:cubicBezTo>
                    <a:pt x="1056" y="2958"/>
                    <a:pt x="1082" y="2942"/>
                    <a:pt x="1079" y="2912"/>
                  </a:cubicBezTo>
                  <a:cubicBezTo>
                    <a:pt x="1012" y="2351"/>
                    <a:pt x="935" y="1787"/>
                    <a:pt x="773" y="1244"/>
                  </a:cubicBezTo>
                  <a:cubicBezTo>
                    <a:pt x="696" y="995"/>
                    <a:pt x="577" y="761"/>
                    <a:pt x="454" y="531"/>
                  </a:cubicBezTo>
                  <a:cubicBezTo>
                    <a:pt x="349" y="351"/>
                    <a:pt x="259" y="146"/>
                    <a:pt x="100" y="8"/>
                  </a:cubicBezTo>
                  <a:cubicBezTo>
                    <a:pt x="91" y="2"/>
                    <a:pt x="82"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5130650" y="1457984"/>
              <a:ext cx="31661" cy="130253"/>
            </a:xfrm>
            <a:custGeom>
              <a:avLst/>
              <a:gdLst/>
              <a:ahLst/>
              <a:cxnLst/>
              <a:rect l="l" t="t" r="r" b="b"/>
              <a:pathLst>
                <a:path w="798" h="3283" extrusionOk="0">
                  <a:moveTo>
                    <a:pt x="72" y="1"/>
                  </a:moveTo>
                  <a:cubicBezTo>
                    <a:pt x="32" y="1"/>
                    <a:pt x="1" y="48"/>
                    <a:pt x="52" y="79"/>
                  </a:cubicBezTo>
                  <a:cubicBezTo>
                    <a:pt x="450" y="631"/>
                    <a:pt x="625" y="1316"/>
                    <a:pt x="689" y="1986"/>
                  </a:cubicBezTo>
                  <a:cubicBezTo>
                    <a:pt x="723" y="2401"/>
                    <a:pt x="696" y="2819"/>
                    <a:pt x="702" y="3236"/>
                  </a:cubicBezTo>
                  <a:cubicBezTo>
                    <a:pt x="701" y="3260"/>
                    <a:pt x="722" y="3281"/>
                    <a:pt x="746" y="3282"/>
                  </a:cubicBezTo>
                  <a:cubicBezTo>
                    <a:pt x="747" y="3282"/>
                    <a:pt x="747" y="3282"/>
                    <a:pt x="748" y="3282"/>
                  </a:cubicBezTo>
                  <a:cubicBezTo>
                    <a:pt x="771" y="3282"/>
                    <a:pt x="796" y="3264"/>
                    <a:pt x="796" y="3241"/>
                  </a:cubicBezTo>
                  <a:cubicBezTo>
                    <a:pt x="796" y="3102"/>
                    <a:pt x="798" y="2963"/>
                    <a:pt x="797" y="2826"/>
                  </a:cubicBezTo>
                  <a:cubicBezTo>
                    <a:pt x="795" y="2692"/>
                    <a:pt x="796" y="2556"/>
                    <a:pt x="792" y="2417"/>
                  </a:cubicBezTo>
                  <a:cubicBezTo>
                    <a:pt x="775" y="1596"/>
                    <a:pt x="613" y="698"/>
                    <a:pt x="118" y="24"/>
                  </a:cubicBezTo>
                  <a:cubicBezTo>
                    <a:pt x="104" y="8"/>
                    <a:pt x="8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5154932" y="1593913"/>
              <a:ext cx="4721" cy="7657"/>
            </a:xfrm>
            <a:custGeom>
              <a:avLst/>
              <a:gdLst/>
              <a:ahLst/>
              <a:cxnLst/>
              <a:rect l="l" t="t" r="r" b="b"/>
              <a:pathLst>
                <a:path w="119" h="193" extrusionOk="0">
                  <a:moveTo>
                    <a:pt x="58" y="0"/>
                  </a:moveTo>
                  <a:cubicBezTo>
                    <a:pt x="56" y="0"/>
                    <a:pt x="54" y="0"/>
                    <a:pt x="52" y="0"/>
                  </a:cubicBezTo>
                  <a:cubicBezTo>
                    <a:pt x="0" y="5"/>
                    <a:pt x="14" y="63"/>
                    <a:pt x="14" y="100"/>
                  </a:cubicBezTo>
                  <a:cubicBezTo>
                    <a:pt x="14" y="131"/>
                    <a:pt x="7" y="191"/>
                    <a:pt x="55" y="192"/>
                  </a:cubicBezTo>
                  <a:cubicBezTo>
                    <a:pt x="56" y="192"/>
                    <a:pt x="56" y="192"/>
                    <a:pt x="57" y="192"/>
                  </a:cubicBezTo>
                  <a:cubicBezTo>
                    <a:pt x="119" y="192"/>
                    <a:pt x="101" y="118"/>
                    <a:pt x="102" y="77"/>
                  </a:cubicBezTo>
                  <a:cubicBezTo>
                    <a:pt x="104" y="45"/>
                    <a:pt x="9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4762301" y="1356097"/>
              <a:ext cx="366399" cy="86611"/>
            </a:xfrm>
            <a:custGeom>
              <a:avLst/>
              <a:gdLst/>
              <a:ahLst/>
              <a:cxnLst/>
              <a:rect l="l" t="t" r="r" b="b"/>
              <a:pathLst>
                <a:path w="9235" h="2183" extrusionOk="0">
                  <a:moveTo>
                    <a:pt x="5208" y="1"/>
                  </a:moveTo>
                  <a:cubicBezTo>
                    <a:pt x="4957" y="1"/>
                    <a:pt x="4706" y="16"/>
                    <a:pt x="4456" y="37"/>
                  </a:cubicBezTo>
                  <a:cubicBezTo>
                    <a:pt x="3628" y="88"/>
                    <a:pt x="2805" y="201"/>
                    <a:pt x="1994" y="371"/>
                  </a:cubicBezTo>
                  <a:cubicBezTo>
                    <a:pt x="1501" y="475"/>
                    <a:pt x="1008" y="581"/>
                    <a:pt x="523" y="718"/>
                  </a:cubicBezTo>
                  <a:cubicBezTo>
                    <a:pt x="359" y="767"/>
                    <a:pt x="198" y="824"/>
                    <a:pt x="38" y="881"/>
                  </a:cubicBezTo>
                  <a:cubicBezTo>
                    <a:pt x="16" y="889"/>
                    <a:pt x="1" y="913"/>
                    <a:pt x="10" y="936"/>
                  </a:cubicBezTo>
                  <a:cubicBezTo>
                    <a:pt x="17" y="955"/>
                    <a:pt x="36" y="966"/>
                    <a:pt x="54" y="966"/>
                  </a:cubicBezTo>
                  <a:cubicBezTo>
                    <a:pt x="59" y="966"/>
                    <a:pt x="64" y="965"/>
                    <a:pt x="69" y="963"/>
                  </a:cubicBezTo>
                  <a:cubicBezTo>
                    <a:pt x="294" y="882"/>
                    <a:pt x="518" y="804"/>
                    <a:pt x="748" y="739"/>
                  </a:cubicBezTo>
                  <a:cubicBezTo>
                    <a:pt x="1404" y="552"/>
                    <a:pt x="2084" y="440"/>
                    <a:pt x="2754" y="314"/>
                  </a:cubicBezTo>
                  <a:cubicBezTo>
                    <a:pt x="3504" y="197"/>
                    <a:pt x="4275" y="89"/>
                    <a:pt x="5040" y="89"/>
                  </a:cubicBezTo>
                  <a:cubicBezTo>
                    <a:pt x="5699" y="89"/>
                    <a:pt x="6353" y="169"/>
                    <a:pt x="6985" y="394"/>
                  </a:cubicBezTo>
                  <a:cubicBezTo>
                    <a:pt x="7380" y="532"/>
                    <a:pt x="7744" y="741"/>
                    <a:pt x="8091" y="972"/>
                  </a:cubicBezTo>
                  <a:cubicBezTo>
                    <a:pt x="8300" y="1117"/>
                    <a:pt x="8470" y="1309"/>
                    <a:pt x="8639" y="1497"/>
                  </a:cubicBezTo>
                  <a:cubicBezTo>
                    <a:pt x="8807" y="1692"/>
                    <a:pt x="8995" y="1893"/>
                    <a:pt x="9053" y="2151"/>
                  </a:cubicBezTo>
                  <a:cubicBezTo>
                    <a:pt x="9058" y="2170"/>
                    <a:pt x="9076" y="2183"/>
                    <a:pt x="9094" y="2183"/>
                  </a:cubicBezTo>
                  <a:cubicBezTo>
                    <a:pt x="9095" y="2183"/>
                    <a:pt x="9097" y="2183"/>
                    <a:pt x="9098" y="2183"/>
                  </a:cubicBezTo>
                  <a:cubicBezTo>
                    <a:pt x="9234" y="2157"/>
                    <a:pt x="8970" y="1752"/>
                    <a:pt x="8906" y="1681"/>
                  </a:cubicBezTo>
                  <a:cubicBezTo>
                    <a:pt x="8729" y="1464"/>
                    <a:pt x="8543" y="1253"/>
                    <a:pt x="8336" y="1062"/>
                  </a:cubicBezTo>
                  <a:cubicBezTo>
                    <a:pt x="8159" y="908"/>
                    <a:pt x="7954" y="790"/>
                    <a:pt x="7753" y="670"/>
                  </a:cubicBezTo>
                  <a:cubicBezTo>
                    <a:pt x="7275" y="361"/>
                    <a:pt x="6727" y="196"/>
                    <a:pt x="6171" y="99"/>
                  </a:cubicBezTo>
                  <a:cubicBezTo>
                    <a:pt x="5853" y="26"/>
                    <a:pt x="5531" y="1"/>
                    <a:pt x="5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4752779" y="1340861"/>
              <a:ext cx="374770" cy="89705"/>
            </a:xfrm>
            <a:custGeom>
              <a:avLst/>
              <a:gdLst/>
              <a:ahLst/>
              <a:cxnLst/>
              <a:rect l="l" t="t" r="r" b="b"/>
              <a:pathLst>
                <a:path w="9446" h="2261" extrusionOk="0">
                  <a:moveTo>
                    <a:pt x="4969" y="1"/>
                  </a:moveTo>
                  <a:cubicBezTo>
                    <a:pt x="4597" y="1"/>
                    <a:pt x="4225" y="31"/>
                    <a:pt x="3855" y="86"/>
                  </a:cubicBezTo>
                  <a:cubicBezTo>
                    <a:pt x="3210" y="153"/>
                    <a:pt x="2575" y="280"/>
                    <a:pt x="1951" y="462"/>
                  </a:cubicBezTo>
                  <a:cubicBezTo>
                    <a:pt x="1608" y="554"/>
                    <a:pt x="1259" y="623"/>
                    <a:pt x="919" y="726"/>
                  </a:cubicBezTo>
                  <a:cubicBezTo>
                    <a:pt x="647" y="789"/>
                    <a:pt x="390" y="898"/>
                    <a:pt x="118" y="965"/>
                  </a:cubicBezTo>
                  <a:cubicBezTo>
                    <a:pt x="79" y="979"/>
                    <a:pt x="1" y="973"/>
                    <a:pt x="7" y="1032"/>
                  </a:cubicBezTo>
                  <a:cubicBezTo>
                    <a:pt x="10" y="1051"/>
                    <a:pt x="29" y="1059"/>
                    <a:pt x="61" y="1059"/>
                  </a:cubicBezTo>
                  <a:cubicBezTo>
                    <a:pt x="202" y="1059"/>
                    <a:pt x="584" y="897"/>
                    <a:pt x="677" y="879"/>
                  </a:cubicBezTo>
                  <a:cubicBezTo>
                    <a:pt x="1315" y="693"/>
                    <a:pt x="1961" y="532"/>
                    <a:pt x="2608" y="381"/>
                  </a:cubicBezTo>
                  <a:cubicBezTo>
                    <a:pt x="3140" y="256"/>
                    <a:pt x="3673" y="181"/>
                    <a:pt x="4220" y="131"/>
                  </a:cubicBezTo>
                  <a:cubicBezTo>
                    <a:pt x="4504" y="101"/>
                    <a:pt x="4789" y="82"/>
                    <a:pt x="5074" y="82"/>
                  </a:cubicBezTo>
                  <a:cubicBezTo>
                    <a:pt x="5450" y="82"/>
                    <a:pt x="5825" y="114"/>
                    <a:pt x="6194" y="192"/>
                  </a:cubicBezTo>
                  <a:cubicBezTo>
                    <a:pt x="6726" y="289"/>
                    <a:pt x="7276" y="387"/>
                    <a:pt x="7739" y="681"/>
                  </a:cubicBezTo>
                  <a:cubicBezTo>
                    <a:pt x="8158" y="926"/>
                    <a:pt x="8534" y="1227"/>
                    <a:pt x="8875" y="1570"/>
                  </a:cubicBezTo>
                  <a:cubicBezTo>
                    <a:pt x="9079" y="1756"/>
                    <a:pt x="9258" y="1965"/>
                    <a:pt x="9347" y="2232"/>
                  </a:cubicBezTo>
                  <a:lnTo>
                    <a:pt x="9349" y="2232"/>
                  </a:lnTo>
                  <a:cubicBezTo>
                    <a:pt x="9356" y="2250"/>
                    <a:pt x="9374" y="2261"/>
                    <a:pt x="9393" y="2261"/>
                  </a:cubicBezTo>
                  <a:cubicBezTo>
                    <a:pt x="9398" y="2261"/>
                    <a:pt x="9403" y="2260"/>
                    <a:pt x="9409" y="2258"/>
                  </a:cubicBezTo>
                  <a:cubicBezTo>
                    <a:pt x="9432" y="2250"/>
                    <a:pt x="9446" y="2225"/>
                    <a:pt x="9436" y="2202"/>
                  </a:cubicBezTo>
                  <a:cubicBezTo>
                    <a:pt x="9389" y="2086"/>
                    <a:pt x="9340" y="1969"/>
                    <a:pt x="9271" y="1867"/>
                  </a:cubicBezTo>
                  <a:cubicBezTo>
                    <a:pt x="9019" y="1554"/>
                    <a:pt x="8702" y="1299"/>
                    <a:pt x="8398" y="1039"/>
                  </a:cubicBezTo>
                  <a:cubicBezTo>
                    <a:pt x="8090" y="804"/>
                    <a:pt x="7771" y="575"/>
                    <a:pt x="7418" y="414"/>
                  </a:cubicBezTo>
                  <a:cubicBezTo>
                    <a:pt x="7026" y="256"/>
                    <a:pt x="6607" y="181"/>
                    <a:pt x="6192" y="114"/>
                  </a:cubicBezTo>
                  <a:cubicBezTo>
                    <a:pt x="5788" y="37"/>
                    <a:pt x="5378" y="1"/>
                    <a:pt x="4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4760675" y="1375141"/>
              <a:ext cx="349973" cy="73716"/>
            </a:xfrm>
            <a:custGeom>
              <a:avLst/>
              <a:gdLst/>
              <a:ahLst/>
              <a:cxnLst/>
              <a:rect l="l" t="t" r="r" b="b"/>
              <a:pathLst>
                <a:path w="8821" h="1858" extrusionOk="0">
                  <a:moveTo>
                    <a:pt x="4998" y="1"/>
                  </a:moveTo>
                  <a:cubicBezTo>
                    <a:pt x="3984" y="1"/>
                    <a:pt x="2982" y="230"/>
                    <a:pt x="1988" y="409"/>
                  </a:cubicBezTo>
                  <a:cubicBezTo>
                    <a:pt x="1585" y="485"/>
                    <a:pt x="1186" y="578"/>
                    <a:pt x="790" y="684"/>
                  </a:cubicBezTo>
                  <a:cubicBezTo>
                    <a:pt x="536" y="751"/>
                    <a:pt x="284" y="824"/>
                    <a:pt x="32" y="896"/>
                  </a:cubicBezTo>
                  <a:cubicBezTo>
                    <a:pt x="12" y="903"/>
                    <a:pt x="0" y="926"/>
                    <a:pt x="7" y="946"/>
                  </a:cubicBezTo>
                  <a:cubicBezTo>
                    <a:pt x="13" y="963"/>
                    <a:pt x="29" y="971"/>
                    <a:pt x="46" y="971"/>
                  </a:cubicBezTo>
                  <a:cubicBezTo>
                    <a:pt x="51" y="971"/>
                    <a:pt x="56" y="971"/>
                    <a:pt x="60" y="969"/>
                  </a:cubicBezTo>
                  <a:cubicBezTo>
                    <a:pt x="326" y="891"/>
                    <a:pt x="583" y="812"/>
                    <a:pt x="854" y="742"/>
                  </a:cubicBezTo>
                  <a:cubicBezTo>
                    <a:pt x="1382" y="605"/>
                    <a:pt x="1922" y="511"/>
                    <a:pt x="2459" y="408"/>
                  </a:cubicBezTo>
                  <a:cubicBezTo>
                    <a:pt x="3274" y="239"/>
                    <a:pt x="4105" y="88"/>
                    <a:pt x="4939" y="88"/>
                  </a:cubicBezTo>
                  <a:cubicBezTo>
                    <a:pt x="5151" y="88"/>
                    <a:pt x="5363" y="98"/>
                    <a:pt x="5574" y="119"/>
                  </a:cubicBezTo>
                  <a:cubicBezTo>
                    <a:pt x="6042" y="199"/>
                    <a:pt x="6511" y="314"/>
                    <a:pt x="6958" y="478"/>
                  </a:cubicBezTo>
                  <a:cubicBezTo>
                    <a:pt x="7237" y="581"/>
                    <a:pt x="7500" y="727"/>
                    <a:pt x="7753" y="884"/>
                  </a:cubicBezTo>
                  <a:cubicBezTo>
                    <a:pt x="7925" y="989"/>
                    <a:pt x="8108" y="1082"/>
                    <a:pt x="8259" y="1220"/>
                  </a:cubicBezTo>
                  <a:cubicBezTo>
                    <a:pt x="8431" y="1386"/>
                    <a:pt x="8581" y="1587"/>
                    <a:pt x="8673" y="1810"/>
                  </a:cubicBezTo>
                  <a:cubicBezTo>
                    <a:pt x="8671" y="1834"/>
                    <a:pt x="8690" y="1856"/>
                    <a:pt x="8714" y="1857"/>
                  </a:cubicBezTo>
                  <a:cubicBezTo>
                    <a:pt x="8820" y="1843"/>
                    <a:pt x="8714" y="1686"/>
                    <a:pt x="8683" y="1629"/>
                  </a:cubicBezTo>
                  <a:cubicBezTo>
                    <a:pt x="8526" y="1354"/>
                    <a:pt x="8312" y="1109"/>
                    <a:pt x="8033" y="954"/>
                  </a:cubicBezTo>
                  <a:cubicBezTo>
                    <a:pt x="7731" y="781"/>
                    <a:pt x="7437" y="592"/>
                    <a:pt x="7115" y="456"/>
                  </a:cubicBezTo>
                  <a:cubicBezTo>
                    <a:pt x="6519" y="206"/>
                    <a:pt x="5876" y="52"/>
                    <a:pt x="5230" y="5"/>
                  </a:cubicBezTo>
                  <a:cubicBezTo>
                    <a:pt x="5153" y="2"/>
                    <a:pt x="5076" y="1"/>
                    <a:pt x="4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4769919" y="1362246"/>
              <a:ext cx="338705" cy="71653"/>
            </a:xfrm>
            <a:custGeom>
              <a:avLst/>
              <a:gdLst/>
              <a:ahLst/>
              <a:cxnLst/>
              <a:rect l="l" t="t" r="r" b="b"/>
              <a:pathLst>
                <a:path w="8537" h="1806" extrusionOk="0">
                  <a:moveTo>
                    <a:pt x="4767" y="0"/>
                  </a:moveTo>
                  <a:cubicBezTo>
                    <a:pt x="4478" y="0"/>
                    <a:pt x="4185" y="24"/>
                    <a:pt x="3889" y="68"/>
                  </a:cubicBezTo>
                  <a:cubicBezTo>
                    <a:pt x="3558" y="101"/>
                    <a:pt x="3228" y="135"/>
                    <a:pt x="2904" y="204"/>
                  </a:cubicBezTo>
                  <a:cubicBezTo>
                    <a:pt x="2501" y="285"/>
                    <a:pt x="2107" y="407"/>
                    <a:pt x="1708" y="504"/>
                  </a:cubicBezTo>
                  <a:cubicBezTo>
                    <a:pt x="1263" y="611"/>
                    <a:pt x="819" y="721"/>
                    <a:pt x="377" y="842"/>
                  </a:cubicBezTo>
                  <a:cubicBezTo>
                    <a:pt x="261" y="873"/>
                    <a:pt x="148" y="909"/>
                    <a:pt x="32" y="941"/>
                  </a:cubicBezTo>
                  <a:cubicBezTo>
                    <a:pt x="12" y="947"/>
                    <a:pt x="0" y="967"/>
                    <a:pt x="4" y="987"/>
                  </a:cubicBezTo>
                  <a:cubicBezTo>
                    <a:pt x="8" y="1008"/>
                    <a:pt x="28" y="1019"/>
                    <a:pt x="47" y="1019"/>
                  </a:cubicBezTo>
                  <a:cubicBezTo>
                    <a:pt x="48" y="1019"/>
                    <a:pt x="49" y="1019"/>
                    <a:pt x="50" y="1019"/>
                  </a:cubicBezTo>
                  <a:cubicBezTo>
                    <a:pt x="92" y="1014"/>
                    <a:pt x="132" y="997"/>
                    <a:pt x="174" y="987"/>
                  </a:cubicBezTo>
                  <a:cubicBezTo>
                    <a:pt x="343" y="936"/>
                    <a:pt x="509" y="892"/>
                    <a:pt x="684" y="846"/>
                  </a:cubicBezTo>
                  <a:cubicBezTo>
                    <a:pt x="1188" y="705"/>
                    <a:pt x="1698" y="591"/>
                    <a:pt x="2205" y="460"/>
                  </a:cubicBezTo>
                  <a:cubicBezTo>
                    <a:pt x="2807" y="299"/>
                    <a:pt x="3419" y="180"/>
                    <a:pt x="4040" y="136"/>
                  </a:cubicBezTo>
                  <a:cubicBezTo>
                    <a:pt x="4314" y="106"/>
                    <a:pt x="4590" y="85"/>
                    <a:pt x="4865" y="85"/>
                  </a:cubicBezTo>
                  <a:cubicBezTo>
                    <a:pt x="5063" y="85"/>
                    <a:pt x="5262" y="96"/>
                    <a:pt x="5459" y="121"/>
                  </a:cubicBezTo>
                  <a:cubicBezTo>
                    <a:pt x="6612" y="296"/>
                    <a:pt x="7704" y="892"/>
                    <a:pt x="8455" y="1790"/>
                  </a:cubicBezTo>
                  <a:cubicBezTo>
                    <a:pt x="8463" y="1801"/>
                    <a:pt x="8474" y="1805"/>
                    <a:pt x="8485" y="1805"/>
                  </a:cubicBezTo>
                  <a:cubicBezTo>
                    <a:pt x="8512" y="1805"/>
                    <a:pt x="8536" y="1776"/>
                    <a:pt x="8518" y="1748"/>
                  </a:cubicBezTo>
                  <a:cubicBezTo>
                    <a:pt x="8448" y="1664"/>
                    <a:pt x="8375" y="1582"/>
                    <a:pt x="8299" y="1502"/>
                  </a:cubicBezTo>
                  <a:cubicBezTo>
                    <a:pt x="7795" y="981"/>
                    <a:pt x="7187" y="548"/>
                    <a:pt x="6497" y="315"/>
                  </a:cubicBezTo>
                  <a:cubicBezTo>
                    <a:pt x="5925" y="97"/>
                    <a:pt x="5352" y="0"/>
                    <a:pt x="4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4775355" y="1399105"/>
              <a:ext cx="323113" cy="58124"/>
            </a:xfrm>
            <a:custGeom>
              <a:avLst/>
              <a:gdLst/>
              <a:ahLst/>
              <a:cxnLst/>
              <a:rect l="l" t="t" r="r" b="b"/>
              <a:pathLst>
                <a:path w="8144" h="1465" extrusionOk="0">
                  <a:moveTo>
                    <a:pt x="4917" y="1"/>
                  </a:moveTo>
                  <a:cubicBezTo>
                    <a:pt x="4795" y="1"/>
                    <a:pt x="4669" y="3"/>
                    <a:pt x="4540" y="8"/>
                  </a:cubicBezTo>
                  <a:cubicBezTo>
                    <a:pt x="3636" y="37"/>
                    <a:pt x="2733" y="130"/>
                    <a:pt x="1839" y="269"/>
                  </a:cubicBezTo>
                  <a:cubicBezTo>
                    <a:pt x="1340" y="344"/>
                    <a:pt x="845" y="445"/>
                    <a:pt x="358" y="575"/>
                  </a:cubicBezTo>
                  <a:cubicBezTo>
                    <a:pt x="250" y="603"/>
                    <a:pt x="142" y="631"/>
                    <a:pt x="34" y="661"/>
                  </a:cubicBezTo>
                  <a:cubicBezTo>
                    <a:pt x="14" y="667"/>
                    <a:pt x="1" y="691"/>
                    <a:pt x="9" y="711"/>
                  </a:cubicBezTo>
                  <a:cubicBezTo>
                    <a:pt x="16" y="729"/>
                    <a:pt x="31" y="735"/>
                    <a:pt x="47" y="735"/>
                  </a:cubicBezTo>
                  <a:cubicBezTo>
                    <a:pt x="59" y="735"/>
                    <a:pt x="73" y="731"/>
                    <a:pt x="85" y="727"/>
                  </a:cubicBezTo>
                  <a:cubicBezTo>
                    <a:pt x="276" y="676"/>
                    <a:pt x="467" y="627"/>
                    <a:pt x="659" y="583"/>
                  </a:cubicBezTo>
                  <a:cubicBezTo>
                    <a:pt x="1160" y="465"/>
                    <a:pt x="1668" y="380"/>
                    <a:pt x="2175" y="298"/>
                  </a:cubicBezTo>
                  <a:cubicBezTo>
                    <a:pt x="2843" y="183"/>
                    <a:pt x="3523" y="149"/>
                    <a:pt x="4198" y="109"/>
                  </a:cubicBezTo>
                  <a:cubicBezTo>
                    <a:pt x="4431" y="96"/>
                    <a:pt x="4665" y="87"/>
                    <a:pt x="4899" y="87"/>
                  </a:cubicBezTo>
                  <a:cubicBezTo>
                    <a:pt x="5391" y="87"/>
                    <a:pt x="5883" y="129"/>
                    <a:pt x="6358" y="274"/>
                  </a:cubicBezTo>
                  <a:cubicBezTo>
                    <a:pt x="6881" y="440"/>
                    <a:pt x="7379" y="708"/>
                    <a:pt x="7783" y="1085"/>
                  </a:cubicBezTo>
                  <a:cubicBezTo>
                    <a:pt x="7871" y="1183"/>
                    <a:pt x="7999" y="1287"/>
                    <a:pt x="8015" y="1423"/>
                  </a:cubicBezTo>
                  <a:cubicBezTo>
                    <a:pt x="8013" y="1439"/>
                    <a:pt x="8024" y="1455"/>
                    <a:pt x="8039" y="1462"/>
                  </a:cubicBezTo>
                  <a:cubicBezTo>
                    <a:pt x="8046" y="1464"/>
                    <a:pt x="8052" y="1464"/>
                    <a:pt x="8058" y="1464"/>
                  </a:cubicBezTo>
                  <a:cubicBezTo>
                    <a:pt x="8143" y="1464"/>
                    <a:pt x="8091" y="1322"/>
                    <a:pt x="8055" y="1276"/>
                  </a:cubicBezTo>
                  <a:cubicBezTo>
                    <a:pt x="7872" y="1000"/>
                    <a:pt x="7592" y="804"/>
                    <a:pt x="7319" y="626"/>
                  </a:cubicBezTo>
                  <a:cubicBezTo>
                    <a:pt x="6510" y="142"/>
                    <a:pt x="5792" y="1"/>
                    <a:pt x="4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4780473" y="1415610"/>
              <a:ext cx="305537" cy="37017"/>
            </a:xfrm>
            <a:custGeom>
              <a:avLst/>
              <a:gdLst/>
              <a:ahLst/>
              <a:cxnLst/>
              <a:rect l="l" t="t" r="r" b="b"/>
              <a:pathLst>
                <a:path w="7701" h="933" extrusionOk="0">
                  <a:moveTo>
                    <a:pt x="3455" y="1"/>
                  </a:moveTo>
                  <a:cubicBezTo>
                    <a:pt x="3400" y="1"/>
                    <a:pt x="3344" y="1"/>
                    <a:pt x="3289" y="2"/>
                  </a:cubicBezTo>
                  <a:cubicBezTo>
                    <a:pt x="2552" y="17"/>
                    <a:pt x="1822" y="129"/>
                    <a:pt x="1094" y="225"/>
                  </a:cubicBezTo>
                  <a:cubicBezTo>
                    <a:pt x="740" y="273"/>
                    <a:pt x="389" y="329"/>
                    <a:pt x="40" y="407"/>
                  </a:cubicBezTo>
                  <a:cubicBezTo>
                    <a:pt x="17" y="412"/>
                    <a:pt x="0" y="434"/>
                    <a:pt x="6" y="458"/>
                  </a:cubicBezTo>
                  <a:cubicBezTo>
                    <a:pt x="10" y="479"/>
                    <a:pt x="30" y="493"/>
                    <a:pt x="50" y="493"/>
                  </a:cubicBezTo>
                  <a:cubicBezTo>
                    <a:pt x="53" y="493"/>
                    <a:pt x="57" y="493"/>
                    <a:pt x="60" y="492"/>
                  </a:cubicBezTo>
                  <a:cubicBezTo>
                    <a:pt x="358" y="425"/>
                    <a:pt x="661" y="375"/>
                    <a:pt x="962" y="330"/>
                  </a:cubicBezTo>
                  <a:cubicBezTo>
                    <a:pt x="1516" y="251"/>
                    <a:pt x="2069" y="158"/>
                    <a:pt x="2627" y="114"/>
                  </a:cubicBezTo>
                  <a:cubicBezTo>
                    <a:pt x="2897" y="98"/>
                    <a:pt x="3166" y="90"/>
                    <a:pt x="3436" y="90"/>
                  </a:cubicBezTo>
                  <a:cubicBezTo>
                    <a:pt x="3930" y="90"/>
                    <a:pt x="4424" y="117"/>
                    <a:pt x="4916" y="167"/>
                  </a:cubicBezTo>
                  <a:cubicBezTo>
                    <a:pt x="5315" y="210"/>
                    <a:pt x="5720" y="228"/>
                    <a:pt x="6115" y="305"/>
                  </a:cubicBezTo>
                  <a:cubicBezTo>
                    <a:pt x="6634" y="419"/>
                    <a:pt x="7141" y="621"/>
                    <a:pt x="7580" y="926"/>
                  </a:cubicBezTo>
                  <a:cubicBezTo>
                    <a:pt x="7586" y="931"/>
                    <a:pt x="7594" y="933"/>
                    <a:pt x="7602" y="933"/>
                  </a:cubicBezTo>
                  <a:cubicBezTo>
                    <a:pt x="7617" y="933"/>
                    <a:pt x="7632" y="926"/>
                    <a:pt x="7640" y="913"/>
                  </a:cubicBezTo>
                  <a:cubicBezTo>
                    <a:pt x="7700" y="843"/>
                    <a:pt x="7295" y="662"/>
                    <a:pt x="7224" y="614"/>
                  </a:cubicBezTo>
                  <a:cubicBezTo>
                    <a:pt x="6690" y="329"/>
                    <a:pt x="6090" y="198"/>
                    <a:pt x="5491" y="136"/>
                  </a:cubicBezTo>
                  <a:cubicBezTo>
                    <a:pt x="4814" y="70"/>
                    <a:pt x="4135" y="1"/>
                    <a:pt x="3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4779520" y="1433266"/>
              <a:ext cx="294269" cy="24559"/>
            </a:xfrm>
            <a:custGeom>
              <a:avLst/>
              <a:gdLst/>
              <a:ahLst/>
              <a:cxnLst/>
              <a:rect l="l" t="t" r="r" b="b"/>
              <a:pathLst>
                <a:path w="7417" h="619" extrusionOk="0">
                  <a:moveTo>
                    <a:pt x="3807" y="0"/>
                  </a:moveTo>
                  <a:cubicBezTo>
                    <a:pt x="3251" y="0"/>
                    <a:pt x="2695" y="28"/>
                    <a:pt x="2140" y="53"/>
                  </a:cubicBezTo>
                  <a:cubicBezTo>
                    <a:pt x="1723" y="74"/>
                    <a:pt x="1304" y="84"/>
                    <a:pt x="888" y="137"/>
                  </a:cubicBezTo>
                  <a:cubicBezTo>
                    <a:pt x="604" y="175"/>
                    <a:pt x="322" y="229"/>
                    <a:pt x="41" y="292"/>
                  </a:cubicBezTo>
                  <a:cubicBezTo>
                    <a:pt x="18" y="296"/>
                    <a:pt x="1" y="318"/>
                    <a:pt x="6" y="343"/>
                  </a:cubicBezTo>
                  <a:cubicBezTo>
                    <a:pt x="11" y="364"/>
                    <a:pt x="31" y="377"/>
                    <a:pt x="52" y="377"/>
                  </a:cubicBezTo>
                  <a:cubicBezTo>
                    <a:pt x="55" y="377"/>
                    <a:pt x="58" y="377"/>
                    <a:pt x="61" y="376"/>
                  </a:cubicBezTo>
                  <a:cubicBezTo>
                    <a:pt x="323" y="316"/>
                    <a:pt x="588" y="268"/>
                    <a:pt x="854" y="226"/>
                  </a:cubicBezTo>
                  <a:cubicBezTo>
                    <a:pt x="1864" y="95"/>
                    <a:pt x="2886" y="113"/>
                    <a:pt x="3903" y="85"/>
                  </a:cubicBezTo>
                  <a:cubicBezTo>
                    <a:pt x="5064" y="91"/>
                    <a:pt x="6262" y="131"/>
                    <a:pt x="7338" y="614"/>
                  </a:cubicBezTo>
                  <a:cubicBezTo>
                    <a:pt x="7345" y="617"/>
                    <a:pt x="7352" y="618"/>
                    <a:pt x="7358" y="618"/>
                  </a:cubicBezTo>
                  <a:cubicBezTo>
                    <a:pt x="7398" y="618"/>
                    <a:pt x="7417" y="561"/>
                    <a:pt x="7375" y="540"/>
                  </a:cubicBezTo>
                  <a:cubicBezTo>
                    <a:pt x="7179" y="449"/>
                    <a:pt x="6972" y="380"/>
                    <a:pt x="6766" y="314"/>
                  </a:cubicBezTo>
                  <a:cubicBezTo>
                    <a:pt x="5848" y="42"/>
                    <a:pt x="4883" y="3"/>
                    <a:pt x="3932" y="1"/>
                  </a:cubicBezTo>
                  <a:cubicBezTo>
                    <a:pt x="3890" y="0"/>
                    <a:pt x="3849" y="0"/>
                    <a:pt x="3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4784797" y="1446954"/>
              <a:ext cx="276098" cy="18608"/>
            </a:xfrm>
            <a:custGeom>
              <a:avLst/>
              <a:gdLst/>
              <a:ahLst/>
              <a:cxnLst/>
              <a:rect l="l" t="t" r="r" b="b"/>
              <a:pathLst>
                <a:path w="6959" h="469" extrusionOk="0">
                  <a:moveTo>
                    <a:pt x="2446" y="0"/>
                  </a:moveTo>
                  <a:cubicBezTo>
                    <a:pt x="1740" y="0"/>
                    <a:pt x="1034" y="25"/>
                    <a:pt x="339" y="147"/>
                  </a:cubicBezTo>
                  <a:cubicBezTo>
                    <a:pt x="239" y="165"/>
                    <a:pt x="139" y="185"/>
                    <a:pt x="40" y="205"/>
                  </a:cubicBezTo>
                  <a:cubicBezTo>
                    <a:pt x="18" y="210"/>
                    <a:pt x="1" y="232"/>
                    <a:pt x="7" y="254"/>
                  </a:cubicBezTo>
                  <a:cubicBezTo>
                    <a:pt x="10" y="274"/>
                    <a:pt x="29" y="286"/>
                    <a:pt x="48" y="286"/>
                  </a:cubicBezTo>
                  <a:cubicBezTo>
                    <a:pt x="51" y="286"/>
                    <a:pt x="54" y="286"/>
                    <a:pt x="57" y="285"/>
                  </a:cubicBezTo>
                  <a:cubicBezTo>
                    <a:pt x="153" y="266"/>
                    <a:pt x="248" y="246"/>
                    <a:pt x="344" y="229"/>
                  </a:cubicBezTo>
                  <a:cubicBezTo>
                    <a:pt x="966" y="109"/>
                    <a:pt x="1595" y="83"/>
                    <a:pt x="2226" y="83"/>
                  </a:cubicBezTo>
                  <a:cubicBezTo>
                    <a:pt x="2716" y="83"/>
                    <a:pt x="3207" y="98"/>
                    <a:pt x="3696" y="98"/>
                  </a:cubicBezTo>
                  <a:cubicBezTo>
                    <a:pt x="3737" y="98"/>
                    <a:pt x="3779" y="98"/>
                    <a:pt x="3821" y="98"/>
                  </a:cubicBezTo>
                  <a:cubicBezTo>
                    <a:pt x="4588" y="118"/>
                    <a:pt x="5361" y="100"/>
                    <a:pt x="6116" y="250"/>
                  </a:cubicBezTo>
                  <a:cubicBezTo>
                    <a:pt x="6372" y="308"/>
                    <a:pt x="6638" y="345"/>
                    <a:pt x="6875" y="462"/>
                  </a:cubicBezTo>
                  <a:cubicBezTo>
                    <a:pt x="6883" y="467"/>
                    <a:pt x="6891" y="469"/>
                    <a:pt x="6898" y="469"/>
                  </a:cubicBezTo>
                  <a:cubicBezTo>
                    <a:pt x="6933" y="469"/>
                    <a:pt x="6958" y="425"/>
                    <a:pt x="6927" y="397"/>
                  </a:cubicBezTo>
                  <a:cubicBezTo>
                    <a:pt x="6633" y="244"/>
                    <a:pt x="6285" y="207"/>
                    <a:pt x="5962" y="142"/>
                  </a:cubicBezTo>
                  <a:cubicBezTo>
                    <a:pt x="5091" y="2"/>
                    <a:pt x="4205" y="28"/>
                    <a:pt x="3325" y="8"/>
                  </a:cubicBezTo>
                  <a:cubicBezTo>
                    <a:pt x="3033" y="5"/>
                    <a:pt x="2739"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4872123" y="1460523"/>
              <a:ext cx="141441" cy="11149"/>
            </a:xfrm>
            <a:custGeom>
              <a:avLst/>
              <a:gdLst/>
              <a:ahLst/>
              <a:cxnLst/>
              <a:rect l="l" t="t" r="r" b="b"/>
              <a:pathLst>
                <a:path w="3565" h="281" extrusionOk="0">
                  <a:moveTo>
                    <a:pt x="2704" y="15"/>
                  </a:moveTo>
                  <a:cubicBezTo>
                    <a:pt x="2212" y="21"/>
                    <a:pt x="1720" y="41"/>
                    <a:pt x="1228" y="63"/>
                  </a:cubicBezTo>
                  <a:cubicBezTo>
                    <a:pt x="927" y="82"/>
                    <a:pt x="624" y="103"/>
                    <a:pt x="325" y="146"/>
                  </a:cubicBezTo>
                  <a:cubicBezTo>
                    <a:pt x="232" y="159"/>
                    <a:pt x="137" y="175"/>
                    <a:pt x="42" y="194"/>
                  </a:cubicBezTo>
                  <a:cubicBezTo>
                    <a:pt x="18" y="198"/>
                    <a:pt x="1" y="223"/>
                    <a:pt x="7" y="246"/>
                  </a:cubicBezTo>
                  <a:cubicBezTo>
                    <a:pt x="12" y="268"/>
                    <a:pt x="32" y="280"/>
                    <a:pt x="52" y="280"/>
                  </a:cubicBezTo>
                  <a:cubicBezTo>
                    <a:pt x="56" y="280"/>
                    <a:pt x="59" y="280"/>
                    <a:pt x="62" y="279"/>
                  </a:cubicBezTo>
                  <a:cubicBezTo>
                    <a:pt x="377" y="218"/>
                    <a:pt x="697" y="188"/>
                    <a:pt x="1017" y="164"/>
                  </a:cubicBezTo>
                  <a:cubicBezTo>
                    <a:pt x="1556" y="122"/>
                    <a:pt x="2092" y="96"/>
                    <a:pt x="2634" y="96"/>
                  </a:cubicBezTo>
                  <a:cubicBezTo>
                    <a:pt x="2911" y="100"/>
                    <a:pt x="3188" y="91"/>
                    <a:pt x="3463" y="139"/>
                  </a:cubicBezTo>
                  <a:cubicBezTo>
                    <a:pt x="3474" y="146"/>
                    <a:pt x="3485" y="149"/>
                    <a:pt x="3496" y="149"/>
                  </a:cubicBezTo>
                  <a:cubicBezTo>
                    <a:pt x="3537" y="149"/>
                    <a:pt x="3564" y="102"/>
                    <a:pt x="3517" y="71"/>
                  </a:cubicBezTo>
                  <a:cubicBezTo>
                    <a:pt x="3255" y="1"/>
                    <a:pt x="2974" y="24"/>
                    <a:pt x="2704"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5"/>
            <p:cNvSpPr/>
            <p:nvPr/>
          </p:nvSpPr>
          <p:spPr>
            <a:xfrm>
              <a:off x="4894263" y="1471593"/>
              <a:ext cx="98315" cy="14521"/>
            </a:xfrm>
            <a:custGeom>
              <a:avLst/>
              <a:gdLst/>
              <a:ahLst/>
              <a:cxnLst/>
              <a:rect l="l" t="t" r="r" b="b"/>
              <a:pathLst>
                <a:path w="2478" h="366" extrusionOk="0">
                  <a:moveTo>
                    <a:pt x="2354" y="1"/>
                  </a:moveTo>
                  <a:cubicBezTo>
                    <a:pt x="1893" y="1"/>
                    <a:pt x="1430" y="65"/>
                    <a:pt x="972" y="111"/>
                  </a:cubicBezTo>
                  <a:cubicBezTo>
                    <a:pt x="874" y="131"/>
                    <a:pt x="1" y="194"/>
                    <a:pt x="151" y="360"/>
                  </a:cubicBezTo>
                  <a:cubicBezTo>
                    <a:pt x="157" y="364"/>
                    <a:pt x="165" y="366"/>
                    <a:pt x="172" y="366"/>
                  </a:cubicBezTo>
                  <a:cubicBezTo>
                    <a:pt x="186" y="366"/>
                    <a:pt x="199" y="360"/>
                    <a:pt x="207" y="349"/>
                  </a:cubicBezTo>
                  <a:cubicBezTo>
                    <a:pt x="225" y="317"/>
                    <a:pt x="261" y="307"/>
                    <a:pt x="294" y="297"/>
                  </a:cubicBezTo>
                  <a:cubicBezTo>
                    <a:pt x="466" y="254"/>
                    <a:pt x="644" y="230"/>
                    <a:pt x="820" y="205"/>
                  </a:cubicBezTo>
                  <a:cubicBezTo>
                    <a:pt x="1349" y="150"/>
                    <a:pt x="1880" y="83"/>
                    <a:pt x="2412" y="83"/>
                  </a:cubicBezTo>
                  <a:cubicBezTo>
                    <a:pt x="2415" y="84"/>
                    <a:pt x="2418" y="84"/>
                    <a:pt x="2421" y="84"/>
                  </a:cubicBezTo>
                  <a:cubicBezTo>
                    <a:pt x="2472" y="84"/>
                    <a:pt x="2478" y="10"/>
                    <a:pt x="2423" y="1"/>
                  </a:cubicBezTo>
                  <a:cubicBezTo>
                    <a:pt x="2400" y="1"/>
                    <a:pt x="2377" y="1"/>
                    <a:pt x="2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4903983" y="1479131"/>
              <a:ext cx="92760" cy="19917"/>
            </a:xfrm>
            <a:custGeom>
              <a:avLst/>
              <a:gdLst/>
              <a:ahLst/>
              <a:cxnLst/>
              <a:rect l="l" t="t" r="r" b="b"/>
              <a:pathLst>
                <a:path w="2338" h="502" extrusionOk="0">
                  <a:moveTo>
                    <a:pt x="2279" y="0"/>
                  </a:moveTo>
                  <a:cubicBezTo>
                    <a:pt x="2278" y="0"/>
                    <a:pt x="2276" y="1"/>
                    <a:pt x="2274" y="1"/>
                  </a:cubicBezTo>
                  <a:cubicBezTo>
                    <a:pt x="1821" y="70"/>
                    <a:pt x="1372" y="172"/>
                    <a:pt x="920" y="246"/>
                  </a:cubicBezTo>
                  <a:cubicBezTo>
                    <a:pt x="696" y="285"/>
                    <a:pt x="473" y="326"/>
                    <a:pt x="251" y="376"/>
                  </a:cubicBezTo>
                  <a:cubicBezTo>
                    <a:pt x="202" y="397"/>
                    <a:pt x="0" y="403"/>
                    <a:pt x="23" y="476"/>
                  </a:cubicBezTo>
                  <a:lnTo>
                    <a:pt x="22" y="478"/>
                  </a:lnTo>
                  <a:cubicBezTo>
                    <a:pt x="30" y="495"/>
                    <a:pt x="43" y="501"/>
                    <a:pt x="58" y="501"/>
                  </a:cubicBezTo>
                  <a:cubicBezTo>
                    <a:pt x="74" y="501"/>
                    <a:pt x="91" y="494"/>
                    <a:pt x="107" y="488"/>
                  </a:cubicBezTo>
                  <a:cubicBezTo>
                    <a:pt x="230" y="456"/>
                    <a:pt x="363" y="428"/>
                    <a:pt x="489" y="403"/>
                  </a:cubicBezTo>
                  <a:cubicBezTo>
                    <a:pt x="938" y="314"/>
                    <a:pt x="1391" y="250"/>
                    <a:pt x="1839" y="160"/>
                  </a:cubicBezTo>
                  <a:cubicBezTo>
                    <a:pt x="1988" y="132"/>
                    <a:pt x="2137" y="102"/>
                    <a:pt x="2287" y="80"/>
                  </a:cubicBezTo>
                  <a:cubicBezTo>
                    <a:pt x="2338" y="72"/>
                    <a:pt x="2326"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4905173" y="1489645"/>
              <a:ext cx="68281" cy="19679"/>
            </a:xfrm>
            <a:custGeom>
              <a:avLst/>
              <a:gdLst/>
              <a:ahLst/>
              <a:cxnLst/>
              <a:rect l="l" t="t" r="r" b="b"/>
              <a:pathLst>
                <a:path w="1721" h="496" extrusionOk="0">
                  <a:moveTo>
                    <a:pt x="1656" y="0"/>
                  </a:moveTo>
                  <a:cubicBezTo>
                    <a:pt x="1625" y="0"/>
                    <a:pt x="1593" y="15"/>
                    <a:pt x="1588" y="43"/>
                  </a:cubicBezTo>
                  <a:cubicBezTo>
                    <a:pt x="1084" y="213"/>
                    <a:pt x="552" y="291"/>
                    <a:pt x="37" y="421"/>
                  </a:cubicBezTo>
                  <a:cubicBezTo>
                    <a:pt x="17" y="425"/>
                    <a:pt x="0" y="444"/>
                    <a:pt x="5" y="466"/>
                  </a:cubicBezTo>
                  <a:cubicBezTo>
                    <a:pt x="9" y="483"/>
                    <a:pt x="27" y="495"/>
                    <a:pt x="45" y="495"/>
                  </a:cubicBezTo>
                  <a:cubicBezTo>
                    <a:pt x="48" y="495"/>
                    <a:pt x="51" y="495"/>
                    <a:pt x="53" y="494"/>
                  </a:cubicBezTo>
                  <a:cubicBezTo>
                    <a:pt x="191" y="462"/>
                    <a:pt x="329" y="431"/>
                    <a:pt x="468" y="401"/>
                  </a:cubicBezTo>
                  <a:cubicBezTo>
                    <a:pt x="819" y="325"/>
                    <a:pt x="1171" y="257"/>
                    <a:pt x="1517" y="156"/>
                  </a:cubicBezTo>
                  <a:cubicBezTo>
                    <a:pt x="1579" y="139"/>
                    <a:pt x="1639" y="114"/>
                    <a:pt x="1696" y="83"/>
                  </a:cubicBezTo>
                  <a:cubicBezTo>
                    <a:pt x="1711" y="76"/>
                    <a:pt x="1721" y="60"/>
                    <a:pt x="1720" y="43"/>
                  </a:cubicBezTo>
                  <a:cubicBezTo>
                    <a:pt x="1716" y="14"/>
                    <a:pt x="1686"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4717071" y="1464570"/>
              <a:ext cx="151598" cy="9800"/>
            </a:xfrm>
            <a:custGeom>
              <a:avLst/>
              <a:gdLst/>
              <a:ahLst/>
              <a:cxnLst/>
              <a:rect l="l" t="t" r="r" b="b"/>
              <a:pathLst>
                <a:path w="3821" h="247" extrusionOk="0">
                  <a:moveTo>
                    <a:pt x="3774" y="1"/>
                  </a:moveTo>
                  <a:cubicBezTo>
                    <a:pt x="3684" y="3"/>
                    <a:pt x="3593" y="19"/>
                    <a:pt x="3502" y="27"/>
                  </a:cubicBezTo>
                  <a:cubicBezTo>
                    <a:pt x="2791" y="107"/>
                    <a:pt x="2077" y="160"/>
                    <a:pt x="1362" y="160"/>
                  </a:cubicBezTo>
                  <a:cubicBezTo>
                    <a:pt x="1078" y="160"/>
                    <a:pt x="793" y="152"/>
                    <a:pt x="508" y="133"/>
                  </a:cubicBezTo>
                  <a:cubicBezTo>
                    <a:pt x="360" y="126"/>
                    <a:pt x="211" y="121"/>
                    <a:pt x="62" y="114"/>
                  </a:cubicBezTo>
                  <a:cubicBezTo>
                    <a:pt x="61" y="114"/>
                    <a:pt x="60" y="114"/>
                    <a:pt x="59" y="114"/>
                  </a:cubicBezTo>
                  <a:cubicBezTo>
                    <a:pt x="2" y="114"/>
                    <a:pt x="1" y="196"/>
                    <a:pt x="56" y="199"/>
                  </a:cubicBezTo>
                  <a:cubicBezTo>
                    <a:pt x="467" y="214"/>
                    <a:pt x="879" y="245"/>
                    <a:pt x="1290" y="246"/>
                  </a:cubicBezTo>
                  <a:cubicBezTo>
                    <a:pt x="1316" y="247"/>
                    <a:pt x="1342" y="247"/>
                    <a:pt x="1368" y="247"/>
                  </a:cubicBezTo>
                  <a:cubicBezTo>
                    <a:pt x="1879" y="247"/>
                    <a:pt x="2390" y="205"/>
                    <a:pt x="2899" y="166"/>
                  </a:cubicBezTo>
                  <a:cubicBezTo>
                    <a:pt x="3193" y="139"/>
                    <a:pt x="3488" y="117"/>
                    <a:pt x="3779" y="79"/>
                  </a:cubicBezTo>
                  <a:cubicBezTo>
                    <a:pt x="3821" y="66"/>
                    <a:pt x="3814" y="6"/>
                    <a:pt x="3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4713143" y="1481631"/>
              <a:ext cx="148662" cy="10712"/>
            </a:xfrm>
            <a:custGeom>
              <a:avLst/>
              <a:gdLst/>
              <a:ahLst/>
              <a:cxnLst/>
              <a:rect l="l" t="t" r="r" b="b"/>
              <a:pathLst>
                <a:path w="3747" h="270" extrusionOk="0">
                  <a:moveTo>
                    <a:pt x="3667" y="0"/>
                  </a:moveTo>
                  <a:cubicBezTo>
                    <a:pt x="3598" y="2"/>
                    <a:pt x="3530" y="13"/>
                    <a:pt x="3462" y="21"/>
                  </a:cubicBezTo>
                  <a:cubicBezTo>
                    <a:pt x="2765" y="112"/>
                    <a:pt x="2062" y="182"/>
                    <a:pt x="1359" y="182"/>
                  </a:cubicBezTo>
                  <a:cubicBezTo>
                    <a:pt x="1068" y="182"/>
                    <a:pt x="777" y="170"/>
                    <a:pt x="486" y="142"/>
                  </a:cubicBezTo>
                  <a:cubicBezTo>
                    <a:pt x="346" y="129"/>
                    <a:pt x="214" y="114"/>
                    <a:pt x="71" y="95"/>
                  </a:cubicBezTo>
                  <a:cubicBezTo>
                    <a:pt x="68" y="94"/>
                    <a:pt x="64" y="94"/>
                    <a:pt x="61" y="94"/>
                  </a:cubicBezTo>
                  <a:cubicBezTo>
                    <a:pt x="12" y="94"/>
                    <a:pt x="1" y="168"/>
                    <a:pt x="54" y="179"/>
                  </a:cubicBezTo>
                  <a:cubicBezTo>
                    <a:pt x="468" y="238"/>
                    <a:pt x="885" y="267"/>
                    <a:pt x="1303" y="268"/>
                  </a:cubicBezTo>
                  <a:lnTo>
                    <a:pt x="1303" y="269"/>
                  </a:lnTo>
                  <a:cubicBezTo>
                    <a:pt x="1871" y="265"/>
                    <a:pt x="2438" y="214"/>
                    <a:pt x="3004" y="158"/>
                  </a:cubicBezTo>
                  <a:cubicBezTo>
                    <a:pt x="3236" y="136"/>
                    <a:pt x="3468" y="94"/>
                    <a:pt x="3701" y="83"/>
                  </a:cubicBezTo>
                  <a:cubicBezTo>
                    <a:pt x="3732" y="79"/>
                    <a:pt x="3747" y="39"/>
                    <a:pt x="3724" y="16"/>
                  </a:cubicBezTo>
                  <a:cubicBezTo>
                    <a:pt x="3709" y="0"/>
                    <a:pt x="3688" y="0"/>
                    <a:pt x="3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4703581" y="1491391"/>
              <a:ext cx="143743" cy="13569"/>
            </a:xfrm>
            <a:custGeom>
              <a:avLst/>
              <a:gdLst/>
              <a:ahLst/>
              <a:cxnLst/>
              <a:rect l="l" t="t" r="r" b="b"/>
              <a:pathLst>
                <a:path w="3623" h="342" extrusionOk="0">
                  <a:moveTo>
                    <a:pt x="3565" y="1"/>
                  </a:moveTo>
                  <a:cubicBezTo>
                    <a:pt x="3563" y="1"/>
                    <a:pt x="3561" y="1"/>
                    <a:pt x="3559" y="1"/>
                  </a:cubicBezTo>
                  <a:cubicBezTo>
                    <a:pt x="2727" y="131"/>
                    <a:pt x="1890" y="241"/>
                    <a:pt x="1047" y="252"/>
                  </a:cubicBezTo>
                  <a:cubicBezTo>
                    <a:pt x="968" y="253"/>
                    <a:pt x="889" y="253"/>
                    <a:pt x="809" y="253"/>
                  </a:cubicBezTo>
                  <a:cubicBezTo>
                    <a:pt x="557" y="253"/>
                    <a:pt x="301" y="248"/>
                    <a:pt x="51" y="234"/>
                  </a:cubicBezTo>
                  <a:cubicBezTo>
                    <a:pt x="50" y="234"/>
                    <a:pt x="50" y="234"/>
                    <a:pt x="49" y="234"/>
                  </a:cubicBezTo>
                  <a:cubicBezTo>
                    <a:pt x="25" y="234"/>
                    <a:pt x="3" y="253"/>
                    <a:pt x="1" y="276"/>
                  </a:cubicBezTo>
                  <a:cubicBezTo>
                    <a:pt x="0" y="301"/>
                    <a:pt x="21" y="321"/>
                    <a:pt x="45" y="322"/>
                  </a:cubicBezTo>
                  <a:cubicBezTo>
                    <a:pt x="274" y="334"/>
                    <a:pt x="503" y="342"/>
                    <a:pt x="731" y="342"/>
                  </a:cubicBezTo>
                  <a:cubicBezTo>
                    <a:pt x="1506" y="342"/>
                    <a:pt x="2278" y="260"/>
                    <a:pt x="3045" y="162"/>
                  </a:cubicBezTo>
                  <a:cubicBezTo>
                    <a:pt x="3218" y="136"/>
                    <a:pt x="3394" y="113"/>
                    <a:pt x="3571" y="82"/>
                  </a:cubicBezTo>
                  <a:cubicBezTo>
                    <a:pt x="3622" y="72"/>
                    <a:pt x="3610" y="1"/>
                    <a:pt x="3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4718936" y="1473378"/>
              <a:ext cx="134974" cy="8371"/>
            </a:xfrm>
            <a:custGeom>
              <a:avLst/>
              <a:gdLst/>
              <a:ahLst/>
              <a:cxnLst/>
              <a:rect l="l" t="t" r="r" b="b"/>
              <a:pathLst>
                <a:path w="3402" h="211" extrusionOk="0">
                  <a:moveTo>
                    <a:pt x="64" y="1"/>
                  </a:moveTo>
                  <a:cubicBezTo>
                    <a:pt x="12" y="1"/>
                    <a:pt x="0" y="78"/>
                    <a:pt x="56" y="88"/>
                  </a:cubicBezTo>
                  <a:cubicBezTo>
                    <a:pt x="505" y="156"/>
                    <a:pt x="957" y="210"/>
                    <a:pt x="1412" y="210"/>
                  </a:cubicBezTo>
                  <a:cubicBezTo>
                    <a:pt x="1421" y="210"/>
                    <a:pt x="1431" y="210"/>
                    <a:pt x="1440" y="210"/>
                  </a:cubicBezTo>
                  <a:cubicBezTo>
                    <a:pt x="1474" y="211"/>
                    <a:pt x="1508" y="211"/>
                    <a:pt x="1541" y="211"/>
                  </a:cubicBezTo>
                  <a:cubicBezTo>
                    <a:pt x="2122" y="211"/>
                    <a:pt x="2701" y="175"/>
                    <a:pt x="3281" y="156"/>
                  </a:cubicBezTo>
                  <a:cubicBezTo>
                    <a:pt x="3284" y="156"/>
                    <a:pt x="3286" y="156"/>
                    <a:pt x="3289" y="156"/>
                  </a:cubicBezTo>
                  <a:cubicBezTo>
                    <a:pt x="3307" y="156"/>
                    <a:pt x="3327" y="161"/>
                    <a:pt x="3345" y="161"/>
                  </a:cubicBezTo>
                  <a:cubicBezTo>
                    <a:pt x="3361" y="161"/>
                    <a:pt x="3376" y="156"/>
                    <a:pt x="3384" y="135"/>
                  </a:cubicBezTo>
                  <a:cubicBezTo>
                    <a:pt x="3402" y="89"/>
                    <a:pt x="3347" y="72"/>
                    <a:pt x="3308" y="72"/>
                  </a:cubicBezTo>
                  <a:cubicBezTo>
                    <a:pt x="3304" y="72"/>
                    <a:pt x="3300" y="73"/>
                    <a:pt x="3297" y="73"/>
                  </a:cubicBezTo>
                  <a:cubicBezTo>
                    <a:pt x="3163" y="73"/>
                    <a:pt x="3030" y="80"/>
                    <a:pt x="2898" y="88"/>
                  </a:cubicBezTo>
                  <a:cubicBezTo>
                    <a:pt x="2466" y="112"/>
                    <a:pt x="2038" y="134"/>
                    <a:pt x="1605" y="134"/>
                  </a:cubicBezTo>
                  <a:cubicBezTo>
                    <a:pt x="1564" y="134"/>
                    <a:pt x="1523" y="133"/>
                    <a:pt x="1482" y="133"/>
                  </a:cubicBezTo>
                  <a:cubicBezTo>
                    <a:pt x="1011" y="130"/>
                    <a:pt x="542" y="70"/>
                    <a:pt x="74" y="1"/>
                  </a:cubicBezTo>
                  <a:cubicBezTo>
                    <a:pt x="71" y="1"/>
                    <a:pt x="67"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4674816" y="1323404"/>
              <a:ext cx="69035" cy="59195"/>
            </a:xfrm>
            <a:custGeom>
              <a:avLst/>
              <a:gdLst/>
              <a:ahLst/>
              <a:cxnLst/>
              <a:rect l="l" t="t" r="r" b="b"/>
              <a:pathLst>
                <a:path w="1740" h="1492" extrusionOk="0">
                  <a:moveTo>
                    <a:pt x="57" y="0"/>
                  </a:moveTo>
                  <a:cubicBezTo>
                    <a:pt x="29" y="0"/>
                    <a:pt x="0" y="30"/>
                    <a:pt x="22" y="59"/>
                  </a:cubicBezTo>
                  <a:cubicBezTo>
                    <a:pt x="474" y="628"/>
                    <a:pt x="933" y="1266"/>
                    <a:pt x="1660" y="1487"/>
                  </a:cubicBezTo>
                  <a:cubicBezTo>
                    <a:pt x="1666" y="1490"/>
                    <a:pt x="1672" y="1492"/>
                    <a:pt x="1679" y="1492"/>
                  </a:cubicBezTo>
                  <a:cubicBezTo>
                    <a:pt x="1713" y="1492"/>
                    <a:pt x="1739" y="1445"/>
                    <a:pt x="1707" y="1419"/>
                  </a:cubicBezTo>
                  <a:cubicBezTo>
                    <a:pt x="1575" y="1362"/>
                    <a:pt x="1437" y="1314"/>
                    <a:pt x="1311" y="1243"/>
                  </a:cubicBezTo>
                  <a:cubicBezTo>
                    <a:pt x="802" y="958"/>
                    <a:pt x="449" y="463"/>
                    <a:pt x="87" y="16"/>
                  </a:cubicBezTo>
                  <a:cubicBezTo>
                    <a:pt x="79" y="5"/>
                    <a:pt x="68"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4663588" y="1330942"/>
              <a:ext cx="76493" cy="60742"/>
            </a:xfrm>
            <a:custGeom>
              <a:avLst/>
              <a:gdLst/>
              <a:ahLst/>
              <a:cxnLst/>
              <a:rect l="l" t="t" r="r" b="b"/>
              <a:pathLst>
                <a:path w="1928" h="1531" extrusionOk="0">
                  <a:moveTo>
                    <a:pt x="58" y="0"/>
                  </a:moveTo>
                  <a:cubicBezTo>
                    <a:pt x="28" y="0"/>
                    <a:pt x="0" y="36"/>
                    <a:pt x="26" y="64"/>
                  </a:cubicBezTo>
                  <a:cubicBezTo>
                    <a:pt x="319" y="365"/>
                    <a:pt x="620" y="658"/>
                    <a:pt x="940" y="931"/>
                  </a:cubicBezTo>
                  <a:cubicBezTo>
                    <a:pt x="1218" y="1170"/>
                    <a:pt x="1514" y="1411"/>
                    <a:pt x="1866" y="1530"/>
                  </a:cubicBezTo>
                  <a:cubicBezTo>
                    <a:pt x="1868" y="1530"/>
                    <a:pt x="1869" y="1530"/>
                    <a:pt x="1871" y="1530"/>
                  </a:cubicBezTo>
                  <a:cubicBezTo>
                    <a:pt x="1906" y="1530"/>
                    <a:pt x="1927" y="1481"/>
                    <a:pt x="1896" y="1458"/>
                  </a:cubicBezTo>
                  <a:cubicBezTo>
                    <a:pt x="1814" y="1419"/>
                    <a:pt x="1727" y="1387"/>
                    <a:pt x="1647" y="1342"/>
                  </a:cubicBezTo>
                  <a:cubicBezTo>
                    <a:pt x="1422" y="1225"/>
                    <a:pt x="1217" y="1057"/>
                    <a:pt x="1024" y="893"/>
                  </a:cubicBezTo>
                  <a:cubicBezTo>
                    <a:pt x="692" y="620"/>
                    <a:pt x="384" y="321"/>
                    <a:pt x="86" y="13"/>
                  </a:cubicBezTo>
                  <a:cubicBezTo>
                    <a:pt x="77" y="4"/>
                    <a:pt x="68"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4695249" y="1327173"/>
              <a:ext cx="42770" cy="43246"/>
            </a:xfrm>
            <a:custGeom>
              <a:avLst/>
              <a:gdLst/>
              <a:ahLst/>
              <a:cxnLst/>
              <a:rect l="l" t="t" r="r" b="b"/>
              <a:pathLst>
                <a:path w="1078" h="1090" extrusionOk="0">
                  <a:moveTo>
                    <a:pt x="50" y="1"/>
                  </a:moveTo>
                  <a:cubicBezTo>
                    <a:pt x="41" y="1"/>
                    <a:pt x="33" y="3"/>
                    <a:pt x="26" y="8"/>
                  </a:cubicBezTo>
                  <a:cubicBezTo>
                    <a:pt x="6" y="21"/>
                    <a:pt x="0" y="46"/>
                    <a:pt x="14" y="65"/>
                  </a:cubicBezTo>
                  <a:cubicBezTo>
                    <a:pt x="82" y="160"/>
                    <a:pt x="154" y="252"/>
                    <a:pt x="225" y="344"/>
                  </a:cubicBezTo>
                  <a:cubicBezTo>
                    <a:pt x="441" y="630"/>
                    <a:pt x="706" y="872"/>
                    <a:pt x="994" y="1082"/>
                  </a:cubicBezTo>
                  <a:cubicBezTo>
                    <a:pt x="1002" y="1087"/>
                    <a:pt x="1009" y="1090"/>
                    <a:pt x="1017" y="1090"/>
                  </a:cubicBezTo>
                  <a:cubicBezTo>
                    <a:pt x="1049" y="1090"/>
                    <a:pt x="1078" y="1049"/>
                    <a:pt x="1050" y="1021"/>
                  </a:cubicBezTo>
                  <a:cubicBezTo>
                    <a:pt x="910" y="904"/>
                    <a:pt x="760" y="799"/>
                    <a:pt x="631" y="670"/>
                  </a:cubicBezTo>
                  <a:cubicBezTo>
                    <a:pt x="423" y="477"/>
                    <a:pt x="254" y="246"/>
                    <a:pt x="86" y="19"/>
                  </a:cubicBezTo>
                  <a:cubicBezTo>
                    <a:pt x="77" y="7"/>
                    <a:pt x="64"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4657081" y="1352010"/>
              <a:ext cx="89467" cy="54871"/>
            </a:xfrm>
            <a:custGeom>
              <a:avLst/>
              <a:gdLst/>
              <a:ahLst/>
              <a:cxnLst/>
              <a:rect l="l" t="t" r="r" b="b"/>
              <a:pathLst>
                <a:path w="2255" h="1383" extrusionOk="0">
                  <a:moveTo>
                    <a:pt x="60" y="0"/>
                  </a:moveTo>
                  <a:cubicBezTo>
                    <a:pt x="26" y="0"/>
                    <a:pt x="1" y="49"/>
                    <a:pt x="37" y="72"/>
                  </a:cubicBezTo>
                  <a:cubicBezTo>
                    <a:pt x="491" y="387"/>
                    <a:pt x="938" y="714"/>
                    <a:pt x="1411" y="999"/>
                  </a:cubicBezTo>
                  <a:cubicBezTo>
                    <a:pt x="1658" y="1141"/>
                    <a:pt x="1901" y="1309"/>
                    <a:pt x="2182" y="1378"/>
                  </a:cubicBezTo>
                  <a:cubicBezTo>
                    <a:pt x="2191" y="1381"/>
                    <a:pt x="2201" y="1383"/>
                    <a:pt x="2210" y="1383"/>
                  </a:cubicBezTo>
                  <a:cubicBezTo>
                    <a:pt x="2232" y="1383"/>
                    <a:pt x="2250" y="1373"/>
                    <a:pt x="2254" y="1344"/>
                  </a:cubicBezTo>
                  <a:cubicBezTo>
                    <a:pt x="2254" y="1326"/>
                    <a:pt x="2243" y="1309"/>
                    <a:pt x="2224" y="1303"/>
                  </a:cubicBezTo>
                  <a:cubicBezTo>
                    <a:pt x="2174" y="1291"/>
                    <a:pt x="2124" y="1276"/>
                    <a:pt x="2075" y="1258"/>
                  </a:cubicBezTo>
                  <a:cubicBezTo>
                    <a:pt x="1356" y="934"/>
                    <a:pt x="729" y="454"/>
                    <a:pt x="82" y="7"/>
                  </a:cubicBezTo>
                  <a:cubicBezTo>
                    <a:pt x="75" y="2"/>
                    <a:pt x="6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4660692" y="1385893"/>
              <a:ext cx="84190" cy="25630"/>
            </a:xfrm>
            <a:custGeom>
              <a:avLst/>
              <a:gdLst/>
              <a:ahLst/>
              <a:cxnLst/>
              <a:rect l="l" t="t" r="r" b="b"/>
              <a:pathLst>
                <a:path w="2122" h="646" extrusionOk="0">
                  <a:moveTo>
                    <a:pt x="56" y="1"/>
                  </a:moveTo>
                  <a:cubicBezTo>
                    <a:pt x="17" y="1"/>
                    <a:pt x="1" y="60"/>
                    <a:pt x="44" y="73"/>
                  </a:cubicBezTo>
                  <a:cubicBezTo>
                    <a:pt x="704" y="302"/>
                    <a:pt x="1361" y="577"/>
                    <a:pt x="2062" y="644"/>
                  </a:cubicBezTo>
                  <a:cubicBezTo>
                    <a:pt x="2065" y="645"/>
                    <a:pt x="2069" y="646"/>
                    <a:pt x="2073" y="646"/>
                  </a:cubicBezTo>
                  <a:cubicBezTo>
                    <a:pt x="2097" y="646"/>
                    <a:pt x="2121" y="626"/>
                    <a:pt x="2117" y="601"/>
                  </a:cubicBezTo>
                  <a:cubicBezTo>
                    <a:pt x="2116" y="571"/>
                    <a:pt x="2085" y="562"/>
                    <a:pt x="2059" y="560"/>
                  </a:cubicBezTo>
                  <a:cubicBezTo>
                    <a:pt x="1983" y="553"/>
                    <a:pt x="1908" y="542"/>
                    <a:pt x="1832" y="532"/>
                  </a:cubicBezTo>
                  <a:cubicBezTo>
                    <a:pt x="1226" y="426"/>
                    <a:pt x="648" y="207"/>
                    <a:pt x="70" y="3"/>
                  </a:cubicBezTo>
                  <a:cubicBezTo>
                    <a:pt x="65" y="1"/>
                    <a:pt x="60"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4650217" y="1388829"/>
              <a:ext cx="113153" cy="32335"/>
            </a:xfrm>
            <a:custGeom>
              <a:avLst/>
              <a:gdLst/>
              <a:ahLst/>
              <a:cxnLst/>
              <a:rect l="l" t="t" r="r" b="b"/>
              <a:pathLst>
                <a:path w="2852" h="815" extrusionOk="0">
                  <a:moveTo>
                    <a:pt x="64" y="0"/>
                  </a:moveTo>
                  <a:cubicBezTo>
                    <a:pt x="23" y="0"/>
                    <a:pt x="0" y="59"/>
                    <a:pt x="45" y="80"/>
                  </a:cubicBezTo>
                  <a:cubicBezTo>
                    <a:pt x="886" y="416"/>
                    <a:pt x="1744" y="764"/>
                    <a:pt x="2658" y="812"/>
                  </a:cubicBezTo>
                  <a:cubicBezTo>
                    <a:pt x="2683" y="813"/>
                    <a:pt x="2708" y="814"/>
                    <a:pt x="2733" y="814"/>
                  </a:cubicBezTo>
                  <a:cubicBezTo>
                    <a:pt x="2744" y="814"/>
                    <a:pt x="2754" y="814"/>
                    <a:pt x="2765" y="814"/>
                  </a:cubicBezTo>
                  <a:cubicBezTo>
                    <a:pt x="2766" y="814"/>
                    <a:pt x="2768" y="814"/>
                    <a:pt x="2770" y="814"/>
                  </a:cubicBezTo>
                  <a:cubicBezTo>
                    <a:pt x="2791" y="814"/>
                    <a:pt x="2818" y="813"/>
                    <a:pt x="2834" y="791"/>
                  </a:cubicBezTo>
                  <a:cubicBezTo>
                    <a:pt x="2851" y="769"/>
                    <a:pt x="2836" y="739"/>
                    <a:pt x="2812" y="729"/>
                  </a:cubicBezTo>
                  <a:cubicBezTo>
                    <a:pt x="2791" y="730"/>
                    <a:pt x="2770" y="730"/>
                    <a:pt x="2748" y="730"/>
                  </a:cubicBezTo>
                  <a:cubicBezTo>
                    <a:pt x="2496" y="730"/>
                    <a:pt x="2241" y="688"/>
                    <a:pt x="1993" y="645"/>
                  </a:cubicBezTo>
                  <a:cubicBezTo>
                    <a:pt x="1327" y="527"/>
                    <a:pt x="711" y="249"/>
                    <a:pt x="84" y="5"/>
                  </a:cubicBezTo>
                  <a:cubicBezTo>
                    <a:pt x="77" y="2"/>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659105" y="1413269"/>
              <a:ext cx="102957" cy="18290"/>
            </a:xfrm>
            <a:custGeom>
              <a:avLst/>
              <a:gdLst/>
              <a:ahLst/>
              <a:cxnLst/>
              <a:rect l="l" t="t" r="r" b="b"/>
              <a:pathLst>
                <a:path w="2595" h="461" extrusionOk="0">
                  <a:moveTo>
                    <a:pt x="44" y="0"/>
                  </a:moveTo>
                  <a:cubicBezTo>
                    <a:pt x="26" y="0"/>
                    <a:pt x="9" y="13"/>
                    <a:pt x="5" y="31"/>
                  </a:cubicBezTo>
                  <a:cubicBezTo>
                    <a:pt x="0" y="53"/>
                    <a:pt x="16" y="72"/>
                    <a:pt x="37" y="76"/>
                  </a:cubicBezTo>
                  <a:cubicBezTo>
                    <a:pt x="277" y="125"/>
                    <a:pt x="517" y="176"/>
                    <a:pt x="758" y="226"/>
                  </a:cubicBezTo>
                  <a:cubicBezTo>
                    <a:pt x="1280" y="332"/>
                    <a:pt x="1806" y="439"/>
                    <a:pt x="2340" y="459"/>
                  </a:cubicBezTo>
                  <a:cubicBezTo>
                    <a:pt x="2346" y="458"/>
                    <a:pt x="2354" y="457"/>
                    <a:pt x="2363" y="457"/>
                  </a:cubicBezTo>
                  <a:cubicBezTo>
                    <a:pt x="2392" y="457"/>
                    <a:pt x="2433" y="461"/>
                    <a:pt x="2473" y="461"/>
                  </a:cubicBezTo>
                  <a:cubicBezTo>
                    <a:pt x="2536" y="461"/>
                    <a:pt x="2594" y="452"/>
                    <a:pt x="2587" y="404"/>
                  </a:cubicBezTo>
                  <a:cubicBezTo>
                    <a:pt x="2582" y="386"/>
                    <a:pt x="2565" y="374"/>
                    <a:pt x="2547" y="373"/>
                  </a:cubicBezTo>
                  <a:cubicBezTo>
                    <a:pt x="2506" y="375"/>
                    <a:pt x="2465" y="376"/>
                    <a:pt x="2423" y="376"/>
                  </a:cubicBezTo>
                  <a:cubicBezTo>
                    <a:pt x="2267" y="376"/>
                    <a:pt x="2111" y="363"/>
                    <a:pt x="1955" y="349"/>
                  </a:cubicBezTo>
                  <a:cubicBezTo>
                    <a:pt x="1464" y="291"/>
                    <a:pt x="979" y="199"/>
                    <a:pt x="497" y="93"/>
                  </a:cubicBezTo>
                  <a:cubicBezTo>
                    <a:pt x="348" y="62"/>
                    <a:pt x="200" y="31"/>
                    <a:pt x="52" y="1"/>
                  </a:cubicBezTo>
                  <a:cubicBezTo>
                    <a:pt x="49" y="1"/>
                    <a:pt x="47"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662557" y="1427513"/>
              <a:ext cx="103472" cy="15592"/>
            </a:xfrm>
            <a:custGeom>
              <a:avLst/>
              <a:gdLst/>
              <a:ahLst/>
              <a:cxnLst/>
              <a:rect l="l" t="t" r="r" b="b"/>
              <a:pathLst>
                <a:path w="2608" h="393" extrusionOk="0">
                  <a:moveTo>
                    <a:pt x="48" y="0"/>
                  </a:moveTo>
                  <a:cubicBezTo>
                    <a:pt x="31" y="0"/>
                    <a:pt x="16" y="7"/>
                    <a:pt x="8" y="27"/>
                  </a:cubicBezTo>
                  <a:cubicBezTo>
                    <a:pt x="1" y="49"/>
                    <a:pt x="13" y="73"/>
                    <a:pt x="35" y="79"/>
                  </a:cubicBezTo>
                  <a:cubicBezTo>
                    <a:pt x="107" y="101"/>
                    <a:pt x="182" y="112"/>
                    <a:pt x="256" y="126"/>
                  </a:cubicBezTo>
                  <a:cubicBezTo>
                    <a:pt x="914" y="244"/>
                    <a:pt x="1574" y="381"/>
                    <a:pt x="2246" y="393"/>
                  </a:cubicBezTo>
                  <a:cubicBezTo>
                    <a:pt x="2320" y="393"/>
                    <a:pt x="2388" y="391"/>
                    <a:pt x="2464" y="389"/>
                  </a:cubicBezTo>
                  <a:cubicBezTo>
                    <a:pt x="2473" y="388"/>
                    <a:pt x="2484" y="387"/>
                    <a:pt x="2496" y="387"/>
                  </a:cubicBezTo>
                  <a:cubicBezTo>
                    <a:pt x="2503" y="387"/>
                    <a:pt x="2509" y="388"/>
                    <a:pt x="2516" y="388"/>
                  </a:cubicBezTo>
                  <a:cubicBezTo>
                    <a:pt x="2559" y="388"/>
                    <a:pt x="2605" y="384"/>
                    <a:pt x="2607" y="339"/>
                  </a:cubicBezTo>
                  <a:cubicBezTo>
                    <a:pt x="2605" y="316"/>
                    <a:pt x="2583" y="302"/>
                    <a:pt x="2560" y="302"/>
                  </a:cubicBezTo>
                  <a:cubicBezTo>
                    <a:pt x="2458" y="307"/>
                    <a:pt x="2357" y="309"/>
                    <a:pt x="2254" y="311"/>
                  </a:cubicBezTo>
                  <a:cubicBezTo>
                    <a:pt x="1531" y="298"/>
                    <a:pt x="816" y="156"/>
                    <a:pt x="108" y="13"/>
                  </a:cubicBezTo>
                  <a:cubicBezTo>
                    <a:pt x="91" y="9"/>
                    <a:pt x="68"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4655693" y="1439059"/>
              <a:ext cx="118985" cy="17457"/>
            </a:xfrm>
            <a:custGeom>
              <a:avLst/>
              <a:gdLst/>
              <a:ahLst/>
              <a:cxnLst/>
              <a:rect l="l" t="t" r="r" b="b"/>
              <a:pathLst>
                <a:path w="2999" h="440" extrusionOk="0">
                  <a:moveTo>
                    <a:pt x="62" y="1"/>
                  </a:moveTo>
                  <a:cubicBezTo>
                    <a:pt x="12" y="1"/>
                    <a:pt x="0" y="76"/>
                    <a:pt x="55" y="86"/>
                  </a:cubicBezTo>
                  <a:cubicBezTo>
                    <a:pt x="1004" y="239"/>
                    <a:pt x="1959" y="365"/>
                    <a:pt x="2919" y="434"/>
                  </a:cubicBezTo>
                  <a:lnTo>
                    <a:pt x="2920" y="434"/>
                  </a:lnTo>
                  <a:cubicBezTo>
                    <a:pt x="2926" y="438"/>
                    <a:pt x="2932" y="439"/>
                    <a:pt x="2939" y="439"/>
                  </a:cubicBezTo>
                  <a:cubicBezTo>
                    <a:pt x="2971" y="439"/>
                    <a:pt x="2999" y="398"/>
                    <a:pt x="2971" y="370"/>
                  </a:cubicBezTo>
                  <a:cubicBezTo>
                    <a:pt x="2954" y="352"/>
                    <a:pt x="2928" y="351"/>
                    <a:pt x="2906" y="349"/>
                  </a:cubicBezTo>
                  <a:cubicBezTo>
                    <a:pt x="2712" y="334"/>
                    <a:pt x="2518" y="320"/>
                    <a:pt x="2323" y="303"/>
                  </a:cubicBezTo>
                  <a:cubicBezTo>
                    <a:pt x="1569" y="245"/>
                    <a:pt x="819" y="122"/>
                    <a:pt x="72" y="1"/>
                  </a:cubicBezTo>
                  <a:cubicBezTo>
                    <a:pt x="69" y="1"/>
                    <a:pt x="6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4647202" y="1462229"/>
              <a:ext cx="60980" cy="18211"/>
            </a:xfrm>
            <a:custGeom>
              <a:avLst/>
              <a:gdLst/>
              <a:ahLst/>
              <a:cxnLst/>
              <a:rect l="l" t="t" r="r" b="b"/>
              <a:pathLst>
                <a:path w="1537" h="459" extrusionOk="0">
                  <a:moveTo>
                    <a:pt x="1474" y="1"/>
                  </a:moveTo>
                  <a:cubicBezTo>
                    <a:pt x="1417" y="1"/>
                    <a:pt x="1331" y="44"/>
                    <a:pt x="1291" y="48"/>
                  </a:cubicBezTo>
                  <a:cubicBezTo>
                    <a:pt x="1098" y="105"/>
                    <a:pt x="905" y="161"/>
                    <a:pt x="711" y="215"/>
                  </a:cubicBezTo>
                  <a:cubicBezTo>
                    <a:pt x="494" y="275"/>
                    <a:pt x="263" y="333"/>
                    <a:pt x="39" y="378"/>
                  </a:cubicBezTo>
                  <a:cubicBezTo>
                    <a:pt x="17" y="383"/>
                    <a:pt x="1" y="404"/>
                    <a:pt x="6" y="427"/>
                  </a:cubicBezTo>
                  <a:cubicBezTo>
                    <a:pt x="10" y="447"/>
                    <a:pt x="29" y="459"/>
                    <a:pt x="48" y="459"/>
                  </a:cubicBezTo>
                  <a:cubicBezTo>
                    <a:pt x="51" y="459"/>
                    <a:pt x="54" y="459"/>
                    <a:pt x="56" y="458"/>
                  </a:cubicBezTo>
                  <a:cubicBezTo>
                    <a:pt x="293" y="409"/>
                    <a:pt x="526" y="352"/>
                    <a:pt x="757" y="287"/>
                  </a:cubicBezTo>
                  <a:cubicBezTo>
                    <a:pt x="991" y="222"/>
                    <a:pt x="1224" y="154"/>
                    <a:pt x="1457" y="88"/>
                  </a:cubicBezTo>
                  <a:cubicBezTo>
                    <a:pt x="1489" y="83"/>
                    <a:pt x="1537" y="70"/>
                    <a:pt x="1523" y="26"/>
                  </a:cubicBezTo>
                  <a:cubicBezTo>
                    <a:pt x="1514" y="7"/>
                    <a:pt x="1496"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4634744" y="1473299"/>
              <a:ext cx="62488" cy="18885"/>
            </a:xfrm>
            <a:custGeom>
              <a:avLst/>
              <a:gdLst/>
              <a:ahLst/>
              <a:cxnLst/>
              <a:rect l="l" t="t" r="r" b="b"/>
              <a:pathLst>
                <a:path w="1575" h="476" extrusionOk="0">
                  <a:moveTo>
                    <a:pt x="1513" y="1"/>
                  </a:moveTo>
                  <a:cubicBezTo>
                    <a:pt x="1508" y="1"/>
                    <a:pt x="1503" y="2"/>
                    <a:pt x="1497" y="3"/>
                  </a:cubicBezTo>
                  <a:cubicBezTo>
                    <a:pt x="1176" y="125"/>
                    <a:pt x="847" y="226"/>
                    <a:pt x="511" y="296"/>
                  </a:cubicBezTo>
                  <a:cubicBezTo>
                    <a:pt x="354" y="329"/>
                    <a:pt x="197" y="363"/>
                    <a:pt x="40" y="395"/>
                  </a:cubicBezTo>
                  <a:cubicBezTo>
                    <a:pt x="17" y="399"/>
                    <a:pt x="1" y="420"/>
                    <a:pt x="7" y="443"/>
                  </a:cubicBezTo>
                  <a:cubicBezTo>
                    <a:pt x="11" y="463"/>
                    <a:pt x="29" y="475"/>
                    <a:pt x="48" y="475"/>
                  </a:cubicBezTo>
                  <a:cubicBezTo>
                    <a:pt x="51" y="475"/>
                    <a:pt x="54" y="475"/>
                    <a:pt x="57" y="475"/>
                  </a:cubicBezTo>
                  <a:cubicBezTo>
                    <a:pt x="244" y="435"/>
                    <a:pt x="430" y="397"/>
                    <a:pt x="616" y="354"/>
                  </a:cubicBezTo>
                  <a:cubicBezTo>
                    <a:pt x="926" y="285"/>
                    <a:pt x="1232" y="197"/>
                    <a:pt x="1526" y="80"/>
                  </a:cubicBezTo>
                  <a:cubicBezTo>
                    <a:pt x="1575" y="62"/>
                    <a:pt x="1554"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4580269" y="1497977"/>
              <a:ext cx="51260" cy="22218"/>
            </a:xfrm>
            <a:custGeom>
              <a:avLst/>
              <a:gdLst/>
              <a:ahLst/>
              <a:cxnLst/>
              <a:rect l="l" t="t" r="r" b="b"/>
              <a:pathLst>
                <a:path w="1292" h="560" extrusionOk="0">
                  <a:moveTo>
                    <a:pt x="1205" y="1"/>
                  </a:moveTo>
                  <a:cubicBezTo>
                    <a:pt x="1198" y="1"/>
                    <a:pt x="1191" y="2"/>
                    <a:pt x="1184" y="5"/>
                  </a:cubicBezTo>
                  <a:cubicBezTo>
                    <a:pt x="938" y="217"/>
                    <a:pt x="612" y="317"/>
                    <a:pt x="303" y="410"/>
                  </a:cubicBezTo>
                  <a:cubicBezTo>
                    <a:pt x="218" y="433"/>
                    <a:pt x="129" y="458"/>
                    <a:pt x="39" y="478"/>
                  </a:cubicBezTo>
                  <a:cubicBezTo>
                    <a:pt x="17" y="484"/>
                    <a:pt x="1" y="504"/>
                    <a:pt x="7" y="527"/>
                  </a:cubicBezTo>
                  <a:lnTo>
                    <a:pt x="7" y="528"/>
                  </a:lnTo>
                  <a:cubicBezTo>
                    <a:pt x="10" y="547"/>
                    <a:pt x="28" y="559"/>
                    <a:pt x="47" y="559"/>
                  </a:cubicBezTo>
                  <a:cubicBezTo>
                    <a:pt x="51" y="559"/>
                    <a:pt x="54" y="559"/>
                    <a:pt x="57" y="558"/>
                  </a:cubicBezTo>
                  <a:cubicBezTo>
                    <a:pt x="325" y="493"/>
                    <a:pt x="591" y="417"/>
                    <a:pt x="845" y="308"/>
                  </a:cubicBezTo>
                  <a:cubicBezTo>
                    <a:pt x="917" y="279"/>
                    <a:pt x="1292" y="105"/>
                    <a:pt x="1240" y="18"/>
                  </a:cubicBezTo>
                  <a:cubicBezTo>
                    <a:pt x="1231" y="6"/>
                    <a:pt x="1219"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4576659" y="1364191"/>
              <a:ext cx="62448" cy="43722"/>
            </a:xfrm>
            <a:custGeom>
              <a:avLst/>
              <a:gdLst/>
              <a:ahLst/>
              <a:cxnLst/>
              <a:rect l="l" t="t" r="r" b="b"/>
              <a:pathLst>
                <a:path w="1574" h="1102" extrusionOk="0">
                  <a:moveTo>
                    <a:pt x="62" y="0"/>
                  </a:moveTo>
                  <a:cubicBezTo>
                    <a:pt x="29" y="0"/>
                    <a:pt x="1" y="42"/>
                    <a:pt x="33" y="70"/>
                  </a:cubicBezTo>
                  <a:cubicBezTo>
                    <a:pt x="497" y="443"/>
                    <a:pt x="941" y="876"/>
                    <a:pt x="1501" y="1099"/>
                  </a:cubicBezTo>
                  <a:cubicBezTo>
                    <a:pt x="1505" y="1100"/>
                    <a:pt x="1509" y="1101"/>
                    <a:pt x="1514" y="1101"/>
                  </a:cubicBezTo>
                  <a:cubicBezTo>
                    <a:pt x="1531" y="1101"/>
                    <a:pt x="1548" y="1090"/>
                    <a:pt x="1555" y="1073"/>
                  </a:cubicBezTo>
                  <a:cubicBezTo>
                    <a:pt x="1573" y="1008"/>
                    <a:pt x="1441" y="996"/>
                    <a:pt x="1400" y="966"/>
                  </a:cubicBezTo>
                  <a:cubicBezTo>
                    <a:pt x="913" y="723"/>
                    <a:pt x="506" y="350"/>
                    <a:pt x="87" y="10"/>
                  </a:cubicBezTo>
                  <a:cubicBezTo>
                    <a:pt x="79" y="3"/>
                    <a:pt x="7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4580547" y="1359945"/>
              <a:ext cx="48800" cy="32891"/>
            </a:xfrm>
            <a:custGeom>
              <a:avLst/>
              <a:gdLst/>
              <a:ahLst/>
              <a:cxnLst/>
              <a:rect l="l" t="t" r="r" b="b"/>
              <a:pathLst>
                <a:path w="1230" h="829" extrusionOk="0">
                  <a:moveTo>
                    <a:pt x="64" y="1"/>
                  </a:moveTo>
                  <a:cubicBezTo>
                    <a:pt x="28" y="1"/>
                    <a:pt x="1" y="51"/>
                    <a:pt x="40" y="76"/>
                  </a:cubicBezTo>
                  <a:cubicBezTo>
                    <a:pt x="422" y="303"/>
                    <a:pt x="793" y="546"/>
                    <a:pt x="1143" y="821"/>
                  </a:cubicBezTo>
                  <a:cubicBezTo>
                    <a:pt x="1151" y="826"/>
                    <a:pt x="1159" y="828"/>
                    <a:pt x="1167" y="828"/>
                  </a:cubicBezTo>
                  <a:cubicBezTo>
                    <a:pt x="1204" y="828"/>
                    <a:pt x="1229" y="778"/>
                    <a:pt x="1190" y="752"/>
                  </a:cubicBezTo>
                  <a:cubicBezTo>
                    <a:pt x="843" y="475"/>
                    <a:pt x="467" y="237"/>
                    <a:pt x="87" y="8"/>
                  </a:cubicBezTo>
                  <a:cubicBezTo>
                    <a:pt x="80" y="3"/>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4560868" y="1367880"/>
              <a:ext cx="86134" cy="50348"/>
            </a:xfrm>
            <a:custGeom>
              <a:avLst/>
              <a:gdLst/>
              <a:ahLst/>
              <a:cxnLst/>
              <a:rect l="l" t="t" r="r" b="b"/>
              <a:pathLst>
                <a:path w="2171" h="1269" extrusionOk="0">
                  <a:moveTo>
                    <a:pt x="44" y="0"/>
                  </a:moveTo>
                  <a:cubicBezTo>
                    <a:pt x="35" y="0"/>
                    <a:pt x="27" y="3"/>
                    <a:pt x="17" y="9"/>
                  </a:cubicBezTo>
                  <a:cubicBezTo>
                    <a:pt x="2" y="23"/>
                    <a:pt x="0" y="48"/>
                    <a:pt x="15" y="63"/>
                  </a:cubicBezTo>
                  <a:cubicBezTo>
                    <a:pt x="545" y="576"/>
                    <a:pt x="1369" y="1138"/>
                    <a:pt x="2102" y="1268"/>
                  </a:cubicBezTo>
                  <a:cubicBezTo>
                    <a:pt x="2105" y="1268"/>
                    <a:pt x="2108" y="1268"/>
                    <a:pt x="2111" y="1268"/>
                  </a:cubicBezTo>
                  <a:cubicBezTo>
                    <a:pt x="2159" y="1268"/>
                    <a:pt x="2170" y="1198"/>
                    <a:pt x="2118" y="1188"/>
                  </a:cubicBezTo>
                  <a:cubicBezTo>
                    <a:pt x="1974" y="1159"/>
                    <a:pt x="1837" y="1127"/>
                    <a:pt x="1697" y="1073"/>
                  </a:cubicBezTo>
                  <a:cubicBezTo>
                    <a:pt x="1128" y="838"/>
                    <a:pt x="598" y="508"/>
                    <a:pt x="150" y="84"/>
                  </a:cubicBezTo>
                  <a:cubicBezTo>
                    <a:pt x="119" y="65"/>
                    <a:pt x="8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4559955" y="1386806"/>
              <a:ext cx="82167" cy="39834"/>
            </a:xfrm>
            <a:custGeom>
              <a:avLst/>
              <a:gdLst/>
              <a:ahLst/>
              <a:cxnLst/>
              <a:rect l="l" t="t" r="r" b="b"/>
              <a:pathLst>
                <a:path w="2071" h="1004" extrusionOk="0">
                  <a:moveTo>
                    <a:pt x="59" y="0"/>
                  </a:moveTo>
                  <a:cubicBezTo>
                    <a:pt x="25" y="0"/>
                    <a:pt x="0" y="46"/>
                    <a:pt x="36" y="70"/>
                  </a:cubicBezTo>
                  <a:cubicBezTo>
                    <a:pt x="647" y="459"/>
                    <a:pt x="1269" y="925"/>
                    <a:pt x="2009" y="1003"/>
                  </a:cubicBezTo>
                  <a:cubicBezTo>
                    <a:pt x="2011" y="1003"/>
                    <a:pt x="2012" y="1003"/>
                    <a:pt x="2013" y="1003"/>
                  </a:cubicBezTo>
                  <a:cubicBezTo>
                    <a:pt x="2062" y="1003"/>
                    <a:pt x="2071" y="930"/>
                    <a:pt x="2021" y="922"/>
                  </a:cubicBezTo>
                  <a:cubicBezTo>
                    <a:pt x="1826" y="904"/>
                    <a:pt x="1641" y="854"/>
                    <a:pt x="1459" y="784"/>
                  </a:cubicBezTo>
                  <a:cubicBezTo>
                    <a:pt x="964" y="592"/>
                    <a:pt x="521" y="296"/>
                    <a:pt x="80" y="7"/>
                  </a:cubicBezTo>
                  <a:cubicBezTo>
                    <a:pt x="73" y="2"/>
                    <a:pt x="6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4559003" y="1409897"/>
              <a:ext cx="76097" cy="22337"/>
            </a:xfrm>
            <a:custGeom>
              <a:avLst/>
              <a:gdLst/>
              <a:ahLst/>
              <a:cxnLst/>
              <a:rect l="l" t="t" r="r" b="b"/>
              <a:pathLst>
                <a:path w="1918" h="563" extrusionOk="0">
                  <a:moveTo>
                    <a:pt x="60" y="0"/>
                  </a:moveTo>
                  <a:cubicBezTo>
                    <a:pt x="23" y="0"/>
                    <a:pt x="1" y="54"/>
                    <a:pt x="43" y="74"/>
                  </a:cubicBezTo>
                  <a:cubicBezTo>
                    <a:pt x="226" y="149"/>
                    <a:pt x="413" y="218"/>
                    <a:pt x="600" y="286"/>
                  </a:cubicBezTo>
                  <a:cubicBezTo>
                    <a:pt x="956" y="411"/>
                    <a:pt x="1322" y="514"/>
                    <a:pt x="1697" y="556"/>
                  </a:cubicBezTo>
                  <a:cubicBezTo>
                    <a:pt x="1734" y="558"/>
                    <a:pt x="1772" y="563"/>
                    <a:pt x="1810" y="563"/>
                  </a:cubicBezTo>
                  <a:cubicBezTo>
                    <a:pt x="1838" y="563"/>
                    <a:pt x="1865" y="560"/>
                    <a:pt x="1891" y="551"/>
                  </a:cubicBezTo>
                  <a:cubicBezTo>
                    <a:pt x="1918" y="533"/>
                    <a:pt x="1914" y="494"/>
                    <a:pt x="1886" y="480"/>
                  </a:cubicBezTo>
                  <a:cubicBezTo>
                    <a:pt x="1732" y="477"/>
                    <a:pt x="1570" y="465"/>
                    <a:pt x="1417" y="428"/>
                  </a:cubicBezTo>
                  <a:cubicBezTo>
                    <a:pt x="955" y="338"/>
                    <a:pt x="515" y="179"/>
                    <a:pt x="78" y="4"/>
                  </a:cubicBezTo>
                  <a:cubicBezTo>
                    <a:pt x="72" y="1"/>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4573485" y="1426521"/>
              <a:ext cx="62726" cy="15989"/>
            </a:xfrm>
            <a:custGeom>
              <a:avLst/>
              <a:gdLst/>
              <a:ahLst/>
              <a:cxnLst/>
              <a:rect l="l" t="t" r="r" b="b"/>
              <a:pathLst>
                <a:path w="1581" h="403" extrusionOk="0">
                  <a:moveTo>
                    <a:pt x="49" y="0"/>
                  </a:moveTo>
                  <a:cubicBezTo>
                    <a:pt x="32" y="0"/>
                    <a:pt x="14" y="10"/>
                    <a:pt x="8" y="29"/>
                  </a:cubicBezTo>
                  <a:cubicBezTo>
                    <a:pt x="1" y="50"/>
                    <a:pt x="14" y="74"/>
                    <a:pt x="36" y="80"/>
                  </a:cubicBezTo>
                  <a:cubicBezTo>
                    <a:pt x="158" y="115"/>
                    <a:pt x="280" y="151"/>
                    <a:pt x="404" y="185"/>
                  </a:cubicBezTo>
                  <a:cubicBezTo>
                    <a:pt x="758" y="280"/>
                    <a:pt x="1116" y="389"/>
                    <a:pt x="1486" y="401"/>
                  </a:cubicBezTo>
                  <a:lnTo>
                    <a:pt x="1486" y="402"/>
                  </a:lnTo>
                  <a:cubicBezTo>
                    <a:pt x="1490" y="402"/>
                    <a:pt x="1494" y="403"/>
                    <a:pt x="1497" y="403"/>
                  </a:cubicBezTo>
                  <a:cubicBezTo>
                    <a:pt x="1543" y="403"/>
                    <a:pt x="1580" y="361"/>
                    <a:pt x="1537" y="326"/>
                  </a:cubicBezTo>
                  <a:cubicBezTo>
                    <a:pt x="1372" y="309"/>
                    <a:pt x="1209" y="300"/>
                    <a:pt x="1044" y="261"/>
                  </a:cubicBezTo>
                  <a:cubicBezTo>
                    <a:pt x="712" y="193"/>
                    <a:pt x="388" y="96"/>
                    <a:pt x="63" y="2"/>
                  </a:cubicBezTo>
                  <a:cubicBezTo>
                    <a:pt x="59"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4554916" y="1455762"/>
              <a:ext cx="132832" cy="10196"/>
            </a:xfrm>
            <a:custGeom>
              <a:avLst/>
              <a:gdLst/>
              <a:ahLst/>
              <a:cxnLst/>
              <a:rect l="l" t="t" r="r" b="b"/>
              <a:pathLst>
                <a:path w="3348" h="257" extrusionOk="0">
                  <a:moveTo>
                    <a:pt x="3291" y="0"/>
                  </a:moveTo>
                  <a:cubicBezTo>
                    <a:pt x="3284" y="0"/>
                    <a:pt x="3277" y="1"/>
                    <a:pt x="3270" y="2"/>
                  </a:cubicBezTo>
                  <a:cubicBezTo>
                    <a:pt x="3180" y="9"/>
                    <a:pt x="3090" y="17"/>
                    <a:pt x="3001" y="24"/>
                  </a:cubicBezTo>
                  <a:cubicBezTo>
                    <a:pt x="2329" y="69"/>
                    <a:pt x="1656" y="114"/>
                    <a:pt x="984" y="142"/>
                  </a:cubicBezTo>
                  <a:cubicBezTo>
                    <a:pt x="685" y="154"/>
                    <a:pt x="387" y="164"/>
                    <a:pt x="89" y="168"/>
                  </a:cubicBezTo>
                  <a:cubicBezTo>
                    <a:pt x="84" y="168"/>
                    <a:pt x="79" y="168"/>
                    <a:pt x="73" y="168"/>
                  </a:cubicBezTo>
                  <a:cubicBezTo>
                    <a:pt x="43" y="168"/>
                    <a:pt x="4" y="173"/>
                    <a:pt x="2" y="211"/>
                  </a:cubicBezTo>
                  <a:lnTo>
                    <a:pt x="2" y="210"/>
                  </a:lnTo>
                  <a:lnTo>
                    <a:pt x="2" y="210"/>
                  </a:lnTo>
                  <a:cubicBezTo>
                    <a:pt x="0" y="233"/>
                    <a:pt x="20" y="256"/>
                    <a:pt x="44" y="256"/>
                  </a:cubicBezTo>
                  <a:cubicBezTo>
                    <a:pt x="45" y="256"/>
                    <a:pt x="46" y="256"/>
                    <a:pt x="46" y="256"/>
                  </a:cubicBezTo>
                  <a:cubicBezTo>
                    <a:pt x="291" y="254"/>
                    <a:pt x="536" y="247"/>
                    <a:pt x="781" y="235"/>
                  </a:cubicBezTo>
                  <a:cubicBezTo>
                    <a:pt x="1187" y="216"/>
                    <a:pt x="1594" y="186"/>
                    <a:pt x="2000" y="165"/>
                  </a:cubicBezTo>
                  <a:cubicBezTo>
                    <a:pt x="2345" y="146"/>
                    <a:pt x="2691" y="130"/>
                    <a:pt x="3035" y="104"/>
                  </a:cubicBezTo>
                  <a:cubicBezTo>
                    <a:pt x="3125" y="98"/>
                    <a:pt x="3214" y="91"/>
                    <a:pt x="3303" y="80"/>
                  </a:cubicBezTo>
                  <a:cubicBezTo>
                    <a:pt x="3336" y="76"/>
                    <a:pt x="3348" y="31"/>
                    <a:pt x="3322" y="10"/>
                  </a:cubicBezTo>
                  <a:cubicBezTo>
                    <a:pt x="3313" y="2"/>
                    <a:pt x="3302" y="0"/>
                    <a:pt x="3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4533174" y="1467347"/>
              <a:ext cx="113034" cy="24678"/>
            </a:xfrm>
            <a:custGeom>
              <a:avLst/>
              <a:gdLst/>
              <a:ahLst/>
              <a:cxnLst/>
              <a:rect l="l" t="t" r="r" b="b"/>
              <a:pathLst>
                <a:path w="2849" h="622" extrusionOk="0">
                  <a:moveTo>
                    <a:pt x="2788" y="1"/>
                  </a:moveTo>
                  <a:cubicBezTo>
                    <a:pt x="2785" y="1"/>
                    <a:pt x="2782" y="1"/>
                    <a:pt x="2778" y="2"/>
                  </a:cubicBezTo>
                  <a:cubicBezTo>
                    <a:pt x="2167" y="159"/>
                    <a:pt x="1552" y="310"/>
                    <a:pt x="933" y="427"/>
                  </a:cubicBezTo>
                  <a:cubicBezTo>
                    <a:pt x="639" y="474"/>
                    <a:pt x="341" y="511"/>
                    <a:pt x="43" y="538"/>
                  </a:cubicBezTo>
                  <a:cubicBezTo>
                    <a:pt x="20" y="540"/>
                    <a:pt x="1" y="560"/>
                    <a:pt x="3" y="583"/>
                  </a:cubicBezTo>
                  <a:cubicBezTo>
                    <a:pt x="5" y="606"/>
                    <a:pt x="26" y="621"/>
                    <a:pt x="48" y="621"/>
                  </a:cubicBezTo>
                  <a:cubicBezTo>
                    <a:pt x="49" y="621"/>
                    <a:pt x="49" y="621"/>
                    <a:pt x="50" y="621"/>
                  </a:cubicBezTo>
                  <a:cubicBezTo>
                    <a:pt x="214" y="607"/>
                    <a:pt x="378" y="588"/>
                    <a:pt x="542" y="566"/>
                  </a:cubicBezTo>
                  <a:cubicBezTo>
                    <a:pt x="1009" y="502"/>
                    <a:pt x="1470" y="399"/>
                    <a:pt x="1928" y="294"/>
                  </a:cubicBezTo>
                  <a:cubicBezTo>
                    <a:pt x="2207" y="228"/>
                    <a:pt x="2488" y="170"/>
                    <a:pt x="2765" y="92"/>
                  </a:cubicBezTo>
                  <a:cubicBezTo>
                    <a:pt x="2779" y="88"/>
                    <a:pt x="2793" y="84"/>
                    <a:pt x="2807" y="78"/>
                  </a:cubicBezTo>
                  <a:cubicBezTo>
                    <a:pt x="2848" y="59"/>
                    <a:pt x="2828" y="1"/>
                    <a:pt x="2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5"/>
            <p:cNvSpPr/>
            <p:nvPr/>
          </p:nvSpPr>
          <p:spPr>
            <a:xfrm>
              <a:off x="4517463" y="1479885"/>
              <a:ext cx="99902" cy="18052"/>
            </a:xfrm>
            <a:custGeom>
              <a:avLst/>
              <a:gdLst/>
              <a:ahLst/>
              <a:cxnLst/>
              <a:rect l="l" t="t" r="r" b="b"/>
              <a:pathLst>
                <a:path w="2518" h="455" extrusionOk="0">
                  <a:moveTo>
                    <a:pt x="2463" y="1"/>
                  </a:moveTo>
                  <a:cubicBezTo>
                    <a:pt x="2449" y="1"/>
                    <a:pt x="2436" y="6"/>
                    <a:pt x="2427" y="18"/>
                  </a:cubicBezTo>
                  <a:cubicBezTo>
                    <a:pt x="1842" y="205"/>
                    <a:pt x="1234" y="326"/>
                    <a:pt x="621" y="364"/>
                  </a:cubicBezTo>
                  <a:cubicBezTo>
                    <a:pt x="432" y="372"/>
                    <a:pt x="245" y="377"/>
                    <a:pt x="57" y="377"/>
                  </a:cubicBezTo>
                  <a:cubicBezTo>
                    <a:pt x="56" y="377"/>
                    <a:pt x="56" y="377"/>
                    <a:pt x="55" y="377"/>
                  </a:cubicBezTo>
                  <a:cubicBezTo>
                    <a:pt x="4" y="377"/>
                    <a:pt x="0" y="451"/>
                    <a:pt x="53" y="454"/>
                  </a:cubicBezTo>
                  <a:cubicBezTo>
                    <a:pt x="72" y="454"/>
                    <a:pt x="91" y="454"/>
                    <a:pt x="111" y="454"/>
                  </a:cubicBezTo>
                  <a:cubicBezTo>
                    <a:pt x="598" y="454"/>
                    <a:pt x="1086" y="412"/>
                    <a:pt x="1565" y="322"/>
                  </a:cubicBezTo>
                  <a:cubicBezTo>
                    <a:pt x="1827" y="275"/>
                    <a:pt x="2086" y="209"/>
                    <a:pt x="2340" y="132"/>
                  </a:cubicBezTo>
                  <a:cubicBezTo>
                    <a:pt x="2388" y="106"/>
                    <a:pt x="2518" y="106"/>
                    <a:pt x="2506" y="33"/>
                  </a:cubicBezTo>
                  <a:cubicBezTo>
                    <a:pt x="2502" y="12"/>
                    <a:pt x="2482" y="1"/>
                    <a:pt x="2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5"/>
            <p:cNvSpPr/>
            <p:nvPr/>
          </p:nvSpPr>
          <p:spPr>
            <a:xfrm>
              <a:off x="4520994" y="1491073"/>
              <a:ext cx="74867" cy="15275"/>
            </a:xfrm>
            <a:custGeom>
              <a:avLst/>
              <a:gdLst/>
              <a:ahLst/>
              <a:cxnLst/>
              <a:rect l="l" t="t" r="r" b="b"/>
              <a:pathLst>
                <a:path w="1887" h="385" extrusionOk="0">
                  <a:moveTo>
                    <a:pt x="1843" y="1"/>
                  </a:moveTo>
                  <a:cubicBezTo>
                    <a:pt x="1831" y="1"/>
                    <a:pt x="1819" y="5"/>
                    <a:pt x="1811" y="15"/>
                  </a:cubicBezTo>
                  <a:cubicBezTo>
                    <a:pt x="1412" y="201"/>
                    <a:pt x="952" y="248"/>
                    <a:pt x="518" y="296"/>
                  </a:cubicBezTo>
                  <a:cubicBezTo>
                    <a:pt x="479" y="297"/>
                    <a:pt x="441" y="298"/>
                    <a:pt x="402" y="298"/>
                  </a:cubicBezTo>
                  <a:cubicBezTo>
                    <a:pt x="288" y="298"/>
                    <a:pt x="175" y="292"/>
                    <a:pt x="62" y="279"/>
                  </a:cubicBezTo>
                  <a:cubicBezTo>
                    <a:pt x="60" y="279"/>
                    <a:pt x="58" y="279"/>
                    <a:pt x="56" y="279"/>
                  </a:cubicBezTo>
                  <a:cubicBezTo>
                    <a:pt x="37" y="279"/>
                    <a:pt x="17" y="290"/>
                    <a:pt x="13" y="311"/>
                  </a:cubicBezTo>
                  <a:cubicBezTo>
                    <a:pt x="0" y="385"/>
                    <a:pt x="179" y="359"/>
                    <a:pt x="230" y="371"/>
                  </a:cubicBezTo>
                  <a:cubicBezTo>
                    <a:pt x="283" y="374"/>
                    <a:pt x="336" y="375"/>
                    <a:pt x="389" y="375"/>
                  </a:cubicBezTo>
                  <a:cubicBezTo>
                    <a:pt x="781" y="375"/>
                    <a:pt x="1171" y="297"/>
                    <a:pt x="1550" y="203"/>
                  </a:cubicBezTo>
                  <a:cubicBezTo>
                    <a:pt x="1628" y="174"/>
                    <a:pt x="1876" y="126"/>
                    <a:pt x="1886" y="38"/>
                  </a:cubicBezTo>
                  <a:cubicBezTo>
                    <a:pt x="1886" y="14"/>
                    <a:pt x="186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4533650" y="1506110"/>
              <a:ext cx="42532" cy="11625"/>
            </a:xfrm>
            <a:custGeom>
              <a:avLst/>
              <a:gdLst/>
              <a:ahLst/>
              <a:cxnLst/>
              <a:rect l="l" t="t" r="r" b="b"/>
              <a:pathLst>
                <a:path w="1072" h="293" extrusionOk="0">
                  <a:moveTo>
                    <a:pt x="985" y="0"/>
                  </a:moveTo>
                  <a:cubicBezTo>
                    <a:pt x="978" y="0"/>
                    <a:pt x="971" y="2"/>
                    <a:pt x="964" y="4"/>
                  </a:cubicBezTo>
                  <a:cubicBezTo>
                    <a:pt x="675" y="138"/>
                    <a:pt x="358" y="174"/>
                    <a:pt x="43" y="211"/>
                  </a:cubicBezTo>
                  <a:cubicBezTo>
                    <a:pt x="20" y="213"/>
                    <a:pt x="0" y="232"/>
                    <a:pt x="3" y="255"/>
                  </a:cubicBezTo>
                  <a:cubicBezTo>
                    <a:pt x="5" y="277"/>
                    <a:pt x="24" y="292"/>
                    <a:pt x="45" y="292"/>
                  </a:cubicBezTo>
                  <a:cubicBezTo>
                    <a:pt x="46" y="292"/>
                    <a:pt x="47" y="292"/>
                    <a:pt x="49" y="292"/>
                  </a:cubicBezTo>
                  <a:cubicBezTo>
                    <a:pt x="255" y="271"/>
                    <a:pt x="461" y="243"/>
                    <a:pt x="663" y="197"/>
                  </a:cubicBezTo>
                  <a:cubicBezTo>
                    <a:pt x="721" y="176"/>
                    <a:pt x="1072" y="103"/>
                    <a:pt x="1023" y="22"/>
                  </a:cubicBezTo>
                  <a:cubicBezTo>
                    <a:pt x="1015" y="7"/>
                    <a:pt x="1000" y="0"/>
                    <a:pt x="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4515439" y="1425688"/>
              <a:ext cx="156558" cy="28368"/>
            </a:xfrm>
            <a:custGeom>
              <a:avLst/>
              <a:gdLst/>
              <a:ahLst/>
              <a:cxnLst/>
              <a:rect l="l" t="t" r="r" b="b"/>
              <a:pathLst>
                <a:path w="3946" h="715" extrusionOk="0">
                  <a:moveTo>
                    <a:pt x="63" y="0"/>
                  </a:moveTo>
                  <a:cubicBezTo>
                    <a:pt x="23" y="0"/>
                    <a:pt x="1" y="58"/>
                    <a:pt x="45" y="79"/>
                  </a:cubicBezTo>
                  <a:cubicBezTo>
                    <a:pt x="563" y="291"/>
                    <a:pt x="1100" y="474"/>
                    <a:pt x="1652" y="571"/>
                  </a:cubicBezTo>
                  <a:cubicBezTo>
                    <a:pt x="2257" y="672"/>
                    <a:pt x="2876" y="691"/>
                    <a:pt x="3488" y="713"/>
                  </a:cubicBezTo>
                  <a:cubicBezTo>
                    <a:pt x="3538" y="714"/>
                    <a:pt x="3587" y="715"/>
                    <a:pt x="3636" y="715"/>
                  </a:cubicBezTo>
                  <a:cubicBezTo>
                    <a:pt x="3722" y="715"/>
                    <a:pt x="3807" y="712"/>
                    <a:pt x="3892" y="706"/>
                  </a:cubicBezTo>
                  <a:cubicBezTo>
                    <a:pt x="3946" y="702"/>
                    <a:pt x="3942" y="626"/>
                    <a:pt x="3891" y="625"/>
                  </a:cubicBezTo>
                  <a:cubicBezTo>
                    <a:pt x="3794" y="629"/>
                    <a:pt x="3697" y="631"/>
                    <a:pt x="3600" y="631"/>
                  </a:cubicBezTo>
                  <a:cubicBezTo>
                    <a:pt x="3267" y="631"/>
                    <a:pt x="2933" y="610"/>
                    <a:pt x="2601" y="596"/>
                  </a:cubicBezTo>
                  <a:cubicBezTo>
                    <a:pt x="1906" y="569"/>
                    <a:pt x="1225" y="416"/>
                    <a:pt x="568" y="188"/>
                  </a:cubicBezTo>
                  <a:cubicBezTo>
                    <a:pt x="404" y="132"/>
                    <a:pt x="242" y="73"/>
                    <a:pt x="83" y="5"/>
                  </a:cubicBezTo>
                  <a:cubicBezTo>
                    <a:pt x="76" y="2"/>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4495800" y="1463816"/>
              <a:ext cx="142156" cy="10792"/>
            </a:xfrm>
            <a:custGeom>
              <a:avLst/>
              <a:gdLst/>
              <a:ahLst/>
              <a:cxnLst/>
              <a:rect l="l" t="t" r="r" b="b"/>
              <a:pathLst>
                <a:path w="3583" h="272" extrusionOk="0">
                  <a:moveTo>
                    <a:pt x="3515" y="1"/>
                  </a:moveTo>
                  <a:cubicBezTo>
                    <a:pt x="3479" y="1"/>
                    <a:pt x="3437" y="11"/>
                    <a:pt x="3408" y="11"/>
                  </a:cubicBezTo>
                  <a:cubicBezTo>
                    <a:pt x="3404" y="11"/>
                    <a:pt x="3402" y="11"/>
                    <a:pt x="3399" y="10"/>
                  </a:cubicBezTo>
                  <a:cubicBezTo>
                    <a:pt x="2624" y="69"/>
                    <a:pt x="1849" y="185"/>
                    <a:pt x="1072" y="185"/>
                  </a:cubicBezTo>
                  <a:cubicBezTo>
                    <a:pt x="913" y="185"/>
                    <a:pt x="754" y="180"/>
                    <a:pt x="595" y="168"/>
                  </a:cubicBezTo>
                  <a:cubicBezTo>
                    <a:pt x="414" y="156"/>
                    <a:pt x="232" y="141"/>
                    <a:pt x="52" y="121"/>
                  </a:cubicBezTo>
                  <a:cubicBezTo>
                    <a:pt x="51" y="121"/>
                    <a:pt x="50" y="121"/>
                    <a:pt x="49" y="121"/>
                  </a:cubicBezTo>
                  <a:cubicBezTo>
                    <a:pt x="26" y="121"/>
                    <a:pt x="4" y="141"/>
                    <a:pt x="3" y="164"/>
                  </a:cubicBezTo>
                  <a:cubicBezTo>
                    <a:pt x="0" y="189"/>
                    <a:pt x="22" y="207"/>
                    <a:pt x="47" y="210"/>
                  </a:cubicBezTo>
                  <a:cubicBezTo>
                    <a:pt x="114" y="217"/>
                    <a:pt x="179" y="223"/>
                    <a:pt x="246" y="229"/>
                  </a:cubicBezTo>
                  <a:cubicBezTo>
                    <a:pt x="441" y="247"/>
                    <a:pt x="638" y="263"/>
                    <a:pt x="834" y="270"/>
                  </a:cubicBezTo>
                  <a:cubicBezTo>
                    <a:pt x="880" y="271"/>
                    <a:pt x="926" y="272"/>
                    <a:pt x="973" y="272"/>
                  </a:cubicBezTo>
                  <a:cubicBezTo>
                    <a:pt x="1530" y="272"/>
                    <a:pt x="2086" y="199"/>
                    <a:pt x="2641" y="162"/>
                  </a:cubicBezTo>
                  <a:cubicBezTo>
                    <a:pt x="2940" y="134"/>
                    <a:pt x="3241" y="105"/>
                    <a:pt x="3541" y="83"/>
                  </a:cubicBezTo>
                  <a:cubicBezTo>
                    <a:pt x="3563" y="82"/>
                    <a:pt x="3583" y="62"/>
                    <a:pt x="3580" y="39"/>
                  </a:cubicBezTo>
                  <a:cubicBezTo>
                    <a:pt x="3574" y="9"/>
                    <a:pt x="3547" y="1"/>
                    <a:pt x="3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4493657" y="1434694"/>
              <a:ext cx="78636" cy="20631"/>
            </a:xfrm>
            <a:custGeom>
              <a:avLst/>
              <a:gdLst/>
              <a:ahLst/>
              <a:cxnLst/>
              <a:rect l="l" t="t" r="r" b="b"/>
              <a:pathLst>
                <a:path w="1982" h="520" extrusionOk="0">
                  <a:moveTo>
                    <a:pt x="59" y="1"/>
                  </a:moveTo>
                  <a:cubicBezTo>
                    <a:pt x="18" y="1"/>
                    <a:pt x="0" y="61"/>
                    <a:pt x="46" y="77"/>
                  </a:cubicBezTo>
                  <a:cubicBezTo>
                    <a:pt x="661" y="274"/>
                    <a:pt x="1285" y="435"/>
                    <a:pt x="1926" y="519"/>
                  </a:cubicBezTo>
                  <a:cubicBezTo>
                    <a:pt x="1929" y="519"/>
                    <a:pt x="1931" y="520"/>
                    <a:pt x="1934" y="520"/>
                  </a:cubicBezTo>
                  <a:cubicBezTo>
                    <a:pt x="1953" y="520"/>
                    <a:pt x="1973" y="507"/>
                    <a:pt x="1977" y="487"/>
                  </a:cubicBezTo>
                  <a:cubicBezTo>
                    <a:pt x="1982" y="464"/>
                    <a:pt x="1964" y="443"/>
                    <a:pt x="1942" y="438"/>
                  </a:cubicBezTo>
                  <a:cubicBezTo>
                    <a:pt x="1854" y="422"/>
                    <a:pt x="1763" y="408"/>
                    <a:pt x="1675" y="394"/>
                  </a:cubicBezTo>
                  <a:cubicBezTo>
                    <a:pt x="1128" y="317"/>
                    <a:pt x="597" y="167"/>
                    <a:pt x="73" y="3"/>
                  </a:cubicBezTo>
                  <a:cubicBezTo>
                    <a:pt x="68"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4481993" y="1442669"/>
              <a:ext cx="69193" cy="18012"/>
            </a:xfrm>
            <a:custGeom>
              <a:avLst/>
              <a:gdLst/>
              <a:ahLst/>
              <a:cxnLst/>
              <a:rect l="l" t="t" r="r" b="b"/>
              <a:pathLst>
                <a:path w="1744" h="454" extrusionOk="0">
                  <a:moveTo>
                    <a:pt x="61" y="1"/>
                  </a:moveTo>
                  <a:cubicBezTo>
                    <a:pt x="18" y="1"/>
                    <a:pt x="1" y="62"/>
                    <a:pt x="48" y="78"/>
                  </a:cubicBezTo>
                  <a:cubicBezTo>
                    <a:pt x="585" y="253"/>
                    <a:pt x="1129" y="414"/>
                    <a:pt x="1696" y="453"/>
                  </a:cubicBezTo>
                  <a:cubicBezTo>
                    <a:pt x="1697" y="453"/>
                    <a:pt x="1698" y="453"/>
                    <a:pt x="1700" y="453"/>
                  </a:cubicBezTo>
                  <a:cubicBezTo>
                    <a:pt x="1720" y="453"/>
                    <a:pt x="1740" y="436"/>
                    <a:pt x="1742" y="415"/>
                  </a:cubicBezTo>
                  <a:cubicBezTo>
                    <a:pt x="1743" y="394"/>
                    <a:pt x="1727" y="377"/>
                    <a:pt x="1708" y="374"/>
                  </a:cubicBezTo>
                  <a:cubicBezTo>
                    <a:pt x="1624" y="360"/>
                    <a:pt x="1541" y="354"/>
                    <a:pt x="1458" y="345"/>
                  </a:cubicBezTo>
                  <a:cubicBezTo>
                    <a:pt x="985" y="292"/>
                    <a:pt x="527" y="145"/>
                    <a:pt x="75" y="3"/>
                  </a:cubicBezTo>
                  <a:cubicBezTo>
                    <a:pt x="70" y="1"/>
                    <a:pt x="6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4477470" y="1478496"/>
              <a:ext cx="66456" cy="4920"/>
            </a:xfrm>
            <a:custGeom>
              <a:avLst/>
              <a:gdLst/>
              <a:ahLst/>
              <a:cxnLst/>
              <a:rect l="l" t="t" r="r" b="b"/>
              <a:pathLst>
                <a:path w="1675" h="124" extrusionOk="0">
                  <a:moveTo>
                    <a:pt x="46" y="1"/>
                  </a:moveTo>
                  <a:cubicBezTo>
                    <a:pt x="23" y="1"/>
                    <a:pt x="3" y="17"/>
                    <a:pt x="2" y="39"/>
                  </a:cubicBezTo>
                  <a:cubicBezTo>
                    <a:pt x="0" y="63"/>
                    <a:pt x="20" y="80"/>
                    <a:pt x="42" y="81"/>
                  </a:cubicBezTo>
                  <a:cubicBezTo>
                    <a:pt x="377" y="107"/>
                    <a:pt x="713" y="121"/>
                    <a:pt x="1048" y="123"/>
                  </a:cubicBezTo>
                  <a:cubicBezTo>
                    <a:pt x="1068" y="123"/>
                    <a:pt x="1089" y="123"/>
                    <a:pt x="1110" y="123"/>
                  </a:cubicBezTo>
                  <a:cubicBezTo>
                    <a:pt x="1259" y="123"/>
                    <a:pt x="1407" y="119"/>
                    <a:pt x="1555" y="110"/>
                  </a:cubicBezTo>
                  <a:cubicBezTo>
                    <a:pt x="1596" y="102"/>
                    <a:pt x="1674" y="122"/>
                    <a:pt x="1675" y="61"/>
                  </a:cubicBezTo>
                  <a:cubicBezTo>
                    <a:pt x="1668" y="30"/>
                    <a:pt x="1644" y="22"/>
                    <a:pt x="1615" y="22"/>
                  </a:cubicBezTo>
                  <a:cubicBezTo>
                    <a:pt x="1585" y="22"/>
                    <a:pt x="1551" y="30"/>
                    <a:pt x="1525" y="30"/>
                  </a:cubicBezTo>
                  <a:cubicBezTo>
                    <a:pt x="1521" y="30"/>
                    <a:pt x="1518" y="30"/>
                    <a:pt x="1514" y="29"/>
                  </a:cubicBezTo>
                  <a:cubicBezTo>
                    <a:pt x="1377" y="38"/>
                    <a:pt x="1240" y="41"/>
                    <a:pt x="1102" y="42"/>
                  </a:cubicBezTo>
                  <a:cubicBezTo>
                    <a:pt x="753" y="41"/>
                    <a:pt x="397" y="27"/>
                    <a:pt x="48" y="1"/>
                  </a:cubicBezTo>
                  <a:cubicBezTo>
                    <a:pt x="47" y="1"/>
                    <a:pt x="46"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4455648" y="1456397"/>
              <a:ext cx="37175" cy="60584"/>
            </a:xfrm>
            <a:custGeom>
              <a:avLst/>
              <a:gdLst/>
              <a:ahLst/>
              <a:cxnLst/>
              <a:rect l="l" t="t" r="r" b="b"/>
              <a:pathLst>
                <a:path w="937" h="1527" extrusionOk="0">
                  <a:moveTo>
                    <a:pt x="107" y="1"/>
                  </a:moveTo>
                  <a:cubicBezTo>
                    <a:pt x="89" y="1"/>
                    <a:pt x="71" y="10"/>
                    <a:pt x="65" y="29"/>
                  </a:cubicBezTo>
                  <a:cubicBezTo>
                    <a:pt x="1" y="789"/>
                    <a:pt x="143" y="1188"/>
                    <a:pt x="861" y="1523"/>
                  </a:cubicBezTo>
                  <a:cubicBezTo>
                    <a:pt x="866" y="1526"/>
                    <a:pt x="872" y="1527"/>
                    <a:pt x="878" y="1527"/>
                  </a:cubicBezTo>
                  <a:cubicBezTo>
                    <a:pt x="893" y="1527"/>
                    <a:pt x="909" y="1519"/>
                    <a:pt x="915" y="1504"/>
                  </a:cubicBezTo>
                  <a:cubicBezTo>
                    <a:pt x="936" y="1455"/>
                    <a:pt x="869" y="1444"/>
                    <a:pt x="838" y="1425"/>
                  </a:cubicBezTo>
                  <a:cubicBezTo>
                    <a:pt x="220" y="1123"/>
                    <a:pt x="95" y="738"/>
                    <a:pt x="151" y="77"/>
                  </a:cubicBezTo>
                  <a:cubicBezTo>
                    <a:pt x="151" y="59"/>
                    <a:pt x="152" y="39"/>
                    <a:pt x="144" y="22"/>
                  </a:cubicBezTo>
                  <a:cubicBezTo>
                    <a:pt x="137" y="8"/>
                    <a:pt x="122"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4477589" y="1454056"/>
              <a:ext cx="31621" cy="9086"/>
            </a:xfrm>
            <a:custGeom>
              <a:avLst/>
              <a:gdLst/>
              <a:ahLst/>
              <a:cxnLst/>
              <a:rect l="l" t="t" r="r" b="b"/>
              <a:pathLst>
                <a:path w="797" h="229" extrusionOk="0">
                  <a:moveTo>
                    <a:pt x="49" y="0"/>
                  </a:moveTo>
                  <a:cubicBezTo>
                    <a:pt x="29" y="0"/>
                    <a:pt x="10" y="15"/>
                    <a:pt x="6" y="35"/>
                  </a:cubicBezTo>
                  <a:cubicBezTo>
                    <a:pt x="1" y="58"/>
                    <a:pt x="18" y="78"/>
                    <a:pt x="40" y="83"/>
                  </a:cubicBezTo>
                  <a:cubicBezTo>
                    <a:pt x="277" y="126"/>
                    <a:pt x="509" y="204"/>
                    <a:pt x="749" y="229"/>
                  </a:cubicBezTo>
                  <a:cubicBezTo>
                    <a:pt x="771" y="229"/>
                    <a:pt x="793" y="214"/>
                    <a:pt x="794" y="189"/>
                  </a:cubicBezTo>
                  <a:cubicBezTo>
                    <a:pt x="797" y="142"/>
                    <a:pt x="741" y="145"/>
                    <a:pt x="708" y="141"/>
                  </a:cubicBezTo>
                  <a:cubicBezTo>
                    <a:pt x="488" y="105"/>
                    <a:pt x="275" y="43"/>
                    <a:pt x="58" y="1"/>
                  </a:cubicBezTo>
                  <a:cubicBezTo>
                    <a:pt x="55" y="1"/>
                    <a:pt x="52"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4488261" y="1490558"/>
              <a:ext cx="22456" cy="7697"/>
            </a:xfrm>
            <a:custGeom>
              <a:avLst/>
              <a:gdLst/>
              <a:ahLst/>
              <a:cxnLst/>
              <a:rect l="l" t="t" r="r" b="b"/>
              <a:pathLst>
                <a:path w="566" h="194" extrusionOk="0">
                  <a:moveTo>
                    <a:pt x="53" y="1"/>
                  </a:moveTo>
                  <a:cubicBezTo>
                    <a:pt x="33" y="1"/>
                    <a:pt x="13" y="16"/>
                    <a:pt x="9" y="35"/>
                  </a:cubicBezTo>
                  <a:cubicBezTo>
                    <a:pt x="1" y="90"/>
                    <a:pt x="71" y="87"/>
                    <a:pt x="108" y="100"/>
                  </a:cubicBezTo>
                  <a:cubicBezTo>
                    <a:pt x="233" y="131"/>
                    <a:pt x="359" y="167"/>
                    <a:pt x="486" y="190"/>
                  </a:cubicBezTo>
                  <a:cubicBezTo>
                    <a:pt x="492" y="192"/>
                    <a:pt x="497" y="193"/>
                    <a:pt x="503" y="193"/>
                  </a:cubicBezTo>
                  <a:cubicBezTo>
                    <a:pt x="540" y="193"/>
                    <a:pt x="566" y="140"/>
                    <a:pt x="528" y="117"/>
                  </a:cubicBezTo>
                  <a:cubicBezTo>
                    <a:pt x="479" y="97"/>
                    <a:pt x="425" y="95"/>
                    <a:pt x="374" y="80"/>
                  </a:cubicBezTo>
                  <a:cubicBezTo>
                    <a:pt x="271" y="55"/>
                    <a:pt x="166" y="26"/>
                    <a:pt x="61" y="1"/>
                  </a:cubicBezTo>
                  <a:cubicBezTo>
                    <a:pt x="58" y="1"/>
                    <a:pt x="56"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4777656" y="1384901"/>
              <a:ext cx="194447" cy="36223"/>
            </a:xfrm>
            <a:custGeom>
              <a:avLst/>
              <a:gdLst/>
              <a:ahLst/>
              <a:cxnLst/>
              <a:rect l="l" t="t" r="r" b="b"/>
              <a:pathLst>
                <a:path w="4901" h="913" extrusionOk="0">
                  <a:moveTo>
                    <a:pt x="4652" y="0"/>
                  </a:moveTo>
                  <a:cubicBezTo>
                    <a:pt x="4015" y="0"/>
                    <a:pt x="3386" y="125"/>
                    <a:pt x="2763" y="250"/>
                  </a:cubicBezTo>
                  <a:cubicBezTo>
                    <a:pt x="2459" y="302"/>
                    <a:pt x="2152" y="341"/>
                    <a:pt x="1852" y="408"/>
                  </a:cubicBezTo>
                  <a:cubicBezTo>
                    <a:pt x="1408" y="510"/>
                    <a:pt x="973" y="642"/>
                    <a:pt x="524" y="717"/>
                  </a:cubicBezTo>
                  <a:cubicBezTo>
                    <a:pt x="359" y="746"/>
                    <a:pt x="199" y="776"/>
                    <a:pt x="39" y="826"/>
                  </a:cubicBezTo>
                  <a:cubicBezTo>
                    <a:pt x="14" y="833"/>
                    <a:pt x="1" y="861"/>
                    <a:pt x="10" y="884"/>
                  </a:cubicBezTo>
                  <a:cubicBezTo>
                    <a:pt x="20" y="906"/>
                    <a:pt x="36" y="913"/>
                    <a:pt x="53" y="913"/>
                  </a:cubicBezTo>
                  <a:cubicBezTo>
                    <a:pt x="79" y="913"/>
                    <a:pt x="109" y="898"/>
                    <a:pt x="133" y="893"/>
                  </a:cubicBezTo>
                  <a:cubicBezTo>
                    <a:pt x="644" y="779"/>
                    <a:pt x="1158" y="676"/>
                    <a:pt x="1665" y="541"/>
                  </a:cubicBezTo>
                  <a:cubicBezTo>
                    <a:pt x="2039" y="451"/>
                    <a:pt x="2420" y="392"/>
                    <a:pt x="2799" y="321"/>
                  </a:cubicBezTo>
                  <a:cubicBezTo>
                    <a:pt x="3415" y="193"/>
                    <a:pt x="4038" y="83"/>
                    <a:pt x="4670" y="83"/>
                  </a:cubicBezTo>
                  <a:cubicBezTo>
                    <a:pt x="4724" y="83"/>
                    <a:pt x="4777" y="84"/>
                    <a:pt x="4831" y="86"/>
                  </a:cubicBezTo>
                  <a:cubicBezTo>
                    <a:pt x="4834" y="86"/>
                    <a:pt x="4837" y="86"/>
                    <a:pt x="4840" y="86"/>
                  </a:cubicBezTo>
                  <a:cubicBezTo>
                    <a:pt x="4900" y="86"/>
                    <a:pt x="4901" y="4"/>
                    <a:pt x="4839" y="4"/>
                  </a:cubicBezTo>
                  <a:cubicBezTo>
                    <a:pt x="4838" y="4"/>
                    <a:pt x="4838" y="4"/>
                    <a:pt x="4837" y="4"/>
                  </a:cubicBezTo>
                  <a:cubicBezTo>
                    <a:pt x="4775" y="1"/>
                    <a:pt x="4714" y="0"/>
                    <a:pt x="4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4648511" y="1369150"/>
              <a:ext cx="69868" cy="27614"/>
            </a:xfrm>
            <a:custGeom>
              <a:avLst/>
              <a:gdLst/>
              <a:ahLst/>
              <a:cxnLst/>
              <a:rect l="l" t="t" r="r" b="b"/>
              <a:pathLst>
                <a:path w="1761" h="696" extrusionOk="0">
                  <a:moveTo>
                    <a:pt x="41" y="1"/>
                  </a:moveTo>
                  <a:cubicBezTo>
                    <a:pt x="21" y="1"/>
                    <a:pt x="4" y="16"/>
                    <a:pt x="1" y="37"/>
                  </a:cubicBezTo>
                  <a:cubicBezTo>
                    <a:pt x="0" y="58"/>
                    <a:pt x="13" y="75"/>
                    <a:pt x="31" y="83"/>
                  </a:cubicBezTo>
                  <a:cubicBezTo>
                    <a:pt x="82" y="99"/>
                    <a:pt x="132" y="118"/>
                    <a:pt x="182" y="134"/>
                  </a:cubicBezTo>
                  <a:cubicBezTo>
                    <a:pt x="685" y="333"/>
                    <a:pt x="1195" y="519"/>
                    <a:pt x="1708" y="694"/>
                  </a:cubicBezTo>
                  <a:cubicBezTo>
                    <a:pt x="1712" y="695"/>
                    <a:pt x="1715" y="696"/>
                    <a:pt x="1719" y="696"/>
                  </a:cubicBezTo>
                  <a:cubicBezTo>
                    <a:pt x="1735" y="696"/>
                    <a:pt x="1752" y="683"/>
                    <a:pt x="1756" y="666"/>
                  </a:cubicBezTo>
                  <a:cubicBezTo>
                    <a:pt x="1760" y="644"/>
                    <a:pt x="1746" y="623"/>
                    <a:pt x="1726" y="616"/>
                  </a:cubicBezTo>
                  <a:cubicBezTo>
                    <a:pt x="1663" y="596"/>
                    <a:pt x="1601" y="574"/>
                    <a:pt x="1538" y="552"/>
                  </a:cubicBezTo>
                  <a:cubicBezTo>
                    <a:pt x="1261" y="445"/>
                    <a:pt x="969" y="344"/>
                    <a:pt x="686" y="245"/>
                  </a:cubicBezTo>
                  <a:cubicBezTo>
                    <a:pt x="476" y="157"/>
                    <a:pt x="267" y="64"/>
                    <a:pt x="48" y="1"/>
                  </a:cubicBezTo>
                  <a:cubicBezTo>
                    <a:pt x="46" y="1"/>
                    <a:pt x="43"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4643631" y="1333323"/>
              <a:ext cx="38207" cy="27217"/>
            </a:xfrm>
            <a:custGeom>
              <a:avLst/>
              <a:gdLst/>
              <a:ahLst/>
              <a:cxnLst/>
              <a:rect l="l" t="t" r="r" b="b"/>
              <a:pathLst>
                <a:path w="963" h="686" extrusionOk="0">
                  <a:moveTo>
                    <a:pt x="50" y="1"/>
                  </a:moveTo>
                  <a:cubicBezTo>
                    <a:pt x="22" y="1"/>
                    <a:pt x="0" y="33"/>
                    <a:pt x="15" y="60"/>
                  </a:cubicBezTo>
                  <a:cubicBezTo>
                    <a:pt x="293" y="277"/>
                    <a:pt x="592" y="480"/>
                    <a:pt x="887" y="680"/>
                  </a:cubicBezTo>
                  <a:lnTo>
                    <a:pt x="887" y="679"/>
                  </a:lnTo>
                  <a:cubicBezTo>
                    <a:pt x="893" y="683"/>
                    <a:pt x="900" y="685"/>
                    <a:pt x="907" y="685"/>
                  </a:cubicBezTo>
                  <a:cubicBezTo>
                    <a:pt x="921" y="685"/>
                    <a:pt x="935" y="678"/>
                    <a:pt x="942" y="664"/>
                  </a:cubicBezTo>
                  <a:cubicBezTo>
                    <a:pt x="963" y="622"/>
                    <a:pt x="914" y="599"/>
                    <a:pt x="885" y="580"/>
                  </a:cubicBezTo>
                  <a:cubicBezTo>
                    <a:pt x="605" y="398"/>
                    <a:pt x="340" y="185"/>
                    <a:pt x="61" y="2"/>
                  </a:cubicBezTo>
                  <a:cubicBezTo>
                    <a:pt x="57" y="1"/>
                    <a:pt x="53"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5"/>
            <p:cNvSpPr/>
            <p:nvPr/>
          </p:nvSpPr>
          <p:spPr>
            <a:xfrm>
              <a:off x="4656248" y="1313683"/>
              <a:ext cx="20750" cy="19798"/>
            </a:xfrm>
            <a:custGeom>
              <a:avLst/>
              <a:gdLst/>
              <a:ahLst/>
              <a:cxnLst/>
              <a:rect l="l" t="t" r="r" b="b"/>
              <a:pathLst>
                <a:path w="523" h="499" extrusionOk="0">
                  <a:moveTo>
                    <a:pt x="55" y="1"/>
                  </a:moveTo>
                  <a:cubicBezTo>
                    <a:pt x="27" y="1"/>
                    <a:pt x="0" y="34"/>
                    <a:pt x="20" y="64"/>
                  </a:cubicBezTo>
                  <a:cubicBezTo>
                    <a:pt x="147" y="214"/>
                    <a:pt x="288" y="353"/>
                    <a:pt x="435" y="486"/>
                  </a:cubicBezTo>
                  <a:cubicBezTo>
                    <a:pt x="444" y="495"/>
                    <a:pt x="455" y="499"/>
                    <a:pt x="464" y="499"/>
                  </a:cubicBezTo>
                  <a:cubicBezTo>
                    <a:pt x="497" y="499"/>
                    <a:pt x="523" y="454"/>
                    <a:pt x="492" y="423"/>
                  </a:cubicBezTo>
                  <a:cubicBezTo>
                    <a:pt x="347" y="296"/>
                    <a:pt x="214" y="156"/>
                    <a:pt x="82" y="13"/>
                  </a:cubicBezTo>
                  <a:cubicBezTo>
                    <a:pt x="74" y="4"/>
                    <a:pt x="65"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5"/>
            <p:cNvSpPr/>
            <p:nvPr/>
          </p:nvSpPr>
          <p:spPr>
            <a:xfrm>
              <a:off x="4550393" y="1396923"/>
              <a:ext cx="32375" cy="16743"/>
            </a:xfrm>
            <a:custGeom>
              <a:avLst/>
              <a:gdLst/>
              <a:ahLst/>
              <a:cxnLst/>
              <a:rect l="l" t="t" r="r" b="b"/>
              <a:pathLst>
                <a:path w="816" h="422" extrusionOk="0">
                  <a:moveTo>
                    <a:pt x="45" y="1"/>
                  </a:moveTo>
                  <a:cubicBezTo>
                    <a:pt x="25" y="1"/>
                    <a:pt x="6" y="15"/>
                    <a:pt x="4" y="37"/>
                  </a:cubicBezTo>
                  <a:cubicBezTo>
                    <a:pt x="1" y="68"/>
                    <a:pt x="29" y="85"/>
                    <a:pt x="55" y="90"/>
                  </a:cubicBezTo>
                  <a:cubicBezTo>
                    <a:pt x="295" y="166"/>
                    <a:pt x="511" y="306"/>
                    <a:pt x="736" y="416"/>
                  </a:cubicBezTo>
                  <a:cubicBezTo>
                    <a:pt x="744" y="420"/>
                    <a:pt x="751" y="422"/>
                    <a:pt x="758" y="422"/>
                  </a:cubicBezTo>
                  <a:cubicBezTo>
                    <a:pt x="796" y="422"/>
                    <a:pt x="816" y="363"/>
                    <a:pt x="776" y="341"/>
                  </a:cubicBezTo>
                  <a:cubicBezTo>
                    <a:pt x="539" y="227"/>
                    <a:pt x="315" y="75"/>
                    <a:pt x="61" y="3"/>
                  </a:cubicBezTo>
                  <a:cubicBezTo>
                    <a:pt x="56" y="1"/>
                    <a:pt x="51"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4529841" y="1531503"/>
              <a:ext cx="593974" cy="377865"/>
            </a:xfrm>
            <a:custGeom>
              <a:avLst/>
              <a:gdLst/>
              <a:ahLst/>
              <a:cxnLst/>
              <a:rect l="l" t="t" r="r" b="b"/>
              <a:pathLst>
                <a:path w="14971" h="9524" extrusionOk="0">
                  <a:moveTo>
                    <a:pt x="269" y="1"/>
                  </a:moveTo>
                  <a:lnTo>
                    <a:pt x="269" y="1"/>
                  </a:lnTo>
                  <a:cubicBezTo>
                    <a:pt x="226" y="2"/>
                    <a:pt x="183" y="3"/>
                    <a:pt x="140" y="3"/>
                  </a:cubicBezTo>
                  <a:cubicBezTo>
                    <a:pt x="27" y="1125"/>
                    <a:pt x="0" y="2263"/>
                    <a:pt x="222" y="3375"/>
                  </a:cubicBezTo>
                  <a:cubicBezTo>
                    <a:pt x="433" y="4551"/>
                    <a:pt x="753" y="5683"/>
                    <a:pt x="1458" y="6667"/>
                  </a:cubicBezTo>
                  <a:cubicBezTo>
                    <a:pt x="2726" y="8462"/>
                    <a:pt x="4915" y="9460"/>
                    <a:pt x="7084" y="9522"/>
                  </a:cubicBezTo>
                  <a:cubicBezTo>
                    <a:pt x="7144" y="9523"/>
                    <a:pt x="7204" y="9523"/>
                    <a:pt x="7264" y="9523"/>
                  </a:cubicBezTo>
                  <a:cubicBezTo>
                    <a:pt x="7790" y="9523"/>
                    <a:pt x="8317" y="9483"/>
                    <a:pt x="8840" y="9420"/>
                  </a:cubicBezTo>
                  <a:cubicBezTo>
                    <a:pt x="9414" y="9346"/>
                    <a:pt x="9987" y="9246"/>
                    <a:pt x="10533" y="9054"/>
                  </a:cubicBezTo>
                  <a:cubicBezTo>
                    <a:pt x="11303" y="8782"/>
                    <a:pt x="12026" y="8359"/>
                    <a:pt x="12648" y="7827"/>
                  </a:cubicBezTo>
                  <a:cubicBezTo>
                    <a:pt x="13339" y="7220"/>
                    <a:pt x="13850" y="6431"/>
                    <a:pt x="14220" y="5593"/>
                  </a:cubicBezTo>
                  <a:cubicBezTo>
                    <a:pt x="14690" y="4532"/>
                    <a:pt x="14886" y="3377"/>
                    <a:pt x="14971" y="2226"/>
                  </a:cubicBezTo>
                  <a:lnTo>
                    <a:pt x="14971" y="2226"/>
                  </a:lnTo>
                  <a:cubicBezTo>
                    <a:pt x="14968" y="2228"/>
                    <a:pt x="14964" y="2231"/>
                    <a:pt x="14959" y="2233"/>
                  </a:cubicBezTo>
                  <a:lnTo>
                    <a:pt x="14959" y="2234"/>
                  </a:lnTo>
                  <a:cubicBezTo>
                    <a:pt x="14943" y="2207"/>
                    <a:pt x="14927" y="2180"/>
                    <a:pt x="14911" y="2152"/>
                  </a:cubicBezTo>
                  <a:cubicBezTo>
                    <a:pt x="14894" y="2123"/>
                    <a:pt x="14876" y="2094"/>
                    <a:pt x="14860" y="2065"/>
                  </a:cubicBezTo>
                  <a:cubicBezTo>
                    <a:pt x="14805" y="2959"/>
                    <a:pt x="14653" y="3848"/>
                    <a:pt x="14399" y="4708"/>
                  </a:cubicBezTo>
                  <a:cubicBezTo>
                    <a:pt x="14016" y="5950"/>
                    <a:pt x="13316" y="7122"/>
                    <a:pt x="12300" y="7948"/>
                  </a:cubicBezTo>
                  <a:cubicBezTo>
                    <a:pt x="11630" y="8465"/>
                    <a:pt x="10855" y="8834"/>
                    <a:pt x="10037" y="9047"/>
                  </a:cubicBezTo>
                  <a:cubicBezTo>
                    <a:pt x="9191" y="9255"/>
                    <a:pt x="8319" y="9361"/>
                    <a:pt x="7450" y="9372"/>
                  </a:cubicBezTo>
                  <a:cubicBezTo>
                    <a:pt x="6420" y="9369"/>
                    <a:pt x="5374" y="9230"/>
                    <a:pt x="4423" y="8820"/>
                  </a:cubicBezTo>
                  <a:cubicBezTo>
                    <a:pt x="3283" y="8321"/>
                    <a:pt x="2193" y="7531"/>
                    <a:pt x="1496" y="6489"/>
                  </a:cubicBezTo>
                  <a:cubicBezTo>
                    <a:pt x="883" y="5544"/>
                    <a:pt x="564" y="4450"/>
                    <a:pt x="358" y="3350"/>
                  </a:cubicBezTo>
                  <a:cubicBezTo>
                    <a:pt x="212" y="2622"/>
                    <a:pt x="189" y="1874"/>
                    <a:pt x="201" y="1133"/>
                  </a:cubicBezTo>
                  <a:cubicBezTo>
                    <a:pt x="209" y="756"/>
                    <a:pt x="231" y="377"/>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4399348" y="1611053"/>
              <a:ext cx="171674" cy="176911"/>
            </a:xfrm>
            <a:custGeom>
              <a:avLst/>
              <a:gdLst/>
              <a:ahLst/>
              <a:cxnLst/>
              <a:rect l="l" t="t" r="r" b="b"/>
              <a:pathLst>
                <a:path w="4327" h="4459" extrusionOk="0">
                  <a:moveTo>
                    <a:pt x="2610" y="1"/>
                  </a:moveTo>
                  <a:cubicBezTo>
                    <a:pt x="2345" y="1"/>
                    <a:pt x="2081" y="32"/>
                    <a:pt x="1833" y="125"/>
                  </a:cubicBezTo>
                  <a:cubicBezTo>
                    <a:pt x="1225" y="380"/>
                    <a:pt x="661" y="856"/>
                    <a:pt x="457" y="1502"/>
                  </a:cubicBezTo>
                  <a:cubicBezTo>
                    <a:pt x="1" y="2771"/>
                    <a:pt x="587" y="4439"/>
                    <a:pt x="2109" y="4458"/>
                  </a:cubicBezTo>
                  <a:cubicBezTo>
                    <a:pt x="2120" y="4458"/>
                    <a:pt x="2130" y="4458"/>
                    <a:pt x="2141" y="4458"/>
                  </a:cubicBezTo>
                  <a:cubicBezTo>
                    <a:pt x="2940" y="4458"/>
                    <a:pt x="3694" y="4116"/>
                    <a:pt x="4326" y="3641"/>
                  </a:cubicBezTo>
                  <a:cubicBezTo>
                    <a:pt x="4306" y="3594"/>
                    <a:pt x="4284" y="3546"/>
                    <a:pt x="4264" y="3498"/>
                  </a:cubicBezTo>
                  <a:cubicBezTo>
                    <a:pt x="3662" y="3951"/>
                    <a:pt x="2915" y="4315"/>
                    <a:pt x="2162" y="4315"/>
                  </a:cubicBezTo>
                  <a:cubicBezTo>
                    <a:pt x="1930" y="4315"/>
                    <a:pt x="1697" y="4281"/>
                    <a:pt x="1468" y="4204"/>
                  </a:cubicBezTo>
                  <a:cubicBezTo>
                    <a:pt x="1103" y="4059"/>
                    <a:pt x="834" y="3726"/>
                    <a:pt x="662" y="3380"/>
                  </a:cubicBezTo>
                  <a:cubicBezTo>
                    <a:pt x="445" y="2910"/>
                    <a:pt x="420" y="2376"/>
                    <a:pt x="502" y="1868"/>
                  </a:cubicBezTo>
                  <a:cubicBezTo>
                    <a:pt x="565" y="1558"/>
                    <a:pt x="675" y="1248"/>
                    <a:pt x="883" y="1004"/>
                  </a:cubicBezTo>
                  <a:cubicBezTo>
                    <a:pt x="1167" y="671"/>
                    <a:pt x="1538" y="402"/>
                    <a:pt x="1946" y="239"/>
                  </a:cubicBezTo>
                  <a:cubicBezTo>
                    <a:pt x="2176" y="164"/>
                    <a:pt x="2415" y="130"/>
                    <a:pt x="2655" y="130"/>
                  </a:cubicBezTo>
                  <a:cubicBezTo>
                    <a:pt x="2942" y="130"/>
                    <a:pt x="3232" y="179"/>
                    <a:pt x="3510" y="262"/>
                  </a:cubicBezTo>
                  <a:cubicBezTo>
                    <a:pt x="3506" y="213"/>
                    <a:pt x="3504" y="163"/>
                    <a:pt x="3502" y="114"/>
                  </a:cubicBezTo>
                  <a:cubicBezTo>
                    <a:pt x="3339" y="71"/>
                    <a:pt x="3174" y="41"/>
                    <a:pt x="3009" y="21"/>
                  </a:cubicBezTo>
                  <a:cubicBezTo>
                    <a:pt x="2877" y="9"/>
                    <a:pt x="2743" y="1"/>
                    <a:pt x="2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5"/>
            <p:cNvSpPr/>
            <p:nvPr/>
          </p:nvSpPr>
          <p:spPr>
            <a:xfrm>
              <a:off x="5087959" y="1606966"/>
              <a:ext cx="159890" cy="161319"/>
            </a:xfrm>
            <a:custGeom>
              <a:avLst/>
              <a:gdLst/>
              <a:ahLst/>
              <a:cxnLst/>
              <a:rect l="l" t="t" r="r" b="b"/>
              <a:pathLst>
                <a:path w="4030" h="4066" extrusionOk="0">
                  <a:moveTo>
                    <a:pt x="2069" y="1"/>
                  </a:moveTo>
                  <a:cubicBezTo>
                    <a:pt x="1882" y="1"/>
                    <a:pt x="1695" y="19"/>
                    <a:pt x="1518" y="50"/>
                  </a:cubicBezTo>
                  <a:cubicBezTo>
                    <a:pt x="1246" y="115"/>
                    <a:pt x="1000" y="249"/>
                    <a:pt x="775" y="413"/>
                  </a:cubicBezTo>
                  <a:cubicBezTo>
                    <a:pt x="770" y="475"/>
                    <a:pt x="764" y="539"/>
                    <a:pt x="758" y="601"/>
                  </a:cubicBezTo>
                  <a:cubicBezTo>
                    <a:pt x="890" y="498"/>
                    <a:pt x="1031" y="408"/>
                    <a:pt x="1176" y="327"/>
                  </a:cubicBezTo>
                  <a:cubicBezTo>
                    <a:pt x="1417" y="191"/>
                    <a:pt x="1691" y="137"/>
                    <a:pt x="1966" y="137"/>
                  </a:cubicBezTo>
                  <a:cubicBezTo>
                    <a:pt x="1989" y="137"/>
                    <a:pt x="2011" y="137"/>
                    <a:pt x="2033" y="138"/>
                  </a:cubicBezTo>
                  <a:cubicBezTo>
                    <a:pt x="2056" y="137"/>
                    <a:pt x="2078" y="137"/>
                    <a:pt x="2101" y="137"/>
                  </a:cubicBezTo>
                  <a:cubicBezTo>
                    <a:pt x="2334" y="137"/>
                    <a:pt x="2562" y="180"/>
                    <a:pt x="2784" y="262"/>
                  </a:cubicBezTo>
                  <a:cubicBezTo>
                    <a:pt x="3830" y="660"/>
                    <a:pt x="3868" y="1830"/>
                    <a:pt x="3555" y="2752"/>
                  </a:cubicBezTo>
                  <a:cubicBezTo>
                    <a:pt x="3300" y="3553"/>
                    <a:pt x="2396" y="3929"/>
                    <a:pt x="1609" y="3929"/>
                  </a:cubicBezTo>
                  <a:cubicBezTo>
                    <a:pt x="1602" y="3929"/>
                    <a:pt x="1595" y="3929"/>
                    <a:pt x="1588" y="3929"/>
                  </a:cubicBezTo>
                  <a:cubicBezTo>
                    <a:pt x="1582" y="3929"/>
                    <a:pt x="1577" y="3929"/>
                    <a:pt x="1572" y="3929"/>
                  </a:cubicBezTo>
                  <a:cubicBezTo>
                    <a:pt x="1045" y="3929"/>
                    <a:pt x="540" y="3760"/>
                    <a:pt x="60" y="3549"/>
                  </a:cubicBezTo>
                  <a:cubicBezTo>
                    <a:pt x="41" y="3594"/>
                    <a:pt x="22" y="3639"/>
                    <a:pt x="1" y="3684"/>
                  </a:cubicBezTo>
                  <a:cubicBezTo>
                    <a:pt x="427" y="3871"/>
                    <a:pt x="875" y="4025"/>
                    <a:pt x="1340" y="4060"/>
                  </a:cubicBezTo>
                  <a:cubicBezTo>
                    <a:pt x="1403" y="4063"/>
                    <a:pt x="1466" y="4065"/>
                    <a:pt x="1529" y="4065"/>
                  </a:cubicBezTo>
                  <a:cubicBezTo>
                    <a:pt x="2344" y="4065"/>
                    <a:pt x="3247" y="3744"/>
                    <a:pt x="3629" y="2987"/>
                  </a:cubicBezTo>
                  <a:cubicBezTo>
                    <a:pt x="3946" y="2190"/>
                    <a:pt x="4030" y="1139"/>
                    <a:pt x="3396" y="472"/>
                  </a:cubicBezTo>
                  <a:cubicBezTo>
                    <a:pt x="3048" y="125"/>
                    <a:pt x="2556" y="1"/>
                    <a:pt x="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5"/>
            <p:cNvSpPr/>
            <p:nvPr/>
          </p:nvSpPr>
          <p:spPr>
            <a:xfrm>
              <a:off x="4439262" y="1407239"/>
              <a:ext cx="686814" cy="220434"/>
            </a:xfrm>
            <a:custGeom>
              <a:avLst/>
              <a:gdLst/>
              <a:ahLst/>
              <a:cxnLst/>
              <a:rect l="l" t="t" r="r" b="b"/>
              <a:pathLst>
                <a:path w="17311" h="5556" extrusionOk="0">
                  <a:moveTo>
                    <a:pt x="1956" y="0"/>
                  </a:moveTo>
                  <a:cubicBezTo>
                    <a:pt x="1383" y="0"/>
                    <a:pt x="815" y="248"/>
                    <a:pt x="441" y="688"/>
                  </a:cubicBezTo>
                  <a:cubicBezTo>
                    <a:pt x="0" y="1159"/>
                    <a:pt x="36" y="1929"/>
                    <a:pt x="435" y="2417"/>
                  </a:cubicBezTo>
                  <a:cubicBezTo>
                    <a:pt x="899" y="2998"/>
                    <a:pt x="1658" y="3270"/>
                    <a:pt x="2391" y="3270"/>
                  </a:cubicBezTo>
                  <a:cubicBezTo>
                    <a:pt x="2451" y="3270"/>
                    <a:pt x="2510" y="3268"/>
                    <a:pt x="2569" y="3264"/>
                  </a:cubicBezTo>
                  <a:cubicBezTo>
                    <a:pt x="3788" y="3194"/>
                    <a:pt x="4909" y="2646"/>
                    <a:pt x="6010" y="2161"/>
                  </a:cubicBezTo>
                  <a:lnTo>
                    <a:pt x="6010" y="2161"/>
                  </a:lnTo>
                  <a:cubicBezTo>
                    <a:pt x="5792" y="3111"/>
                    <a:pt x="6775" y="3314"/>
                    <a:pt x="7628" y="3314"/>
                  </a:cubicBezTo>
                  <a:cubicBezTo>
                    <a:pt x="7921" y="3314"/>
                    <a:pt x="8199" y="3290"/>
                    <a:pt x="8407" y="3264"/>
                  </a:cubicBezTo>
                  <a:cubicBezTo>
                    <a:pt x="9289" y="3129"/>
                    <a:pt x="10115" y="2762"/>
                    <a:pt x="10935" y="2422"/>
                  </a:cubicBezTo>
                  <a:lnTo>
                    <a:pt x="10935" y="2422"/>
                  </a:lnTo>
                  <a:cubicBezTo>
                    <a:pt x="10574" y="3191"/>
                    <a:pt x="11274" y="3593"/>
                    <a:pt x="11949" y="3593"/>
                  </a:cubicBezTo>
                  <a:cubicBezTo>
                    <a:pt x="11993" y="3593"/>
                    <a:pt x="12036" y="3591"/>
                    <a:pt x="12079" y="3588"/>
                  </a:cubicBezTo>
                  <a:cubicBezTo>
                    <a:pt x="12686" y="3567"/>
                    <a:pt x="13247" y="3294"/>
                    <a:pt x="13745" y="2965"/>
                  </a:cubicBezTo>
                  <a:cubicBezTo>
                    <a:pt x="14089" y="2734"/>
                    <a:pt x="14417" y="2478"/>
                    <a:pt x="14733" y="2210"/>
                  </a:cubicBezTo>
                  <a:cubicBezTo>
                    <a:pt x="14826" y="2123"/>
                    <a:pt x="14879" y="2082"/>
                    <a:pt x="14925" y="2082"/>
                  </a:cubicBezTo>
                  <a:cubicBezTo>
                    <a:pt x="14982" y="2082"/>
                    <a:pt x="15029" y="2140"/>
                    <a:pt x="15125" y="2248"/>
                  </a:cubicBezTo>
                  <a:cubicBezTo>
                    <a:pt x="15494" y="2727"/>
                    <a:pt x="15805" y="3248"/>
                    <a:pt x="16137" y="3754"/>
                  </a:cubicBezTo>
                  <a:cubicBezTo>
                    <a:pt x="16507" y="4328"/>
                    <a:pt x="16823" y="4947"/>
                    <a:pt x="17182" y="5528"/>
                  </a:cubicBezTo>
                  <a:lnTo>
                    <a:pt x="17184" y="5528"/>
                  </a:lnTo>
                  <a:cubicBezTo>
                    <a:pt x="17195" y="5546"/>
                    <a:pt x="17215" y="5555"/>
                    <a:pt x="17236" y="5555"/>
                  </a:cubicBezTo>
                  <a:cubicBezTo>
                    <a:pt x="17251" y="5555"/>
                    <a:pt x="17266" y="5550"/>
                    <a:pt x="17278" y="5540"/>
                  </a:cubicBezTo>
                  <a:cubicBezTo>
                    <a:pt x="17308" y="5516"/>
                    <a:pt x="17311" y="5472"/>
                    <a:pt x="17290" y="5440"/>
                  </a:cubicBezTo>
                  <a:cubicBezTo>
                    <a:pt x="17260" y="5391"/>
                    <a:pt x="17226" y="5341"/>
                    <a:pt x="17194" y="5284"/>
                  </a:cubicBezTo>
                  <a:cubicBezTo>
                    <a:pt x="16986" y="4932"/>
                    <a:pt x="16790" y="4574"/>
                    <a:pt x="16583" y="4222"/>
                  </a:cubicBezTo>
                  <a:cubicBezTo>
                    <a:pt x="16335" y="3793"/>
                    <a:pt x="16068" y="3376"/>
                    <a:pt x="15797" y="2964"/>
                  </a:cubicBezTo>
                  <a:cubicBezTo>
                    <a:pt x="15628" y="2705"/>
                    <a:pt x="15458" y="2446"/>
                    <a:pt x="15259" y="2210"/>
                  </a:cubicBezTo>
                  <a:cubicBezTo>
                    <a:pt x="15169" y="2104"/>
                    <a:pt x="15043" y="1949"/>
                    <a:pt x="14904" y="1949"/>
                  </a:cubicBezTo>
                  <a:cubicBezTo>
                    <a:pt x="14858" y="1949"/>
                    <a:pt x="14812" y="1965"/>
                    <a:pt x="14764" y="2006"/>
                  </a:cubicBezTo>
                  <a:cubicBezTo>
                    <a:pt x="14043" y="2583"/>
                    <a:pt x="13295" y="3230"/>
                    <a:pt x="12363" y="3411"/>
                  </a:cubicBezTo>
                  <a:cubicBezTo>
                    <a:pt x="12255" y="3432"/>
                    <a:pt x="12128" y="3445"/>
                    <a:pt x="11996" y="3445"/>
                  </a:cubicBezTo>
                  <a:cubicBezTo>
                    <a:pt x="11514" y="3445"/>
                    <a:pt x="10961" y="3277"/>
                    <a:pt x="10970" y="2746"/>
                  </a:cubicBezTo>
                  <a:cubicBezTo>
                    <a:pt x="10975" y="2652"/>
                    <a:pt x="11002" y="2562"/>
                    <a:pt x="11042" y="2477"/>
                  </a:cubicBezTo>
                  <a:cubicBezTo>
                    <a:pt x="11067" y="2411"/>
                    <a:pt x="11121" y="2355"/>
                    <a:pt x="11134" y="2286"/>
                  </a:cubicBezTo>
                  <a:cubicBezTo>
                    <a:pt x="11132" y="2228"/>
                    <a:pt x="11106" y="2209"/>
                    <a:pt x="11072" y="2209"/>
                  </a:cubicBezTo>
                  <a:cubicBezTo>
                    <a:pt x="11028" y="2209"/>
                    <a:pt x="10972" y="2239"/>
                    <a:pt x="10935" y="2260"/>
                  </a:cubicBezTo>
                  <a:cubicBezTo>
                    <a:pt x="10747" y="2346"/>
                    <a:pt x="10554" y="2421"/>
                    <a:pt x="10361" y="2499"/>
                  </a:cubicBezTo>
                  <a:cubicBezTo>
                    <a:pt x="9545" y="2825"/>
                    <a:pt x="8709" y="3153"/>
                    <a:pt x="7817" y="3168"/>
                  </a:cubicBezTo>
                  <a:cubicBezTo>
                    <a:pt x="7799" y="3169"/>
                    <a:pt x="7779" y="3169"/>
                    <a:pt x="7759" y="3169"/>
                  </a:cubicBezTo>
                  <a:cubicBezTo>
                    <a:pt x="7183" y="3169"/>
                    <a:pt x="5908" y="3079"/>
                    <a:pt x="6124" y="2282"/>
                  </a:cubicBezTo>
                  <a:cubicBezTo>
                    <a:pt x="6172" y="2098"/>
                    <a:pt x="6145" y="2002"/>
                    <a:pt x="6042" y="2002"/>
                  </a:cubicBezTo>
                  <a:cubicBezTo>
                    <a:pt x="5995" y="2002"/>
                    <a:pt x="5933" y="2022"/>
                    <a:pt x="5854" y="2063"/>
                  </a:cubicBezTo>
                  <a:cubicBezTo>
                    <a:pt x="4871" y="2490"/>
                    <a:pt x="3591" y="3135"/>
                    <a:pt x="2431" y="3135"/>
                  </a:cubicBezTo>
                  <a:cubicBezTo>
                    <a:pt x="2123" y="3135"/>
                    <a:pt x="1822" y="3089"/>
                    <a:pt x="1539" y="2981"/>
                  </a:cubicBezTo>
                  <a:cubicBezTo>
                    <a:pt x="1036" y="2792"/>
                    <a:pt x="510" y="2470"/>
                    <a:pt x="328" y="1934"/>
                  </a:cubicBezTo>
                  <a:cubicBezTo>
                    <a:pt x="105" y="1273"/>
                    <a:pt x="491" y="664"/>
                    <a:pt x="1067" y="350"/>
                  </a:cubicBezTo>
                  <a:cubicBezTo>
                    <a:pt x="1335" y="213"/>
                    <a:pt x="1635" y="143"/>
                    <a:pt x="1936" y="143"/>
                  </a:cubicBezTo>
                  <a:cubicBezTo>
                    <a:pt x="2069" y="143"/>
                    <a:pt x="2203" y="157"/>
                    <a:pt x="2334" y="184"/>
                  </a:cubicBezTo>
                  <a:cubicBezTo>
                    <a:pt x="2484" y="223"/>
                    <a:pt x="2639" y="278"/>
                    <a:pt x="2758" y="382"/>
                  </a:cubicBezTo>
                  <a:cubicBezTo>
                    <a:pt x="2776" y="400"/>
                    <a:pt x="2794" y="421"/>
                    <a:pt x="2819" y="430"/>
                  </a:cubicBezTo>
                  <a:cubicBezTo>
                    <a:pt x="2825" y="432"/>
                    <a:pt x="2831" y="433"/>
                    <a:pt x="2837" y="433"/>
                  </a:cubicBezTo>
                  <a:cubicBezTo>
                    <a:pt x="2879" y="433"/>
                    <a:pt x="2916" y="384"/>
                    <a:pt x="2902" y="342"/>
                  </a:cubicBezTo>
                  <a:cubicBezTo>
                    <a:pt x="2783" y="151"/>
                    <a:pt x="2503" y="75"/>
                    <a:pt x="2294" y="30"/>
                  </a:cubicBezTo>
                  <a:cubicBezTo>
                    <a:pt x="2182" y="10"/>
                    <a:pt x="2069" y="0"/>
                    <a:pt x="1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4539086" y="1301582"/>
              <a:ext cx="635554" cy="310854"/>
            </a:xfrm>
            <a:custGeom>
              <a:avLst/>
              <a:gdLst/>
              <a:ahLst/>
              <a:cxnLst/>
              <a:rect l="l" t="t" r="r" b="b"/>
              <a:pathLst>
                <a:path w="16019" h="7835" extrusionOk="0">
                  <a:moveTo>
                    <a:pt x="3142" y="0"/>
                  </a:moveTo>
                  <a:cubicBezTo>
                    <a:pt x="2613" y="0"/>
                    <a:pt x="2365" y="589"/>
                    <a:pt x="2282" y="1196"/>
                  </a:cubicBezTo>
                  <a:cubicBezTo>
                    <a:pt x="2258" y="1495"/>
                    <a:pt x="2324" y="1790"/>
                    <a:pt x="2379" y="2082"/>
                  </a:cubicBezTo>
                  <a:cubicBezTo>
                    <a:pt x="1925" y="1678"/>
                    <a:pt x="1445" y="1227"/>
                    <a:pt x="823" y="1121"/>
                  </a:cubicBezTo>
                  <a:cubicBezTo>
                    <a:pt x="779" y="1111"/>
                    <a:pt x="736" y="1106"/>
                    <a:pt x="692" y="1106"/>
                  </a:cubicBezTo>
                  <a:cubicBezTo>
                    <a:pt x="478" y="1106"/>
                    <a:pt x="276" y="1224"/>
                    <a:pt x="154" y="1404"/>
                  </a:cubicBezTo>
                  <a:cubicBezTo>
                    <a:pt x="19" y="1590"/>
                    <a:pt x="1" y="1824"/>
                    <a:pt x="8" y="2047"/>
                  </a:cubicBezTo>
                  <a:cubicBezTo>
                    <a:pt x="14" y="2313"/>
                    <a:pt x="75" y="2576"/>
                    <a:pt x="181" y="2820"/>
                  </a:cubicBezTo>
                  <a:cubicBezTo>
                    <a:pt x="232" y="2916"/>
                    <a:pt x="267" y="3032"/>
                    <a:pt x="347" y="3106"/>
                  </a:cubicBezTo>
                  <a:cubicBezTo>
                    <a:pt x="357" y="3111"/>
                    <a:pt x="367" y="3114"/>
                    <a:pt x="377" y="3114"/>
                  </a:cubicBezTo>
                  <a:cubicBezTo>
                    <a:pt x="419" y="3114"/>
                    <a:pt x="456" y="3070"/>
                    <a:pt x="443" y="3026"/>
                  </a:cubicBezTo>
                  <a:cubicBezTo>
                    <a:pt x="391" y="2918"/>
                    <a:pt x="325" y="2815"/>
                    <a:pt x="281" y="2702"/>
                  </a:cubicBezTo>
                  <a:cubicBezTo>
                    <a:pt x="197" y="2494"/>
                    <a:pt x="150" y="2274"/>
                    <a:pt x="144" y="2050"/>
                  </a:cubicBezTo>
                  <a:cubicBezTo>
                    <a:pt x="121" y="1727"/>
                    <a:pt x="214" y="1383"/>
                    <a:pt x="543" y="1258"/>
                  </a:cubicBezTo>
                  <a:cubicBezTo>
                    <a:pt x="587" y="1250"/>
                    <a:pt x="630" y="1247"/>
                    <a:pt x="674" y="1247"/>
                  </a:cubicBezTo>
                  <a:cubicBezTo>
                    <a:pt x="1001" y="1247"/>
                    <a:pt x="1333" y="1455"/>
                    <a:pt x="1600" y="1623"/>
                  </a:cubicBezTo>
                  <a:cubicBezTo>
                    <a:pt x="1774" y="1756"/>
                    <a:pt x="1941" y="1899"/>
                    <a:pt x="2108" y="2041"/>
                  </a:cubicBezTo>
                  <a:cubicBezTo>
                    <a:pt x="2211" y="2118"/>
                    <a:pt x="2294" y="2234"/>
                    <a:pt x="2420" y="2274"/>
                  </a:cubicBezTo>
                  <a:cubicBezTo>
                    <a:pt x="2426" y="2275"/>
                    <a:pt x="2432" y="2275"/>
                    <a:pt x="2438" y="2275"/>
                  </a:cubicBezTo>
                  <a:cubicBezTo>
                    <a:pt x="2504" y="2275"/>
                    <a:pt x="2535" y="2195"/>
                    <a:pt x="2527" y="2135"/>
                  </a:cubicBezTo>
                  <a:cubicBezTo>
                    <a:pt x="2503" y="1861"/>
                    <a:pt x="2425" y="1592"/>
                    <a:pt x="2425" y="1315"/>
                  </a:cubicBezTo>
                  <a:cubicBezTo>
                    <a:pt x="2419" y="1146"/>
                    <a:pt x="2456" y="978"/>
                    <a:pt x="2504" y="814"/>
                  </a:cubicBezTo>
                  <a:cubicBezTo>
                    <a:pt x="2589" y="427"/>
                    <a:pt x="2803" y="135"/>
                    <a:pt x="3139" y="135"/>
                  </a:cubicBezTo>
                  <a:cubicBezTo>
                    <a:pt x="3237" y="135"/>
                    <a:pt x="3346" y="160"/>
                    <a:pt x="3465" y="216"/>
                  </a:cubicBezTo>
                  <a:cubicBezTo>
                    <a:pt x="3718" y="327"/>
                    <a:pt x="3932" y="522"/>
                    <a:pt x="4138" y="704"/>
                  </a:cubicBezTo>
                  <a:cubicBezTo>
                    <a:pt x="4362" y="911"/>
                    <a:pt x="4585" y="1121"/>
                    <a:pt x="4807" y="1332"/>
                  </a:cubicBezTo>
                  <a:cubicBezTo>
                    <a:pt x="4969" y="1481"/>
                    <a:pt x="5126" y="1695"/>
                    <a:pt x="5356" y="1695"/>
                  </a:cubicBezTo>
                  <a:cubicBezTo>
                    <a:pt x="5388" y="1695"/>
                    <a:pt x="5420" y="1691"/>
                    <a:pt x="5455" y="1682"/>
                  </a:cubicBezTo>
                  <a:cubicBezTo>
                    <a:pt x="6113" y="1536"/>
                    <a:pt x="6758" y="1334"/>
                    <a:pt x="7420" y="1197"/>
                  </a:cubicBezTo>
                  <a:cubicBezTo>
                    <a:pt x="8264" y="1020"/>
                    <a:pt x="9131" y="921"/>
                    <a:pt x="9996" y="921"/>
                  </a:cubicBezTo>
                  <a:cubicBezTo>
                    <a:pt x="10657" y="921"/>
                    <a:pt x="11318" y="979"/>
                    <a:pt x="11968" y="1104"/>
                  </a:cubicBezTo>
                  <a:cubicBezTo>
                    <a:pt x="12435" y="1194"/>
                    <a:pt x="12865" y="1407"/>
                    <a:pt x="13281" y="1633"/>
                  </a:cubicBezTo>
                  <a:cubicBezTo>
                    <a:pt x="14016" y="2021"/>
                    <a:pt x="14627" y="2622"/>
                    <a:pt x="15068" y="3326"/>
                  </a:cubicBezTo>
                  <a:cubicBezTo>
                    <a:pt x="15915" y="4679"/>
                    <a:pt x="15955" y="5826"/>
                    <a:pt x="15813" y="7373"/>
                  </a:cubicBezTo>
                  <a:cubicBezTo>
                    <a:pt x="15797" y="7524"/>
                    <a:pt x="15776" y="7680"/>
                    <a:pt x="15747" y="7835"/>
                  </a:cubicBezTo>
                  <a:cubicBezTo>
                    <a:pt x="15767" y="7834"/>
                    <a:pt x="15787" y="7834"/>
                    <a:pt x="15807" y="7834"/>
                  </a:cubicBezTo>
                  <a:cubicBezTo>
                    <a:pt x="15827" y="7834"/>
                    <a:pt x="15847" y="7834"/>
                    <a:pt x="15867" y="7835"/>
                  </a:cubicBezTo>
                  <a:lnTo>
                    <a:pt x="15869" y="7835"/>
                  </a:lnTo>
                  <a:cubicBezTo>
                    <a:pt x="15954" y="7357"/>
                    <a:pt x="15975" y="6870"/>
                    <a:pt x="15996" y="6386"/>
                  </a:cubicBezTo>
                  <a:cubicBezTo>
                    <a:pt x="16019" y="5819"/>
                    <a:pt x="15993" y="5245"/>
                    <a:pt x="15840" y="4696"/>
                  </a:cubicBezTo>
                  <a:cubicBezTo>
                    <a:pt x="15587" y="3824"/>
                    <a:pt x="15111" y="3018"/>
                    <a:pt x="14490" y="2358"/>
                  </a:cubicBezTo>
                  <a:cubicBezTo>
                    <a:pt x="14124" y="1971"/>
                    <a:pt x="13679" y="1667"/>
                    <a:pt x="13203" y="1432"/>
                  </a:cubicBezTo>
                  <a:cubicBezTo>
                    <a:pt x="12837" y="1237"/>
                    <a:pt x="12452" y="1084"/>
                    <a:pt x="12047" y="992"/>
                  </a:cubicBezTo>
                  <a:cubicBezTo>
                    <a:pt x="11384" y="836"/>
                    <a:pt x="10702" y="773"/>
                    <a:pt x="10020" y="773"/>
                  </a:cubicBezTo>
                  <a:cubicBezTo>
                    <a:pt x="9714" y="773"/>
                    <a:pt x="9407" y="786"/>
                    <a:pt x="9103" y="808"/>
                  </a:cubicBezTo>
                  <a:cubicBezTo>
                    <a:pt x="8123" y="875"/>
                    <a:pt x="7158" y="1063"/>
                    <a:pt x="6220" y="1352"/>
                  </a:cubicBezTo>
                  <a:cubicBezTo>
                    <a:pt x="6044" y="1391"/>
                    <a:pt x="5650" y="1545"/>
                    <a:pt x="5388" y="1545"/>
                  </a:cubicBezTo>
                  <a:cubicBezTo>
                    <a:pt x="5300" y="1545"/>
                    <a:pt x="5227" y="1528"/>
                    <a:pt x="5182" y="1483"/>
                  </a:cubicBezTo>
                  <a:cubicBezTo>
                    <a:pt x="4674" y="1036"/>
                    <a:pt x="4229" y="499"/>
                    <a:pt x="3646" y="146"/>
                  </a:cubicBezTo>
                  <a:cubicBezTo>
                    <a:pt x="3455" y="45"/>
                    <a:pt x="3288" y="0"/>
                    <a:pt x="3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4698423" y="1669416"/>
              <a:ext cx="31978" cy="17933"/>
            </a:xfrm>
            <a:custGeom>
              <a:avLst/>
              <a:gdLst/>
              <a:ahLst/>
              <a:cxnLst/>
              <a:rect l="l" t="t" r="r" b="b"/>
              <a:pathLst>
                <a:path w="806" h="452" extrusionOk="0">
                  <a:moveTo>
                    <a:pt x="412" y="0"/>
                  </a:moveTo>
                  <a:cubicBezTo>
                    <a:pt x="347" y="0"/>
                    <a:pt x="281" y="17"/>
                    <a:pt x="225" y="48"/>
                  </a:cubicBezTo>
                  <a:cubicBezTo>
                    <a:pt x="181" y="50"/>
                    <a:pt x="140" y="84"/>
                    <a:pt x="119" y="121"/>
                  </a:cubicBezTo>
                  <a:cubicBezTo>
                    <a:pt x="1" y="297"/>
                    <a:pt x="158" y="445"/>
                    <a:pt x="338" y="451"/>
                  </a:cubicBezTo>
                  <a:cubicBezTo>
                    <a:pt x="345" y="451"/>
                    <a:pt x="351" y="452"/>
                    <a:pt x="358" y="452"/>
                  </a:cubicBezTo>
                  <a:cubicBezTo>
                    <a:pt x="593" y="452"/>
                    <a:pt x="805" y="92"/>
                    <a:pt x="498" y="10"/>
                  </a:cubicBezTo>
                  <a:cubicBezTo>
                    <a:pt x="470" y="3"/>
                    <a:pt x="441"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4935486" y="1675684"/>
              <a:ext cx="26900" cy="18806"/>
            </a:xfrm>
            <a:custGeom>
              <a:avLst/>
              <a:gdLst/>
              <a:ahLst/>
              <a:cxnLst/>
              <a:rect l="l" t="t" r="r" b="b"/>
              <a:pathLst>
                <a:path w="678" h="474" extrusionOk="0">
                  <a:moveTo>
                    <a:pt x="229" y="189"/>
                  </a:moveTo>
                  <a:cubicBezTo>
                    <a:pt x="232" y="197"/>
                    <a:pt x="235" y="205"/>
                    <a:pt x="238" y="212"/>
                  </a:cubicBezTo>
                  <a:cubicBezTo>
                    <a:pt x="236" y="213"/>
                    <a:pt x="236" y="213"/>
                    <a:pt x="236" y="214"/>
                  </a:cubicBezTo>
                  <a:cubicBezTo>
                    <a:pt x="232" y="209"/>
                    <a:pt x="228" y="201"/>
                    <a:pt x="227" y="192"/>
                  </a:cubicBezTo>
                  <a:cubicBezTo>
                    <a:pt x="228" y="191"/>
                    <a:pt x="228" y="190"/>
                    <a:pt x="229" y="189"/>
                  </a:cubicBezTo>
                  <a:close/>
                  <a:moveTo>
                    <a:pt x="236" y="214"/>
                  </a:moveTo>
                  <a:lnTo>
                    <a:pt x="236" y="214"/>
                  </a:lnTo>
                  <a:cubicBezTo>
                    <a:pt x="238" y="214"/>
                    <a:pt x="238" y="216"/>
                    <a:pt x="239" y="217"/>
                  </a:cubicBezTo>
                  <a:lnTo>
                    <a:pt x="236" y="214"/>
                  </a:lnTo>
                  <a:close/>
                  <a:moveTo>
                    <a:pt x="219" y="204"/>
                  </a:moveTo>
                  <a:lnTo>
                    <a:pt x="219" y="204"/>
                  </a:lnTo>
                  <a:cubicBezTo>
                    <a:pt x="226" y="206"/>
                    <a:pt x="232" y="209"/>
                    <a:pt x="235" y="214"/>
                  </a:cubicBezTo>
                  <a:cubicBezTo>
                    <a:pt x="235" y="214"/>
                    <a:pt x="235" y="214"/>
                    <a:pt x="236" y="216"/>
                  </a:cubicBezTo>
                  <a:cubicBezTo>
                    <a:pt x="233" y="225"/>
                    <a:pt x="231" y="234"/>
                    <a:pt x="231" y="244"/>
                  </a:cubicBezTo>
                  <a:cubicBezTo>
                    <a:pt x="212" y="237"/>
                    <a:pt x="211" y="219"/>
                    <a:pt x="219" y="204"/>
                  </a:cubicBezTo>
                  <a:close/>
                  <a:moveTo>
                    <a:pt x="348" y="0"/>
                  </a:moveTo>
                  <a:cubicBezTo>
                    <a:pt x="290" y="0"/>
                    <a:pt x="232" y="15"/>
                    <a:pt x="184" y="46"/>
                  </a:cubicBezTo>
                  <a:cubicBezTo>
                    <a:pt x="175" y="44"/>
                    <a:pt x="166" y="43"/>
                    <a:pt x="157" y="43"/>
                  </a:cubicBezTo>
                  <a:cubicBezTo>
                    <a:pt x="76" y="43"/>
                    <a:pt x="9" y="116"/>
                    <a:pt x="9" y="198"/>
                  </a:cubicBezTo>
                  <a:cubicBezTo>
                    <a:pt x="1" y="343"/>
                    <a:pt x="141" y="445"/>
                    <a:pt x="272" y="465"/>
                  </a:cubicBezTo>
                  <a:cubicBezTo>
                    <a:pt x="295" y="471"/>
                    <a:pt x="320" y="473"/>
                    <a:pt x="345" y="473"/>
                  </a:cubicBezTo>
                  <a:cubicBezTo>
                    <a:pt x="503" y="473"/>
                    <a:pt x="677" y="362"/>
                    <a:pt x="631" y="187"/>
                  </a:cubicBezTo>
                  <a:cubicBezTo>
                    <a:pt x="596" y="66"/>
                    <a:pt x="471"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4962465" y="1611886"/>
              <a:ext cx="35747" cy="23011"/>
            </a:xfrm>
            <a:custGeom>
              <a:avLst/>
              <a:gdLst/>
              <a:ahLst/>
              <a:cxnLst/>
              <a:rect l="l" t="t" r="r" b="b"/>
              <a:pathLst>
                <a:path w="901" h="580" extrusionOk="0">
                  <a:moveTo>
                    <a:pt x="182" y="0"/>
                  </a:moveTo>
                  <a:lnTo>
                    <a:pt x="182" y="0"/>
                  </a:lnTo>
                  <a:cubicBezTo>
                    <a:pt x="1" y="19"/>
                    <a:pt x="194" y="362"/>
                    <a:pt x="268" y="427"/>
                  </a:cubicBezTo>
                  <a:cubicBezTo>
                    <a:pt x="339" y="501"/>
                    <a:pt x="436" y="553"/>
                    <a:pt x="539" y="569"/>
                  </a:cubicBezTo>
                  <a:cubicBezTo>
                    <a:pt x="581" y="576"/>
                    <a:pt x="624" y="579"/>
                    <a:pt x="666" y="579"/>
                  </a:cubicBezTo>
                  <a:cubicBezTo>
                    <a:pt x="722" y="579"/>
                    <a:pt x="779" y="574"/>
                    <a:pt x="834" y="567"/>
                  </a:cubicBezTo>
                  <a:cubicBezTo>
                    <a:pt x="873" y="563"/>
                    <a:pt x="901" y="528"/>
                    <a:pt x="898" y="487"/>
                  </a:cubicBezTo>
                  <a:cubicBezTo>
                    <a:pt x="895" y="453"/>
                    <a:pt x="867" y="420"/>
                    <a:pt x="832" y="420"/>
                  </a:cubicBezTo>
                  <a:cubicBezTo>
                    <a:pt x="829" y="420"/>
                    <a:pt x="826" y="420"/>
                    <a:pt x="823" y="420"/>
                  </a:cubicBezTo>
                  <a:cubicBezTo>
                    <a:pt x="771" y="426"/>
                    <a:pt x="716" y="432"/>
                    <a:pt x="662" y="432"/>
                  </a:cubicBezTo>
                  <a:cubicBezTo>
                    <a:pt x="584" y="432"/>
                    <a:pt x="507" y="420"/>
                    <a:pt x="439" y="379"/>
                  </a:cubicBezTo>
                  <a:cubicBezTo>
                    <a:pt x="342" y="321"/>
                    <a:pt x="282" y="220"/>
                    <a:pt x="252" y="113"/>
                  </a:cubicBezTo>
                  <a:cubicBezTo>
                    <a:pt x="245" y="65"/>
                    <a:pt x="247" y="6"/>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4666961" y="1600578"/>
              <a:ext cx="51300" cy="22416"/>
            </a:xfrm>
            <a:custGeom>
              <a:avLst/>
              <a:gdLst/>
              <a:ahLst/>
              <a:cxnLst/>
              <a:rect l="l" t="t" r="r" b="b"/>
              <a:pathLst>
                <a:path w="1293" h="565" extrusionOk="0">
                  <a:moveTo>
                    <a:pt x="1171" y="0"/>
                  </a:moveTo>
                  <a:cubicBezTo>
                    <a:pt x="1148" y="0"/>
                    <a:pt x="1125" y="13"/>
                    <a:pt x="1113" y="33"/>
                  </a:cubicBezTo>
                  <a:cubicBezTo>
                    <a:pt x="1080" y="84"/>
                    <a:pt x="1041" y="129"/>
                    <a:pt x="1003" y="174"/>
                  </a:cubicBezTo>
                  <a:cubicBezTo>
                    <a:pt x="906" y="276"/>
                    <a:pt x="787" y="356"/>
                    <a:pt x="651" y="394"/>
                  </a:cubicBezTo>
                  <a:cubicBezTo>
                    <a:pt x="597" y="406"/>
                    <a:pt x="535" y="416"/>
                    <a:pt x="473" y="416"/>
                  </a:cubicBezTo>
                  <a:cubicBezTo>
                    <a:pt x="377" y="416"/>
                    <a:pt x="282" y="393"/>
                    <a:pt x="220" y="324"/>
                  </a:cubicBezTo>
                  <a:cubicBezTo>
                    <a:pt x="208" y="306"/>
                    <a:pt x="185" y="295"/>
                    <a:pt x="164" y="295"/>
                  </a:cubicBezTo>
                  <a:cubicBezTo>
                    <a:pt x="154" y="295"/>
                    <a:pt x="144" y="297"/>
                    <a:pt x="135" y="302"/>
                  </a:cubicBezTo>
                  <a:cubicBezTo>
                    <a:pt x="1" y="418"/>
                    <a:pt x="262" y="544"/>
                    <a:pt x="361" y="553"/>
                  </a:cubicBezTo>
                  <a:cubicBezTo>
                    <a:pt x="403" y="561"/>
                    <a:pt x="444" y="564"/>
                    <a:pt x="486" y="564"/>
                  </a:cubicBezTo>
                  <a:cubicBezTo>
                    <a:pt x="736" y="564"/>
                    <a:pt x="976" y="430"/>
                    <a:pt x="1135" y="238"/>
                  </a:cubicBezTo>
                  <a:cubicBezTo>
                    <a:pt x="1176" y="175"/>
                    <a:pt x="1293" y="84"/>
                    <a:pt x="1209" y="13"/>
                  </a:cubicBezTo>
                  <a:cubicBezTo>
                    <a:pt x="1197" y="4"/>
                    <a:pt x="118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4812451" y="1705005"/>
              <a:ext cx="42175" cy="19282"/>
            </a:xfrm>
            <a:custGeom>
              <a:avLst/>
              <a:gdLst/>
              <a:ahLst/>
              <a:cxnLst/>
              <a:rect l="l" t="t" r="r" b="b"/>
              <a:pathLst>
                <a:path w="1063" h="486" extrusionOk="0">
                  <a:moveTo>
                    <a:pt x="486" y="1"/>
                  </a:moveTo>
                  <a:cubicBezTo>
                    <a:pt x="395" y="1"/>
                    <a:pt x="304" y="32"/>
                    <a:pt x="239" y="97"/>
                  </a:cubicBezTo>
                  <a:cubicBezTo>
                    <a:pt x="176" y="160"/>
                    <a:pt x="0" y="346"/>
                    <a:pt x="159" y="393"/>
                  </a:cubicBezTo>
                  <a:cubicBezTo>
                    <a:pt x="161" y="394"/>
                    <a:pt x="162" y="394"/>
                    <a:pt x="164" y="394"/>
                  </a:cubicBezTo>
                  <a:cubicBezTo>
                    <a:pt x="193" y="394"/>
                    <a:pt x="218" y="372"/>
                    <a:pt x="228" y="345"/>
                  </a:cubicBezTo>
                  <a:cubicBezTo>
                    <a:pt x="293" y="206"/>
                    <a:pt x="383" y="151"/>
                    <a:pt x="478" y="151"/>
                  </a:cubicBezTo>
                  <a:cubicBezTo>
                    <a:pt x="630" y="151"/>
                    <a:pt x="794" y="293"/>
                    <a:pt x="885" y="454"/>
                  </a:cubicBezTo>
                  <a:lnTo>
                    <a:pt x="885" y="455"/>
                  </a:lnTo>
                  <a:cubicBezTo>
                    <a:pt x="898" y="475"/>
                    <a:pt x="920" y="485"/>
                    <a:pt x="943" y="485"/>
                  </a:cubicBezTo>
                  <a:cubicBezTo>
                    <a:pt x="957" y="485"/>
                    <a:pt x="970" y="481"/>
                    <a:pt x="982" y="473"/>
                  </a:cubicBezTo>
                  <a:cubicBezTo>
                    <a:pt x="1062" y="404"/>
                    <a:pt x="957" y="311"/>
                    <a:pt x="915" y="250"/>
                  </a:cubicBezTo>
                  <a:cubicBezTo>
                    <a:pt x="819" y="130"/>
                    <a:pt x="686" y="24"/>
                    <a:pt x="529" y="3"/>
                  </a:cubicBezTo>
                  <a:cubicBezTo>
                    <a:pt x="515" y="2"/>
                    <a:pt x="500"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4828837" y="1752814"/>
              <a:ext cx="51101" cy="27892"/>
            </a:xfrm>
            <a:custGeom>
              <a:avLst/>
              <a:gdLst/>
              <a:ahLst/>
              <a:cxnLst/>
              <a:rect l="l" t="t" r="r" b="b"/>
              <a:pathLst>
                <a:path w="1288" h="703" extrusionOk="0">
                  <a:moveTo>
                    <a:pt x="611" y="0"/>
                  </a:moveTo>
                  <a:cubicBezTo>
                    <a:pt x="599" y="0"/>
                    <a:pt x="587" y="0"/>
                    <a:pt x="574" y="1"/>
                  </a:cubicBezTo>
                  <a:cubicBezTo>
                    <a:pt x="340" y="19"/>
                    <a:pt x="44" y="147"/>
                    <a:pt x="0" y="401"/>
                  </a:cubicBezTo>
                  <a:cubicBezTo>
                    <a:pt x="5" y="446"/>
                    <a:pt x="38" y="469"/>
                    <a:pt x="71" y="469"/>
                  </a:cubicBezTo>
                  <a:cubicBezTo>
                    <a:pt x="104" y="469"/>
                    <a:pt x="137" y="445"/>
                    <a:pt x="138" y="398"/>
                  </a:cubicBezTo>
                  <a:cubicBezTo>
                    <a:pt x="229" y="227"/>
                    <a:pt x="433" y="149"/>
                    <a:pt x="620" y="149"/>
                  </a:cubicBezTo>
                  <a:cubicBezTo>
                    <a:pt x="634" y="149"/>
                    <a:pt x="648" y="149"/>
                    <a:pt x="662" y="150"/>
                  </a:cubicBezTo>
                  <a:cubicBezTo>
                    <a:pt x="894" y="201"/>
                    <a:pt x="1043" y="462"/>
                    <a:pt x="1140" y="663"/>
                  </a:cubicBezTo>
                  <a:cubicBezTo>
                    <a:pt x="1154" y="691"/>
                    <a:pt x="1176" y="702"/>
                    <a:pt x="1198" y="702"/>
                  </a:cubicBezTo>
                  <a:cubicBezTo>
                    <a:pt x="1243" y="702"/>
                    <a:pt x="1287" y="653"/>
                    <a:pt x="1262" y="597"/>
                  </a:cubicBezTo>
                  <a:cubicBezTo>
                    <a:pt x="1137" y="337"/>
                    <a:pt x="932"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5129500" y="1659774"/>
              <a:ext cx="90023" cy="34557"/>
            </a:xfrm>
            <a:custGeom>
              <a:avLst/>
              <a:gdLst/>
              <a:ahLst/>
              <a:cxnLst/>
              <a:rect l="l" t="t" r="r" b="b"/>
              <a:pathLst>
                <a:path w="2269" h="871" extrusionOk="0">
                  <a:moveTo>
                    <a:pt x="2173" y="0"/>
                  </a:moveTo>
                  <a:cubicBezTo>
                    <a:pt x="2165" y="0"/>
                    <a:pt x="2157" y="2"/>
                    <a:pt x="2148" y="5"/>
                  </a:cubicBezTo>
                  <a:cubicBezTo>
                    <a:pt x="1979" y="68"/>
                    <a:pt x="1810" y="128"/>
                    <a:pt x="1639" y="189"/>
                  </a:cubicBezTo>
                  <a:cubicBezTo>
                    <a:pt x="1265" y="322"/>
                    <a:pt x="890" y="457"/>
                    <a:pt x="514" y="584"/>
                  </a:cubicBezTo>
                  <a:cubicBezTo>
                    <a:pt x="377" y="630"/>
                    <a:pt x="239" y="672"/>
                    <a:pt x="102" y="717"/>
                  </a:cubicBezTo>
                  <a:cubicBezTo>
                    <a:pt x="45" y="727"/>
                    <a:pt x="0" y="786"/>
                    <a:pt x="35" y="841"/>
                  </a:cubicBezTo>
                  <a:cubicBezTo>
                    <a:pt x="51" y="863"/>
                    <a:pt x="71" y="870"/>
                    <a:pt x="92" y="870"/>
                  </a:cubicBezTo>
                  <a:cubicBezTo>
                    <a:pt x="140" y="870"/>
                    <a:pt x="195" y="833"/>
                    <a:pt x="240" y="827"/>
                  </a:cubicBezTo>
                  <a:cubicBezTo>
                    <a:pt x="374" y="783"/>
                    <a:pt x="507" y="738"/>
                    <a:pt x="640" y="693"/>
                  </a:cubicBezTo>
                  <a:cubicBezTo>
                    <a:pt x="1160" y="513"/>
                    <a:pt x="1678" y="330"/>
                    <a:pt x="2194" y="140"/>
                  </a:cubicBezTo>
                  <a:cubicBezTo>
                    <a:pt x="2268" y="112"/>
                    <a:pt x="2242" y="0"/>
                    <a:pt x="2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5126127" y="1679692"/>
              <a:ext cx="51062" cy="58441"/>
            </a:xfrm>
            <a:custGeom>
              <a:avLst/>
              <a:gdLst/>
              <a:ahLst/>
              <a:cxnLst/>
              <a:rect l="l" t="t" r="r" b="b"/>
              <a:pathLst>
                <a:path w="1287" h="1473" extrusionOk="0">
                  <a:moveTo>
                    <a:pt x="1010" y="1"/>
                  </a:moveTo>
                  <a:cubicBezTo>
                    <a:pt x="996" y="1"/>
                    <a:pt x="982" y="5"/>
                    <a:pt x="969" y="14"/>
                  </a:cubicBezTo>
                  <a:cubicBezTo>
                    <a:pt x="920" y="48"/>
                    <a:pt x="935" y="131"/>
                    <a:pt x="992" y="145"/>
                  </a:cubicBezTo>
                  <a:cubicBezTo>
                    <a:pt x="1139" y="299"/>
                    <a:pt x="1096" y="564"/>
                    <a:pt x="1010" y="742"/>
                  </a:cubicBezTo>
                  <a:cubicBezTo>
                    <a:pt x="904" y="928"/>
                    <a:pt x="701" y="1028"/>
                    <a:pt x="518" y="1125"/>
                  </a:cubicBezTo>
                  <a:cubicBezTo>
                    <a:pt x="440" y="1165"/>
                    <a:pt x="360" y="1205"/>
                    <a:pt x="279" y="1242"/>
                  </a:cubicBezTo>
                  <a:cubicBezTo>
                    <a:pt x="206" y="1275"/>
                    <a:pt x="131" y="1307"/>
                    <a:pt x="54" y="1334"/>
                  </a:cubicBezTo>
                  <a:cubicBezTo>
                    <a:pt x="17" y="1347"/>
                    <a:pt x="1" y="1391"/>
                    <a:pt x="12" y="1426"/>
                  </a:cubicBezTo>
                  <a:cubicBezTo>
                    <a:pt x="22" y="1455"/>
                    <a:pt x="48" y="1473"/>
                    <a:pt x="77" y="1473"/>
                  </a:cubicBezTo>
                  <a:cubicBezTo>
                    <a:pt x="84" y="1473"/>
                    <a:pt x="92" y="1472"/>
                    <a:pt x="99" y="1469"/>
                  </a:cubicBezTo>
                  <a:cubicBezTo>
                    <a:pt x="277" y="1407"/>
                    <a:pt x="447" y="1321"/>
                    <a:pt x="614" y="1234"/>
                  </a:cubicBezTo>
                  <a:cubicBezTo>
                    <a:pt x="786" y="1145"/>
                    <a:pt x="960" y="1046"/>
                    <a:pt x="1078" y="888"/>
                  </a:cubicBezTo>
                  <a:cubicBezTo>
                    <a:pt x="1238" y="663"/>
                    <a:pt x="1286" y="326"/>
                    <a:pt x="1134" y="86"/>
                  </a:cubicBezTo>
                  <a:cubicBezTo>
                    <a:pt x="1109" y="50"/>
                    <a:pt x="1059"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4435175" y="1669336"/>
              <a:ext cx="112280" cy="40191"/>
            </a:xfrm>
            <a:custGeom>
              <a:avLst/>
              <a:gdLst/>
              <a:ahLst/>
              <a:cxnLst/>
              <a:rect l="l" t="t" r="r" b="b"/>
              <a:pathLst>
                <a:path w="2830" h="1013" extrusionOk="0">
                  <a:moveTo>
                    <a:pt x="93" y="0"/>
                  </a:moveTo>
                  <a:cubicBezTo>
                    <a:pt x="23" y="0"/>
                    <a:pt x="1" y="105"/>
                    <a:pt x="63" y="137"/>
                  </a:cubicBezTo>
                  <a:cubicBezTo>
                    <a:pt x="958" y="381"/>
                    <a:pt x="1840" y="692"/>
                    <a:pt x="2713" y="1008"/>
                  </a:cubicBezTo>
                  <a:lnTo>
                    <a:pt x="2714" y="1008"/>
                  </a:lnTo>
                  <a:cubicBezTo>
                    <a:pt x="2722" y="1011"/>
                    <a:pt x="2730" y="1012"/>
                    <a:pt x="2737" y="1012"/>
                  </a:cubicBezTo>
                  <a:cubicBezTo>
                    <a:pt x="2805" y="1012"/>
                    <a:pt x="2829" y="901"/>
                    <a:pt x="2757" y="874"/>
                  </a:cubicBezTo>
                  <a:cubicBezTo>
                    <a:pt x="2523" y="788"/>
                    <a:pt x="2288" y="705"/>
                    <a:pt x="2053" y="623"/>
                  </a:cubicBezTo>
                  <a:cubicBezTo>
                    <a:pt x="1406" y="401"/>
                    <a:pt x="762" y="164"/>
                    <a:pt x="98" y="0"/>
                  </a:cubicBezTo>
                  <a:cubicBezTo>
                    <a:pt x="96" y="0"/>
                    <a:pt x="95"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4469733" y="1686674"/>
              <a:ext cx="45229" cy="62488"/>
            </a:xfrm>
            <a:custGeom>
              <a:avLst/>
              <a:gdLst/>
              <a:ahLst/>
              <a:cxnLst/>
              <a:rect l="l" t="t" r="r" b="b"/>
              <a:pathLst>
                <a:path w="1140" h="1575" extrusionOk="0">
                  <a:moveTo>
                    <a:pt x="478" y="1"/>
                  </a:moveTo>
                  <a:cubicBezTo>
                    <a:pt x="457" y="1"/>
                    <a:pt x="433" y="10"/>
                    <a:pt x="411" y="33"/>
                  </a:cubicBezTo>
                  <a:cubicBezTo>
                    <a:pt x="105" y="324"/>
                    <a:pt x="0" y="866"/>
                    <a:pt x="301" y="1197"/>
                  </a:cubicBezTo>
                  <a:cubicBezTo>
                    <a:pt x="476" y="1416"/>
                    <a:pt x="766" y="1484"/>
                    <a:pt x="1021" y="1569"/>
                  </a:cubicBezTo>
                  <a:lnTo>
                    <a:pt x="1021" y="1570"/>
                  </a:lnTo>
                  <a:cubicBezTo>
                    <a:pt x="1029" y="1573"/>
                    <a:pt x="1037" y="1574"/>
                    <a:pt x="1044" y="1574"/>
                  </a:cubicBezTo>
                  <a:cubicBezTo>
                    <a:pt x="1112" y="1574"/>
                    <a:pt x="1139" y="1458"/>
                    <a:pt x="1065" y="1435"/>
                  </a:cubicBezTo>
                  <a:cubicBezTo>
                    <a:pt x="872" y="1370"/>
                    <a:pt x="665" y="1317"/>
                    <a:pt x="499" y="1196"/>
                  </a:cubicBezTo>
                  <a:cubicBezTo>
                    <a:pt x="148" y="937"/>
                    <a:pt x="213" y="417"/>
                    <a:pt x="507" y="139"/>
                  </a:cubicBezTo>
                  <a:cubicBezTo>
                    <a:pt x="586" y="88"/>
                    <a:pt x="542"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5"/>
            <p:cNvSpPr/>
            <p:nvPr/>
          </p:nvSpPr>
          <p:spPr>
            <a:xfrm>
              <a:off x="4904618" y="1711511"/>
              <a:ext cx="143941" cy="124222"/>
            </a:xfrm>
            <a:custGeom>
              <a:avLst/>
              <a:gdLst/>
              <a:ahLst/>
              <a:cxnLst/>
              <a:rect l="l" t="t" r="r" b="b"/>
              <a:pathLst>
                <a:path w="3628" h="3131" extrusionOk="0">
                  <a:moveTo>
                    <a:pt x="1685" y="0"/>
                  </a:moveTo>
                  <a:cubicBezTo>
                    <a:pt x="1567" y="0"/>
                    <a:pt x="1441" y="60"/>
                    <a:pt x="1335" y="101"/>
                  </a:cubicBezTo>
                  <a:cubicBezTo>
                    <a:pt x="1003" y="250"/>
                    <a:pt x="713" y="504"/>
                    <a:pt x="540" y="828"/>
                  </a:cubicBezTo>
                  <a:cubicBezTo>
                    <a:pt x="0" y="1835"/>
                    <a:pt x="796" y="3070"/>
                    <a:pt x="1907" y="3130"/>
                  </a:cubicBezTo>
                  <a:cubicBezTo>
                    <a:pt x="1918" y="3131"/>
                    <a:pt x="1929" y="3131"/>
                    <a:pt x="1940" y="3131"/>
                  </a:cubicBezTo>
                  <a:cubicBezTo>
                    <a:pt x="2715" y="3131"/>
                    <a:pt x="3353" y="2457"/>
                    <a:pt x="3517" y="1731"/>
                  </a:cubicBezTo>
                  <a:cubicBezTo>
                    <a:pt x="3628" y="1179"/>
                    <a:pt x="3304" y="658"/>
                    <a:pt x="2848" y="368"/>
                  </a:cubicBezTo>
                  <a:cubicBezTo>
                    <a:pt x="2544" y="179"/>
                    <a:pt x="2193" y="17"/>
                    <a:pt x="1829" y="17"/>
                  </a:cubicBezTo>
                  <a:cubicBezTo>
                    <a:pt x="1815" y="17"/>
                    <a:pt x="1802" y="18"/>
                    <a:pt x="1788" y="18"/>
                  </a:cubicBezTo>
                  <a:cubicBezTo>
                    <a:pt x="1755" y="5"/>
                    <a:pt x="1721"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5"/>
            <p:cNvSpPr/>
            <p:nvPr/>
          </p:nvSpPr>
          <p:spPr>
            <a:xfrm>
              <a:off x="4636172" y="1701235"/>
              <a:ext cx="148623" cy="133268"/>
            </a:xfrm>
            <a:custGeom>
              <a:avLst/>
              <a:gdLst/>
              <a:ahLst/>
              <a:cxnLst/>
              <a:rect l="l" t="t" r="r" b="b"/>
              <a:pathLst>
                <a:path w="3746" h="3359" extrusionOk="0">
                  <a:moveTo>
                    <a:pt x="1776" y="0"/>
                  </a:moveTo>
                  <a:cubicBezTo>
                    <a:pt x="1653" y="0"/>
                    <a:pt x="1534" y="11"/>
                    <a:pt x="1424" y="35"/>
                  </a:cubicBezTo>
                  <a:cubicBezTo>
                    <a:pt x="1410" y="34"/>
                    <a:pt x="1396" y="34"/>
                    <a:pt x="1382" y="34"/>
                  </a:cubicBezTo>
                  <a:cubicBezTo>
                    <a:pt x="857" y="34"/>
                    <a:pt x="358" y="532"/>
                    <a:pt x="187" y="1001"/>
                  </a:cubicBezTo>
                  <a:cubicBezTo>
                    <a:pt x="1" y="1522"/>
                    <a:pt x="53" y="2144"/>
                    <a:pt x="354" y="2612"/>
                  </a:cubicBezTo>
                  <a:cubicBezTo>
                    <a:pt x="663" y="3073"/>
                    <a:pt x="1217" y="3347"/>
                    <a:pt x="1767" y="3356"/>
                  </a:cubicBezTo>
                  <a:cubicBezTo>
                    <a:pt x="1798" y="3357"/>
                    <a:pt x="1829" y="3358"/>
                    <a:pt x="1859" y="3358"/>
                  </a:cubicBezTo>
                  <a:cubicBezTo>
                    <a:pt x="2408" y="3358"/>
                    <a:pt x="2948" y="3095"/>
                    <a:pt x="3259" y="2638"/>
                  </a:cubicBezTo>
                  <a:cubicBezTo>
                    <a:pt x="3576" y="2180"/>
                    <a:pt x="3746" y="1554"/>
                    <a:pt x="3538" y="1020"/>
                  </a:cubicBezTo>
                  <a:cubicBezTo>
                    <a:pt x="3333" y="366"/>
                    <a:pt x="2477" y="0"/>
                    <a:pt x="1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4624547" y="1821969"/>
              <a:ext cx="520060" cy="454874"/>
            </a:xfrm>
            <a:custGeom>
              <a:avLst/>
              <a:gdLst/>
              <a:ahLst/>
              <a:cxnLst/>
              <a:rect l="l" t="t" r="r" b="b"/>
              <a:pathLst>
                <a:path w="13108" h="11465" extrusionOk="0">
                  <a:moveTo>
                    <a:pt x="4485" y="1"/>
                  </a:moveTo>
                  <a:cubicBezTo>
                    <a:pt x="3690" y="1"/>
                    <a:pt x="2894" y="64"/>
                    <a:pt x="2108" y="159"/>
                  </a:cubicBezTo>
                  <a:cubicBezTo>
                    <a:pt x="1530" y="231"/>
                    <a:pt x="958" y="305"/>
                    <a:pt x="394" y="446"/>
                  </a:cubicBezTo>
                  <a:cubicBezTo>
                    <a:pt x="362" y="454"/>
                    <a:pt x="331" y="462"/>
                    <a:pt x="298" y="470"/>
                  </a:cubicBezTo>
                  <a:cubicBezTo>
                    <a:pt x="260" y="641"/>
                    <a:pt x="228" y="812"/>
                    <a:pt x="199" y="983"/>
                  </a:cubicBezTo>
                  <a:cubicBezTo>
                    <a:pt x="30" y="1995"/>
                    <a:pt x="0" y="3025"/>
                    <a:pt x="40" y="4049"/>
                  </a:cubicBezTo>
                  <a:cubicBezTo>
                    <a:pt x="124" y="5447"/>
                    <a:pt x="332" y="6874"/>
                    <a:pt x="966" y="8136"/>
                  </a:cubicBezTo>
                  <a:cubicBezTo>
                    <a:pt x="1458" y="9074"/>
                    <a:pt x="2201" y="9858"/>
                    <a:pt x="3048" y="10482"/>
                  </a:cubicBezTo>
                  <a:cubicBezTo>
                    <a:pt x="3457" y="10783"/>
                    <a:pt x="3893" y="11020"/>
                    <a:pt x="4346" y="11186"/>
                  </a:cubicBezTo>
                  <a:cubicBezTo>
                    <a:pt x="4362" y="11192"/>
                    <a:pt x="4378" y="11198"/>
                    <a:pt x="4394" y="11204"/>
                  </a:cubicBezTo>
                  <a:cubicBezTo>
                    <a:pt x="4402" y="11207"/>
                    <a:pt x="4410" y="11209"/>
                    <a:pt x="4419" y="11212"/>
                  </a:cubicBezTo>
                  <a:cubicBezTo>
                    <a:pt x="4437" y="11219"/>
                    <a:pt x="4455" y="11226"/>
                    <a:pt x="4474" y="11231"/>
                  </a:cubicBezTo>
                  <a:cubicBezTo>
                    <a:pt x="4660" y="11294"/>
                    <a:pt x="4847" y="11343"/>
                    <a:pt x="5036" y="11380"/>
                  </a:cubicBezTo>
                  <a:cubicBezTo>
                    <a:pt x="5054" y="11385"/>
                    <a:pt x="5071" y="11387"/>
                    <a:pt x="5088" y="11391"/>
                  </a:cubicBezTo>
                  <a:cubicBezTo>
                    <a:pt x="5096" y="11393"/>
                    <a:pt x="5103" y="11394"/>
                    <a:pt x="5111" y="11395"/>
                  </a:cubicBezTo>
                  <a:cubicBezTo>
                    <a:pt x="5129" y="11399"/>
                    <a:pt x="5146" y="11401"/>
                    <a:pt x="5163" y="11405"/>
                  </a:cubicBezTo>
                  <a:cubicBezTo>
                    <a:pt x="5166" y="11405"/>
                    <a:pt x="5168" y="11405"/>
                    <a:pt x="5170" y="11406"/>
                  </a:cubicBezTo>
                  <a:cubicBezTo>
                    <a:pt x="5406" y="11445"/>
                    <a:pt x="5644" y="11465"/>
                    <a:pt x="5883" y="11465"/>
                  </a:cubicBezTo>
                  <a:cubicBezTo>
                    <a:pt x="6572" y="11465"/>
                    <a:pt x="7268" y="11298"/>
                    <a:pt x="7933" y="10943"/>
                  </a:cubicBezTo>
                  <a:cubicBezTo>
                    <a:pt x="8386" y="10701"/>
                    <a:pt x="8821" y="10415"/>
                    <a:pt x="9206" y="10074"/>
                  </a:cubicBezTo>
                  <a:cubicBezTo>
                    <a:pt x="9651" y="9672"/>
                    <a:pt x="10017" y="9192"/>
                    <a:pt x="10371" y="8710"/>
                  </a:cubicBezTo>
                  <a:cubicBezTo>
                    <a:pt x="11210" y="7572"/>
                    <a:pt x="11838" y="6298"/>
                    <a:pt x="12399" y="5006"/>
                  </a:cubicBezTo>
                  <a:cubicBezTo>
                    <a:pt x="12583" y="4582"/>
                    <a:pt x="12751" y="4155"/>
                    <a:pt x="12911" y="3722"/>
                  </a:cubicBezTo>
                  <a:cubicBezTo>
                    <a:pt x="12977" y="3542"/>
                    <a:pt x="13042" y="3363"/>
                    <a:pt x="13107" y="3182"/>
                  </a:cubicBezTo>
                  <a:cubicBezTo>
                    <a:pt x="12425" y="2605"/>
                    <a:pt x="11683" y="2096"/>
                    <a:pt x="10891" y="1684"/>
                  </a:cubicBezTo>
                  <a:cubicBezTo>
                    <a:pt x="9660" y="1061"/>
                    <a:pt x="8352" y="584"/>
                    <a:pt x="7013" y="254"/>
                  </a:cubicBezTo>
                  <a:cubicBezTo>
                    <a:pt x="6182" y="73"/>
                    <a:pt x="5335"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4746748" y="2273240"/>
              <a:ext cx="76692" cy="341879"/>
            </a:xfrm>
            <a:custGeom>
              <a:avLst/>
              <a:gdLst/>
              <a:ahLst/>
              <a:cxnLst/>
              <a:rect l="l" t="t" r="r" b="b"/>
              <a:pathLst>
                <a:path w="1933" h="8617" extrusionOk="0">
                  <a:moveTo>
                    <a:pt x="1371" y="0"/>
                  </a:moveTo>
                  <a:cubicBezTo>
                    <a:pt x="942" y="2633"/>
                    <a:pt x="547" y="5270"/>
                    <a:pt x="102" y="7899"/>
                  </a:cubicBezTo>
                  <a:cubicBezTo>
                    <a:pt x="66" y="8104"/>
                    <a:pt x="34" y="8308"/>
                    <a:pt x="0" y="8512"/>
                  </a:cubicBezTo>
                  <a:cubicBezTo>
                    <a:pt x="193" y="8549"/>
                    <a:pt x="385" y="8583"/>
                    <a:pt x="578" y="8616"/>
                  </a:cubicBezTo>
                  <a:cubicBezTo>
                    <a:pt x="713" y="7775"/>
                    <a:pt x="847" y="6933"/>
                    <a:pt x="976" y="6090"/>
                  </a:cubicBezTo>
                  <a:cubicBezTo>
                    <a:pt x="1297" y="4115"/>
                    <a:pt x="1619" y="2139"/>
                    <a:pt x="1932" y="163"/>
                  </a:cubicBezTo>
                  <a:lnTo>
                    <a:pt x="1931" y="163"/>
                  </a:lnTo>
                  <a:cubicBezTo>
                    <a:pt x="1911" y="160"/>
                    <a:pt x="1890" y="155"/>
                    <a:pt x="1870" y="151"/>
                  </a:cubicBezTo>
                  <a:cubicBezTo>
                    <a:pt x="1703" y="111"/>
                    <a:pt x="1537" y="61"/>
                    <a:pt x="13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4630697" y="1815819"/>
              <a:ext cx="519941" cy="135966"/>
            </a:xfrm>
            <a:custGeom>
              <a:avLst/>
              <a:gdLst/>
              <a:ahLst/>
              <a:cxnLst/>
              <a:rect l="l" t="t" r="r" b="b"/>
              <a:pathLst>
                <a:path w="13105" h="3427" extrusionOk="0">
                  <a:moveTo>
                    <a:pt x="4413" y="1"/>
                  </a:moveTo>
                  <a:cubicBezTo>
                    <a:pt x="3941" y="1"/>
                    <a:pt x="3469" y="27"/>
                    <a:pt x="2999" y="62"/>
                  </a:cubicBezTo>
                  <a:cubicBezTo>
                    <a:pt x="2408" y="104"/>
                    <a:pt x="1818" y="163"/>
                    <a:pt x="1233" y="260"/>
                  </a:cubicBezTo>
                  <a:cubicBezTo>
                    <a:pt x="831" y="334"/>
                    <a:pt x="430" y="415"/>
                    <a:pt x="31" y="512"/>
                  </a:cubicBezTo>
                  <a:cubicBezTo>
                    <a:pt x="21" y="562"/>
                    <a:pt x="10" y="612"/>
                    <a:pt x="0" y="663"/>
                  </a:cubicBezTo>
                  <a:cubicBezTo>
                    <a:pt x="80" y="641"/>
                    <a:pt x="159" y="621"/>
                    <a:pt x="239" y="601"/>
                  </a:cubicBezTo>
                  <a:cubicBezTo>
                    <a:pt x="803" y="460"/>
                    <a:pt x="1375" y="387"/>
                    <a:pt x="1953" y="314"/>
                  </a:cubicBezTo>
                  <a:cubicBezTo>
                    <a:pt x="2739" y="219"/>
                    <a:pt x="3535" y="156"/>
                    <a:pt x="4330" y="156"/>
                  </a:cubicBezTo>
                  <a:cubicBezTo>
                    <a:pt x="5180" y="156"/>
                    <a:pt x="6027" y="228"/>
                    <a:pt x="6858" y="409"/>
                  </a:cubicBezTo>
                  <a:cubicBezTo>
                    <a:pt x="8197" y="739"/>
                    <a:pt x="9505" y="1216"/>
                    <a:pt x="10736" y="1839"/>
                  </a:cubicBezTo>
                  <a:cubicBezTo>
                    <a:pt x="11569" y="2272"/>
                    <a:pt x="12345" y="2812"/>
                    <a:pt x="13056" y="3426"/>
                  </a:cubicBezTo>
                  <a:cubicBezTo>
                    <a:pt x="13072" y="3380"/>
                    <a:pt x="13088" y="3335"/>
                    <a:pt x="13105" y="3290"/>
                  </a:cubicBezTo>
                  <a:cubicBezTo>
                    <a:pt x="13012" y="3214"/>
                    <a:pt x="12920" y="3139"/>
                    <a:pt x="12827" y="3065"/>
                  </a:cubicBezTo>
                  <a:cubicBezTo>
                    <a:pt x="11921" y="2340"/>
                    <a:pt x="10924" y="1724"/>
                    <a:pt x="9860" y="1260"/>
                  </a:cubicBezTo>
                  <a:cubicBezTo>
                    <a:pt x="8357" y="613"/>
                    <a:pt x="6762" y="144"/>
                    <a:pt x="5126" y="23"/>
                  </a:cubicBezTo>
                  <a:cubicBezTo>
                    <a:pt x="4889" y="7"/>
                    <a:pt x="4651" y="1"/>
                    <a:pt x="4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4619310" y="1834744"/>
              <a:ext cx="531328" cy="448129"/>
            </a:xfrm>
            <a:custGeom>
              <a:avLst/>
              <a:gdLst/>
              <a:ahLst/>
              <a:cxnLst/>
              <a:rect l="l" t="t" r="r" b="b"/>
              <a:pathLst>
                <a:path w="13392" h="11295" extrusionOk="0">
                  <a:moveTo>
                    <a:pt x="465" y="0"/>
                  </a:moveTo>
                  <a:lnTo>
                    <a:pt x="465" y="0"/>
                  </a:lnTo>
                  <a:cubicBezTo>
                    <a:pt x="416" y="12"/>
                    <a:pt x="368" y="23"/>
                    <a:pt x="318" y="35"/>
                  </a:cubicBezTo>
                  <a:cubicBezTo>
                    <a:pt x="227" y="446"/>
                    <a:pt x="174" y="867"/>
                    <a:pt x="114" y="1283"/>
                  </a:cubicBezTo>
                  <a:cubicBezTo>
                    <a:pt x="9" y="1992"/>
                    <a:pt x="1" y="2710"/>
                    <a:pt x="23" y="3425"/>
                  </a:cubicBezTo>
                  <a:cubicBezTo>
                    <a:pt x="47" y="4886"/>
                    <a:pt x="302" y="6350"/>
                    <a:pt x="889" y="7692"/>
                  </a:cubicBezTo>
                  <a:cubicBezTo>
                    <a:pt x="1598" y="9290"/>
                    <a:pt x="3381" y="10793"/>
                    <a:pt x="5082" y="11203"/>
                  </a:cubicBezTo>
                  <a:cubicBezTo>
                    <a:pt x="5385" y="11265"/>
                    <a:pt x="5684" y="11295"/>
                    <a:pt x="5978" y="11295"/>
                  </a:cubicBezTo>
                  <a:cubicBezTo>
                    <a:pt x="7664" y="11295"/>
                    <a:pt x="9180" y="10320"/>
                    <a:pt x="10220" y="8972"/>
                  </a:cubicBezTo>
                  <a:cubicBezTo>
                    <a:pt x="10819" y="8257"/>
                    <a:pt x="11319" y="7469"/>
                    <a:pt x="11752" y="6646"/>
                  </a:cubicBezTo>
                  <a:cubicBezTo>
                    <a:pt x="12416" y="5423"/>
                    <a:pt x="12931" y="4126"/>
                    <a:pt x="13392" y="2813"/>
                  </a:cubicBezTo>
                  <a:cubicBezTo>
                    <a:pt x="13357" y="2784"/>
                    <a:pt x="13322" y="2757"/>
                    <a:pt x="13288" y="2728"/>
                  </a:cubicBezTo>
                  <a:cubicBezTo>
                    <a:pt x="13208" y="2952"/>
                    <a:pt x="13125" y="3176"/>
                    <a:pt x="13043" y="3400"/>
                  </a:cubicBezTo>
                  <a:cubicBezTo>
                    <a:pt x="12883" y="3833"/>
                    <a:pt x="12715" y="4260"/>
                    <a:pt x="12531" y="4684"/>
                  </a:cubicBezTo>
                  <a:cubicBezTo>
                    <a:pt x="11970" y="5976"/>
                    <a:pt x="11342" y="7250"/>
                    <a:pt x="10503" y="8388"/>
                  </a:cubicBezTo>
                  <a:cubicBezTo>
                    <a:pt x="10149" y="8870"/>
                    <a:pt x="9783" y="9349"/>
                    <a:pt x="9338" y="9752"/>
                  </a:cubicBezTo>
                  <a:cubicBezTo>
                    <a:pt x="8953" y="10093"/>
                    <a:pt x="8518" y="10379"/>
                    <a:pt x="8065" y="10621"/>
                  </a:cubicBezTo>
                  <a:cubicBezTo>
                    <a:pt x="7400" y="10976"/>
                    <a:pt x="6706" y="11143"/>
                    <a:pt x="6017" y="11143"/>
                  </a:cubicBezTo>
                  <a:cubicBezTo>
                    <a:pt x="5022" y="11143"/>
                    <a:pt x="4040" y="10794"/>
                    <a:pt x="3180" y="10159"/>
                  </a:cubicBezTo>
                  <a:cubicBezTo>
                    <a:pt x="2333" y="9536"/>
                    <a:pt x="1590" y="8752"/>
                    <a:pt x="1098" y="7814"/>
                  </a:cubicBezTo>
                  <a:cubicBezTo>
                    <a:pt x="464" y="6552"/>
                    <a:pt x="256" y="5125"/>
                    <a:pt x="172" y="3727"/>
                  </a:cubicBezTo>
                  <a:cubicBezTo>
                    <a:pt x="132" y="2703"/>
                    <a:pt x="162" y="1673"/>
                    <a:pt x="331" y="661"/>
                  </a:cubicBezTo>
                  <a:cubicBezTo>
                    <a:pt x="368" y="439"/>
                    <a:pt x="412" y="218"/>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4740956" y="2265781"/>
              <a:ext cx="61100" cy="350965"/>
            </a:xfrm>
            <a:custGeom>
              <a:avLst/>
              <a:gdLst/>
              <a:ahLst/>
              <a:cxnLst/>
              <a:rect l="l" t="t" r="r" b="b"/>
              <a:pathLst>
                <a:path w="1540" h="8846" extrusionOk="0">
                  <a:moveTo>
                    <a:pt x="1411" y="0"/>
                  </a:moveTo>
                  <a:cubicBezTo>
                    <a:pt x="1069" y="2161"/>
                    <a:pt x="719" y="4319"/>
                    <a:pt x="364" y="6479"/>
                  </a:cubicBezTo>
                  <a:cubicBezTo>
                    <a:pt x="247" y="7260"/>
                    <a:pt x="125" y="8041"/>
                    <a:pt x="1" y="8822"/>
                  </a:cubicBezTo>
                  <a:cubicBezTo>
                    <a:pt x="41" y="8830"/>
                    <a:pt x="83" y="8838"/>
                    <a:pt x="123" y="8846"/>
                  </a:cubicBezTo>
                  <a:cubicBezTo>
                    <a:pt x="163" y="8593"/>
                    <a:pt x="204" y="8340"/>
                    <a:pt x="248" y="8087"/>
                  </a:cubicBezTo>
                  <a:cubicBezTo>
                    <a:pt x="703" y="5410"/>
                    <a:pt x="1103" y="2724"/>
                    <a:pt x="1540" y="45"/>
                  </a:cubicBezTo>
                  <a:cubicBezTo>
                    <a:pt x="1497" y="30"/>
                    <a:pt x="1454" y="15"/>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4768729" y="2273478"/>
              <a:ext cx="60980" cy="348108"/>
            </a:xfrm>
            <a:custGeom>
              <a:avLst/>
              <a:gdLst/>
              <a:ahLst/>
              <a:cxnLst/>
              <a:rect l="l" t="t" r="r" b="b"/>
              <a:pathLst>
                <a:path w="1537" h="8774" extrusionOk="0">
                  <a:moveTo>
                    <a:pt x="1402" y="0"/>
                  </a:moveTo>
                  <a:cubicBezTo>
                    <a:pt x="1082" y="2029"/>
                    <a:pt x="752" y="4056"/>
                    <a:pt x="422" y="6084"/>
                  </a:cubicBezTo>
                  <a:cubicBezTo>
                    <a:pt x="284" y="6974"/>
                    <a:pt x="144" y="7863"/>
                    <a:pt x="0" y="8752"/>
                  </a:cubicBezTo>
                  <a:cubicBezTo>
                    <a:pt x="43" y="8759"/>
                    <a:pt x="85" y="8766"/>
                    <a:pt x="127" y="8773"/>
                  </a:cubicBezTo>
                  <a:cubicBezTo>
                    <a:pt x="618" y="5861"/>
                    <a:pt x="1060" y="2940"/>
                    <a:pt x="1536" y="26"/>
                  </a:cubicBezTo>
                  <a:cubicBezTo>
                    <a:pt x="1491" y="18"/>
                    <a:pt x="1447" y="1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4740956" y="2610007"/>
              <a:ext cx="33763" cy="11585"/>
            </a:xfrm>
            <a:custGeom>
              <a:avLst/>
              <a:gdLst/>
              <a:ahLst/>
              <a:cxnLst/>
              <a:rect l="l" t="t" r="r" b="b"/>
              <a:pathLst>
                <a:path w="851" h="292" extrusionOk="0">
                  <a:moveTo>
                    <a:pt x="24" y="0"/>
                  </a:moveTo>
                  <a:cubicBezTo>
                    <a:pt x="17" y="49"/>
                    <a:pt x="9" y="97"/>
                    <a:pt x="1" y="146"/>
                  </a:cubicBezTo>
                  <a:cubicBezTo>
                    <a:pt x="274" y="202"/>
                    <a:pt x="551" y="245"/>
                    <a:pt x="827" y="291"/>
                  </a:cubicBezTo>
                  <a:cubicBezTo>
                    <a:pt x="836" y="244"/>
                    <a:pt x="842" y="196"/>
                    <a:pt x="851" y="149"/>
                  </a:cubicBezTo>
                  <a:cubicBezTo>
                    <a:pt x="575" y="103"/>
                    <a:pt x="299" y="56"/>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4734687" y="1979045"/>
              <a:ext cx="38485" cy="19758"/>
            </a:xfrm>
            <a:custGeom>
              <a:avLst/>
              <a:gdLst/>
              <a:ahLst/>
              <a:cxnLst/>
              <a:rect l="l" t="t" r="r" b="b"/>
              <a:pathLst>
                <a:path w="970" h="498" extrusionOk="0">
                  <a:moveTo>
                    <a:pt x="448" y="1"/>
                  </a:moveTo>
                  <a:cubicBezTo>
                    <a:pt x="226" y="1"/>
                    <a:pt x="1" y="148"/>
                    <a:pt x="13" y="400"/>
                  </a:cubicBezTo>
                  <a:lnTo>
                    <a:pt x="12" y="400"/>
                  </a:lnTo>
                  <a:cubicBezTo>
                    <a:pt x="18" y="438"/>
                    <a:pt x="49" y="457"/>
                    <a:pt x="80" y="457"/>
                  </a:cubicBezTo>
                  <a:cubicBezTo>
                    <a:pt x="110" y="457"/>
                    <a:pt x="141" y="438"/>
                    <a:pt x="147" y="400"/>
                  </a:cubicBezTo>
                  <a:cubicBezTo>
                    <a:pt x="148" y="360"/>
                    <a:pt x="153" y="320"/>
                    <a:pt x="175" y="285"/>
                  </a:cubicBezTo>
                  <a:cubicBezTo>
                    <a:pt x="228" y="186"/>
                    <a:pt x="346" y="148"/>
                    <a:pt x="456" y="148"/>
                  </a:cubicBezTo>
                  <a:cubicBezTo>
                    <a:pt x="482" y="148"/>
                    <a:pt x="508" y="150"/>
                    <a:pt x="533" y="154"/>
                  </a:cubicBezTo>
                  <a:cubicBezTo>
                    <a:pt x="624" y="180"/>
                    <a:pt x="686" y="262"/>
                    <a:pt x="729" y="342"/>
                  </a:cubicBezTo>
                  <a:cubicBezTo>
                    <a:pt x="759" y="390"/>
                    <a:pt x="773" y="497"/>
                    <a:pt x="838" y="497"/>
                  </a:cubicBezTo>
                  <a:cubicBezTo>
                    <a:pt x="848" y="497"/>
                    <a:pt x="860" y="495"/>
                    <a:pt x="872" y="489"/>
                  </a:cubicBezTo>
                  <a:cubicBezTo>
                    <a:pt x="969" y="430"/>
                    <a:pt x="849" y="279"/>
                    <a:pt x="816" y="206"/>
                  </a:cubicBezTo>
                  <a:cubicBezTo>
                    <a:pt x="740" y="65"/>
                    <a:pt x="595"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4948261" y="2022926"/>
              <a:ext cx="34914" cy="27812"/>
            </a:xfrm>
            <a:custGeom>
              <a:avLst/>
              <a:gdLst/>
              <a:ahLst/>
              <a:cxnLst/>
              <a:rect l="l" t="t" r="r" b="b"/>
              <a:pathLst>
                <a:path w="880" h="701" extrusionOk="0">
                  <a:moveTo>
                    <a:pt x="431" y="0"/>
                  </a:moveTo>
                  <a:cubicBezTo>
                    <a:pt x="407" y="0"/>
                    <a:pt x="382" y="3"/>
                    <a:pt x="356" y="8"/>
                  </a:cubicBezTo>
                  <a:cubicBezTo>
                    <a:pt x="207" y="51"/>
                    <a:pt x="38" y="154"/>
                    <a:pt x="4" y="316"/>
                  </a:cubicBezTo>
                  <a:cubicBezTo>
                    <a:pt x="1" y="351"/>
                    <a:pt x="25" y="384"/>
                    <a:pt x="58" y="391"/>
                  </a:cubicBezTo>
                  <a:cubicBezTo>
                    <a:pt x="62" y="392"/>
                    <a:pt x="66" y="392"/>
                    <a:pt x="70" y="392"/>
                  </a:cubicBezTo>
                  <a:cubicBezTo>
                    <a:pt x="101" y="392"/>
                    <a:pt x="126" y="371"/>
                    <a:pt x="136" y="343"/>
                  </a:cubicBezTo>
                  <a:cubicBezTo>
                    <a:pt x="175" y="241"/>
                    <a:pt x="289" y="178"/>
                    <a:pt x="390" y="151"/>
                  </a:cubicBezTo>
                  <a:cubicBezTo>
                    <a:pt x="401" y="150"/>
                    <a:pt x="411" y="149"/>
                    <a:pt x="421" y="149"/>
                  </a:cubicBezTo>
                  <a:cubicBezTo>
                    <a:pt x="654" y="149"/>
                    <a:pt x="736" y="438"/>
                    <a:pt x="738" y="635"/>
                  </a:cubicBezTo>
                  <a:lnTo>
                    <a:pt x="737" y="635"/>
                  </a:lnTo>
                  <a:cubicBezTo>
                    <a:pt x="741" y="680"/>
                    <a:pt x="772" y="701"/>
                    <a:pt x="804" y="701"/>
                  </a:cubicBezTo>
                  <a:cubicBezTo>
                    <a:pt x="840" y="701"/>
                    <a:pt x="877" y="673"/>
                    <a:pt x="875" y="623"/>
                  </a:cubicBezTo>
                  <a:cubicBezTo>
                    <a:pt x="879" y="354"/>
                    <a:pt x="728"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4844470" y="2031099"/>
              <a:ext cx="35588" cy="20710"/>
            </a:xfrm>
            <a:custGeom>
              <a:avLst/>
              <a:gdLst/>
              <a:ahLst/>
              <a:cxnLst/>
              <a:rect l="l" t="t" r="r" b="b"/>
              <a:pathLst>
                <a:path w="897" h="522" extrusionOk="0">
                  <a:moveTo>
                    <a:pt x="477" y="1"/>
                  </a:moveTo>
                  <a:cubicBezTo>
                    <a:pt x="446" y="1"/>
                    <a:pt x="414" y="6"/>
                    <a:pt x="381" y="15"/>
                  </a:cubicBezTo>
                  <a:cubicBezTo>
                    <a:pt x="279" y="29"/>
                    <a:pt x="0" y="321"/>
                    <a:pt x="169" y="383"/>
                  </a:cubicBezTo>
                  <a:cubicBezTo>
                    <a:pt x="173" y="384"/>
                    <a:pt x="177" y="384"/>
                    <a:pt x="181" y="384"/>
                  </a:cubicBezTo>
                  <a:cubicBezTo>
                    <a:pt x="211" y="384"/>
                    <a:pt x="239" y="362"/>
                    <a:pt x="247" y="333"/>
                  </a:cubicBezTo>
                  <a:cubicBezTo>
                    <a:pt x="309" y="203"/>
                    <a:pt x="390" y="150"/>
                    <a:pt x="469" y="150"/>
                  </a:cubicBezTo>
                  <a:cubicBezTo>
                    <a:pt x="596" y="150"/>
                    <a:pt x="718" y="288"/>
                    <a:pt x="747" y="474"/>
                  </a:cubicBezTo>
                  <a:cubicBezTo>
                    <a:pt x="759" y="508"/>
                    <a:pt x="783" y="522"/>
                    <a:pt x="808" y="522"/>
                  </a:cubicBezTo>
                  <a:cubicBezTo>
                    <a:pt x="852" y="522"/>
                    <a:pt x="897" y="480"/>
                    <a:pt x="879" y="424"/>
                  </a:cubicBezTo>
                  <a:cubicBezTo>
                    <a:pt x="846" y="221"/>
                    <a:pt x="689"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4775513" y="2050381"/>
              <a:ext cx="170999" cy="34874"/>
            </a:xfrm>
            <a:custGeom>
              <a:avLst/>
              <a:gdLst/>
              <a:ahLst/>
              <a:cxnLst/>
              <a:rect l="l" t="t" r="r" b="b"/>
              <a:pathLst>
                <a:path w="4310" h="879" extrusionOk="0">
                  <a:moveTo>
                    <a:pt x="31" y="1"/>
                  </a:moveTo>
                  <a:cubicBezTo>
                    <a:pt x="21" y="49"/>
                    <a:pt x="11" y="96"/>
                    <a:pt x="0" y="145"/>
                  </a:cubicBezTo>
                  <a:cubicBezTo>
                    <a:pt x="4" y="146"/>
                    <a:pt x="7" y="146"/>
                    <a:pt x="10" y="147"/>
                  </a:cubicBezTo>
                  <a:cubicBezTo>
                    <a:pt x="470" y="226"/>
                    <a:pt x="932" y="303"/>
                    <a:pt x="1393" y="381"/>
                  </a:cubicBezTo>
                  <a:cubicBezTo>
                    <a:pt x="1856" y="459"/>
                    <a:pt x="2321" y="532"/>
                    <a:pt x="2784" y="613"/>
                  </a:cubicBezTo>
                  <a:cubicBezTo>
                    <a:pt x="3243" y="692"/>
                    <a:pt x="3700" y="777"/>
                    <a:pt x="4159" y="856"/>
                  </a:cubicBezTo>
                  <a:cubicBezTo>
                    <a:pt x="4200" y="864"/>
                    <a:pt x="4242" y="871"/>
                    <a:pt x="4283" y="878"/>
                  </a:cubicBezTo>
                  <a:cubicBezTo>
                    <a:pt x="4294" y="829"/>
                    <a:pt x="4302" y="778"/>
                    <a:pt x="4310" y="727"/>
                  </a:cubicBezTo>
                  <a:cubicBezTo>
                    <a:pt x="4129" y="697"/>
                    <a:pt x="3946" y="667"/>
                    <a:pt x="3765" y="638"/>
                  </a:cubicBezTo>
                  <a:cubicBezTo>
                    <a:pt x="3304" y="563"/>
                    <a:pt x="2842" y="489"/>
                    <a:pt x="2383" y="408"/>
                  </a:cubicBezTo>
                  <a:cubicBezTo>
                    <a:pt x="1918" y="327"/>
                    <a:pt x="1454" y="245"/>
                    <a:pt x="990" y="166"/>
                  </a:cubicBezTo>
                  <a:cubicBezTo>
                    <a:pt x="760" y="126"/>
                    <a:pt x="532" y="87"/>
                    <a:pt x="302" y="47"/>
                  </a:cubicBezTo>
                  <a:cubicBezTo>
                    <a:pt x="212" y="32"/>
                    <a:pt x="122" y="16"/>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5"/>
            <p:cNvSpPr/>
            <p:nvPr/>
          </p:nvSpPr>
          <p:spPr>
            <a:xfrm>
              <a:off x="4768808" y="2050381"/>
              <a:ext cx="177704" cy="154018"/>
            </a:xfrm>
            <a:custGeom>
              <a:avLst/>
              <a:gdLst/>
              <a:ahLst/>
              <a:cxnLst/>
              <a:rect l="l" t="t" r="r" b="b"/>
              <a:pathLst>
                <a:path w="4479" h="3882" extrusionOk="0">
                  <a:moveTo>
                    <a:pt x="200" y="1"/>
                  </a:moveTo>
                  <a:cubicBezTo>
                    <a:pt x="90" y="514"/>
                    <a:pt x="1" y="1039"/>
                    <a:pt x="61" y="1563"/>
                  </a:cubicBezTo>
                  <a:cubicBezTo>
                    <a:pt x="90" y="1794"/>
                    <a:pt x="135" y="2024"/>
                    <a:pt x="185" y="2251"/>
                  </a:cubicBezTo>
                  <a:cubicBezTo>
                    <a:pt x="398" y="3120"/>
                    <a:pt x="758" y="3683"/>
                    <a:pt x="1690" y="3840"/>
                  </a:cubicBezTo>
                  <a:cubicBezTo>
                    <a:pt x="1812" y="3868"/>
                    <a:pt x="1934" y="3882"/>
                    <a:pt x="2053" y="3882"/>
                  </a:cubicBezTo>
                  <a:cubicBezTo>
                    <a:pt x="2886" y="3882"/>
                    <a:pt x="3622" y="3236"/>
                    <a:pt x="3967" y="2493"/>
                  </a:cubicBezTo>
                  <a:cubicBezTo>
                    <a:pt x="4145" y="2144"/>
                    <a:pt x="4262" y="1770"/>
                    <a:pt x="4343" y="1388"/>
                  </a:cubicBezTo>
                  <a:cubicBezTo>
                    <a:pt x="4384" y="1168"/>
                    <a:pt x="4447" y="950"/>
                    <a:pt x="4479" y="727"/>
                  </a:cubicBezTo>
                  <a:cubicBezTo>
                    <a:pt x="4437" y="720"/>
                    <a:pt x="4396" y="713"/>
                    <a:pt x="4354" y="707"/>
                  </a:cubicBezTo>
                  <a:cubicBezTo>
                    <a:pt x="4218" y="1420"/>
                    <a:pt x="4039" y="2142"/>
                    <a:pt x="3645" y="2762"/>
                  </a:cubicBezTo>
                  <a:cubicBezTo>
                    <a:pt x="3390" y="3168"/>
                    <a:pt x="3001" y="3507"/>
                    <a:pt x="2541" y="3658"/>
                  </a:cubicBezTo>
                  <a:cubicBezTo>
                    <a:pt x="2395" y="3703"/>
                    <a:pt x="2243" y="3722"/>
                    <a:pt x="2090" y="3722"/>
                  </a:cubicBezTo>
                  <a:cubicBezTo>
                    <a:pt x="1891" y="3722"/>
                    <a:pt x="1690" y="3689"/>
                    <a:pt x="1498" y="3638"/>
                  </a:cubicBezTo>
                  <a:cubicBezTo>
                    <a:pt x="620" y="3451"/>
                    <a:pt x="371" y="2638"/>
                    <a:pt x="237" y="1851"/>
                  </a:cubicBezTo>
                  <a:cubicBezTo>
                    <a:pt x="112" y="1245"/>
                    <a:pt x="205" y="624"/>
                    <a:pt x="336" y="24"/>
                  </a:cubicBezTo>
                  <a:cubicBezTo>
                    <a:pt x="291" y="16"/>
                    <a:pt x="246" y="9"/>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5"/>
            <p:cNvSpPr/>
            <p:nvPr/>
          </p:nvSpPr>
          <p:spPr>
            <a:xfrm>
              <a:off x="4943659" y="2070854"/>
              <a:ext cx="97124" cy="97164"/>
            </a:xfrm>
            <a:custGeom>
              <a:avLst/>
              <a:gdLst/>
              <a:ahLst/>
              <a:cxnLst/>
              <a:rect l="l" t="t" r="r" b="b"/>
              <a:pathLst>
                <a:path w="2448" h="2449" extrusionOk="0">
                  <a:moveTo>
                    <a:pt x="948" y="0"/>
                  </a:moveTo>
                  <a:cubicBezTo>
                    <a:pt x="881" y="0"/>
                    <a:pt x="823" y="14"/>
                    <a:pt x="812" y="63"/>
                  </a:cubicBezTo>
                  <a:cubicBezTo>
                    <a:pt x="360" y="196"/>
                    <a:pt x="0" y="654"/>
                    <a:pt x="26" y="1132"/>
                  </a:cubicBezTo>
                  <a:cubicBezTo>
                    <a:pt x="22" y="1678"/>
                    <a:pt x="430" y="2156"/>
                    <a:pt x="913" y="2366"/>
                  </a:cubicBezTo>
                  <a:cubicBezTo>
                    <a:pt x="1037" y="2423"/>
                    <a:pt x="1159" y="2449"/>
                    <a:pt x="1277" y="2449"/>
                  </a:cubicBezTo>
                  <a:cubicBezTo>
                    <a:pt x="1621" y="2449"/>
                    <a:pt x="1928" y="2229"/>
                    <a:pt x="2126" y="1915"/>
                  </a:cubicBezTo>
                  <a:cubicBezTo>
                    <a:pt x="2355" y="1612"/>
                    <a:pt x="2447" y="1217"/>
                    <a:pt x="2356" y="847"/>
                  </a:cubicBezTo>
                  <a:lnTo>
                    <a:pt x="2356" y="846"/>
                  </a:lnTo>
                  <a:cubicBezTo>
                    <a:pt x="2236" y="320"/>
                    <a:pt x="1672" y="78"/>
                    <a:pt x="1182" y="24"/>
                  </a:cubicBezTo>
                  <a:cubicBezTo>
                    <a:pt x="1134" y="22"/>
                    <a:pt x="1033" y="0"/>
                    <a:pt x="9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4659898" y="2016736"/>
              <a:ext cx="110455" cy="102719"/>
            </a:xfrm>
            <a:custGeom>
              <a:avLst/>
              <a:gdLst/>
              <a:ahLst/>
              <a:cxnLst/>
              <a:rect l="l" t="t" r="r" b="b"/>
              <a:pathLst>
                <a:path w="2784" h="2589" extrusionOk="0">
                  <a:moveTo>
                    <a:pt x="1264" y="0"/>
                  </a:moveTo>
                  <a:cubicBezTo>
                    <a:pt x="957" y="0"/>
                    <a:pt x="654" y="108"/>
                    <a:pt x="441" y="335"/>
                  </a:cubicBezTo>
                  <a:cubicBezTo>
                    <a:pt x="165" y="623"/>
                    <a:pt x="1" y="1179"/>
                    <a:pt x="123" y="1565"/>
                  </a:cubicBezTo>
                  <a:cubicBezTo>
                    <a:pt x="350" y="2044"/>
                    <a:pt x="847" y="2455"/>
                    <a:pt x="1368" y="2570"/>
                  </a:cubicBezTo>
                  <a:cubicBezTo>
                    <a:pt x="1430" y="2583"/>
                    <a:pt x="1492" y="2588"/>
                    <a:pt x="1554" y="2588"/>
                  </a:cubicBezTo>
                  <a:cubicBezTo>
                    <a:pt x="1819" y="2588"/>
                    <a:pt x="2082" y="2482"/>
                    <a:pt x="2293" y="2322"/>
                  </a:cubicBezTo>
                  <a:cubicBezTo>
                    <a:pt x="2623" y="2043"/>
                    <a:pt x="2784" y="1580"/>
                    <a:pt x="2773" y="1155"/>
                  </a:cubicBezTo>
                  <a:cubicBezTo>
                    <a:pt x="2758" y="898"/>
                    <a:pt x="2725" y="622"/>
                    <a:pt x="2541" y="428"/>
                  </a:cubicBezTo>
                  <a:cubicBezTo>
                    <a:pt x="2354" y="255"/>
                    <a:pt x="2108" y="134"/>
                    <a:pt x="1857" y="96"/>
                  </a:cubicBezTo>
                  <a:cubicBezTo>
                    <a:pt x="1708" y="91"/>
                    <a:pt x="1574" y="24"/>
                    <a:pt x="1427" y="10"/>
                  </a:cubicBezTo>
                  <a:cubicBezTo>
                    <a:pt x="1373" y="3"/>
                    <a:pt x="1318"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4714175" y="1908501"/>
              <a:ext cx="33010" cy="21464"/>
            </a:xfrm>
            <a:custGeom>
              <a:avLst/>
              <a:gdLst/>
              <a:ahLst/>
              <a:cxnLst/>
              <a:rect l="l" t="t" r="r" b="b"/>
              <a:pathLst>
                <a:path w="832" h="541" extrusionOk="0">
                  <a:moveTo>
                    <a:pt x="467" y="0"/>
                  </a:moveTo>
                  <a:cubicBezTo>
                    <a:pt x="230" y="0"/>
                    <a:pt x="29" y="249"/>
                    <a:pt x="0" y="475"/>
                  </a:cubicBezTo>
                  <a:cubicBezTo>
                    <a:pt x="2" y="517"/>
                    <a:pt x="35" y="540"/>
                    <a:pt x="68" y="540"/>
                  </a:cubicBezTo>
                  <a:cubicBezTo>
                    <a:pt x="95" y="540"/>
                    <a:pt x="122" y="525"/>
                    <a:pt x="132" y="492"/>
                  </a:cubicBezTo>
                  <a:cubicBezTo>
                    <a:pt x="165" y="350"/>
                    <a:pt x="259" y="209"/>
                    <a:pt x="400" y="155"/>
                  </a:cubicBezTo>
                  <a:cubicBezTo>
                    <a:pt x="418" y="150"/>
                    <a:pt x="438" y="148"/>
                    <a:pt x="457" y="148"/>
                  </a:cubicBezTo>
                  <a:cubicBezTo>
                    <a:pt x="515" y="148"/>
                    <a:pt x="574" y="169"/>
                    <a:pt x="618" y="207"/>
                  </a:cubicBezTo>
                  <a:cubicBezTo>
                    <a:pt x="660" y="236"/>
                    <a:pt x="702" y="310"/>
                    <a:pt x="753" y="310"/>
                  </a:cubicBezTo>
                  <a:cubicBezTo>
                    <a:pt x="767" y="310"/>
                    <a:pt x="781" y="304"/>
                    <a:pt x="797" y="291"/>
                  </a:cubicBezTo>
                  <a:cubicBezTo>
                    <a:pt x="825" y="266"/>
                    <a:pt x="832" y="216"/>
                    <a:pt x="805" y="187"/>
                  </a:cubicBezTo>
                  <a:cubicBezTo>
                    <a:pt x="741" y="118"/>
                    <a:pt x="669" y="45"/>
                    <a:pt x="575" y="18"/>
                  </a:cubicBezTo>
                  <a:cubicBezTo>
                    <a:pt x="539" y="6"/>
                    <a:pt x="502"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4975558" y="1950795"/>
              <a:ext cx="32335" cy="24400"/>
            </a:xfrm>
            <a:custGeom>
              <a:avLst/>
              <a:gdLst/>
              <a:ahLst/>
              <a:cxnLst/>
              <a:rect l="l" t="t" r="r" b="b"/>
              <a:pathLst>
                <a:path w="815" h="615" extrusionOk="0">
                  <a:moveTo>
                    <a:pt x="396" y="0"/>
                  </a:moveTo>
                  <a:cubicBezTo>
                    <a:pt x="263" y="0"/>
                    <a:pt x="136" y="81"/>
                    <a:pt x="47" y="179"/>
                  </a:cubicBezTo>
                  <a:cubicBezTo>
                    <a:pt x="23" y="209"/>
                    <a:pt x="0" y="243"/>
                    <a:pt x="6" y="283"/>
                  </a:cubicBezTo>
                  <a:cubicBezTo>
                    <a:pt x="10" y="319"/>
                    <a:pt x="41" y="339"/>
                    <a:pt x="72" y="339"/>
                  </a:cubicBezTo>
                  <a:cubicBezTo>
                    <a:pt x="98" y="339"/>
                    <a:pt x="123" y="326"/>
                    <a:pt x="134" y="298"/>
                  </a:cubicBezTo>
                  <a:cubicBezTo>
                    <a:pt x="190" y="222"/>
                    <a:pt x="290" y="148"/>
                    <a:pt x="389" y="148"/>
                  </a:cubicBezTo>
                  <a:cubicBezTo>
                    <a:pt x="413" y="148"/>
                    <a:pt x="437" y="152"/>
                    <a:pt x="460" y="162"/>
                  </a:cubicBezTo>
                  <a:cubicBezTo>
                    <a:pt x="601" y="241"/>
                    <a:pt x="623" y="425"/>
                    <a:pt x="666" y="567"/>
                  </a:cubicBezTo>
                  <a:cubicBezTo>
                    <a:pt x="678" y="601"/>
                    <a:pt x="703" y="615"/>
                    <a:pt x="728" y="615"/>
                  </a:cubicBezTo>
                  <a:cubicBezTo>
                    <a:pt x="771" y="615"/>
                    <a:pt x="815" y="574"/>
                    <a:pt x="798" y="517"/>
                  </a:cubicBezTo>
                  <a:cubicBezTo>
                    <a:pt x="747" y="322"/>
                    <a:pt x="686" y="65"/>
                    <a:pt x="463" y="7"/>
                  </a:cubicBezTo>
                  <a:cubicBezTo>
                    <a:pt x="441" y="2"/>
                    <a:pt x="41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4821220" y="2318430"/>
              <a:ext cx="197661" cy="254515"/>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4612168" y="2307123"/>
              <a:ext cx="255745" cy="277884"/>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4821220" y="2318430"/>
              <a:ext cx="197661" cy="254515"/>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4676879" y="2481735"/>
              <a:ext cx="103829" cy="113351"/>
            </a:xfrm>
            <a:custGeom>
              <a:avLst/>
              <a:gdLst/>
              <a:ahLst/>
              <a:cxnLst/>
              <a:rect l="l" t="t" r="r" b="b"/>
              <a:pathLst>
                <a:path w="2617" h="2857" extrusionOk="0">
                  <a:moveTo>
                    <a:pt x="2493" y="1"/>
                  </a:moveTo>
                  <a:cubicBezTo>
                    <a:pt x="2460" y="37"/>
                    <a:pt x="2426" y="74"/>
                    <a:pt x="2395" y="111"/>
                  </a:cubicBezTo>
                  <a:lnTo>
                    <a:pt x="2394" y="111"/>
                  </a:lnTo>
                  <a:cubicBezTo>
                    <a:pt x="2329" y="181"/>
                    <a:pt x="2266" y="254"/>
                    <a:pt x="2201" y="325"/>
                  </a:cubicBezTo>
                  <a:cubicBezTo>
                    <a:pt x="2177" y="353"/>
                    <a:pt x="2153" y="380"/>
                    <a:pt x="2128" y="407"/>
                  </a:cubicBezTo>
                  <a:cubicBezTo>
                    <a:pt x="1763" y="813"/>
                    <a:pt x="1403" y="1220"/>
                    <a:pt x="1034" y="1622"/>
                  </a:cubicBezTo>
                  <a:lnTo>
                    <a:pt x="1034" y="1623"/>
                  </a:lnTo>
                  <a:cubicBezTo>
                    <a:pt x="972" y="1690"/>
                    <a:pt x="910" y="1756"/>
                    <a:pt x="848" y="1823"/>
                  </a:cubicBezTo>
                  <a:cubicBezTo>
                    <a:pt x="788" y="1889"/>
                    <a:pt x="724" y="1956"/>
                    <a:pt x="663" y="2022"/>
                  </a:cubicBezTo>
                  <a:cubicBezTo>
                    <a:pt x="543" y="2151"/>
                    <a:pt x="420" y="2278"/>
                    <a:pt x="297" y="2404"/>
                  </a:cubicBezTo>
                  <a:lnTo>
                    <a:pt x="286" y="2414"/>
                  </a:lnTo>
                  <a:cubicBezTo>
                    <a:pt x="286" y="2416"/>
                    <a:pt x="285" y="2417"/>
                    <a:pt x="285" y="2417"/>
                  </a:cubicBezTo>
                  <a:lnTo>
                    <a:pt x="281" y="2421"/>
                  </a:lnTo>
                  <a:cubicBezTo>
                    <a:pt x="267" y="2436"/>
                    <a:pt x="253" y="2449"/>
                    <a:pt x="239" y="2464"/>
                  </a:cubicBezTo>
                  <a:cubicBezTo>
                    <a:pt x="194" y="2510"/>
                    <a:pt x="150" y="2556"/>
                    <a:pt x="104" y="2603"/>
                  </a:cubicBezTo>
                  <a:cubicBezTo>
                    <a:pt x="69" y="2640"/>
                    <a:pt x="36" y="2674"/>
                    <a:pt x="0" y="2710"/>
                  </a:cubicBezTo>
                  <a:cubicBezTo>
                    <a:pt x="16" y="2760"/>
                    <a:pt x="32" y="2807"/>
                    <a:pt x="49" y="2857"/>
                  </a:cubicBezTo>
                  <a:cubicBezTo>
                    <a:pt x="83" y="2822"/>
                    <a:pt x="119" y="2787"/>
                    <a:pt x="154" y="2752"/>
                  </a:cubicBezTo>
                  <a:cubicBezTo>
                    <a:pt x="328" y="2575"/>
                    <a:pt x="500" y="2396"/>
                    <a:pt x="668" y="2214"/>
                  </a:cubicBezTo>
                  <a:cubicBezTo>
                    <a:pt x="752" y="2122"/>
                    <a:pt x="835" y="2030"/>
                    <a:pt x="919" y="1939"/>
                  </a:cubicBezTo>
                  <a:cubicBezTo>
                    <a:pt x="961" y="1892"/>
                    <a:pt x="1002" y="1847"/>
                    <a:pt x="1043" y="1800"/>
                  </a:cubicBezTo>
                  <a:cubicBezTo>
                    <a:pt x="1084" y="1754"/>
                    <a:pt x="1126" y="1709"/>
                    <a:pt x="1168" y="1662"/>
                  </a:cubicBezTo>
                  <a:cubicBezTo>
                    <a:pt x="1250" y="1571"/>
                    <a:pt x="1333" y="1480"/>
                    <a:pt x="1416" y="1389"/>
                  </a:cubicBezTo>
                  <a:cubicBezTo>
                    <a:pt x="1574" y="1217"/>
                    <a:pt x="1733" y="1043"/>
                    <a:pt x="1892" y="868"/>
                  </a:cubicBezTo>
                  <a:cubicBezTo>
                    <a:pt x="2059" y="687"/>
                    <a:pt x="2226" y="503"/>
                    <a:pt x="2393" y="320"/>
                  </a:cubicBezTo>
                  <a:cubicBezTo>
                    <a:pt x="2434" y="276"/>
                    <a:pt x="2475" y="231"/>
                    <a:pt x="2516" y="186"/>
                  </a:cubicBezTo>
                  <a:cubicBezTo>
                    <a:pt x="2549" y="150"/>
                    <a:pt x="2583" y="113"/>
                    <a:pt x="2617" y="76"/>
                  </a:cubicBezTo>
                  <a:cubicBezTo>
                    <a:pt x="2575" y="51"/>
                    <a:pt x="2534" y="24"/>
                    <a:pt x="2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4798604" y="2452415"/>
              <a:ext cx="8490" cy="7657"/>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4602289" y="2320255"/>
              <a:ext cx="62290" cy="29637"/>
            </a:xfrm>
            <a:custGeom>
              <a:avLst/>
              <a:gdLst/>
              <a:ahLst/>
              <a:cxnLst/>
              <a:rect l="l" t="t" r="r" b="b"/>
              <a:pathLst>
                <a:path w="1570" h="747" extrusionOk="0">
                  <a:moveTo>
                    <a:pt x="1498" y="0"/>
                  </a:moveTo>
                  <a:cubicBezTo>
                    <a:pt x="1491" y="0"/>
                    <a:pt x="1483" y="1"/>
                    <a:pt x="1476" y="5"/>
                  </a:cubicBezTo>
                  <a:cubicBezTo>
                    <a:pt x="1468" y="8"/>
                    <a:pt x="1461" y="11"/>
                    <a:pt x="1453" y="14"/>
                  </a:cubicBezTo>
                  <a:cubicBezTo>
                    <a:pt x="1450" y="15"/>
                    <a:pt x="1448" y="16"/>
                    <a:pt x="1447" y="16"/>
                  </a:cubicBezTo>
                  <a:cubicBezTo>
                    <a:pt x="1313" y="72"/>
                    <a:pt x="1179" y="124"/>
                    <a:pt x="1045" y="178"/>
                  </a:cubicBezTo>
                  <a:cubicBezTo>
                    <a:pt x="813" y="272"/>
                    <a:pt x="580" y="365"/>
                    <a:pt x="345" y="459"/>
                  </a:cubicBezTo>
                  <a:cubicBezTo>
                    <a:pt x="259" y="495"/>
                    <a:pt x="171" y="529"/>
                    <a:pt x="83" y="564"/>
                  </a:cubicBezTo>
                  <a:cubicBezTo>
                    <a:pt x="82" y="579"/>
                    <a:pt x="80" y="594"/>
                    <a:pt x="73" y="611"/>
                  </a:cubicBezTo>
                  <a:cubicBezTo>
                    <a:pt x="53" y="660"/>
                    <a:pt x="28" y="704"/>
                    <a:pt x="0" y="746"/>
                  </a:cubicBezTo>
                  <a:cubicBezTo>
                    <a:pt x="42" y="730"/>
                    <a:pt x="84" y="712"/>
                    <a:pt x="126" y="695"/>
                  </a:cubicBezTo>
                  <a:cubicBezTo>
                    <a:pt x="168" y="678"/>
                    <a:pt x="208" y="661"/>
                    <a:pt x="248" y="645"/>
                  </a:cubicBezTo>
                  <a:lnTo>
                    <a:pt x="250" y="645"/>
                  </a:lnTo>
                  <a:cubicBezTo>
                    <a:pt x="281" y="631"/>
                    <a:pt x="313" y="618"/>
                    <a:pt x="344" y="605"/>
                  </a:cubicBezTo>
                  <a:lnTo>
                    <a:pt x="1075" y="311"/>
                  </a:lnTo>
                  <a:cubicBezTo>
                    <a:pt x="1154" y="280"/>
                    <a:pt x="1232" y="247"/>
                    <a:pt x="1310" y="216"/>
                  </a:cubicBezTo>
                  <a:cubicBezTo>
                    <a:pt x="1380" y="190"/>
                    <a:pt x="1449" y="161"/>
                    <a:pt x="1520" y="132"/>
                  </a:cubicBezTo>
                  <a:cubicBezTo>
                    <a:pt x="1552" y="118"/>
                    <a:pt x="1569" y="79"/>
                    <a:pt x="1558" y="45"/>
                  </a:cubicBezTo>
                  <a:cubicBezTo>
                    <a:pt x="1553" y="31"/>
                    <a:pt x="1543" y="19"/>
                    <a:pt x="1532" y="12"/>
                  </a:cubicBezTo>
                  <a:cubicBezTo>
                    <a:pt x="1532" y="11"/>
                    <a:pt x="1531" y="11"/>
                    <a:pt x="1531" y="11"/>
                  </a:cubicBezTo>
                  <a:cubicBezTo>
                    <a:pt x="1527" y="7"/>
                    <a:pt x="1522" y="5"/>
                    <a:pt x="1517" y="4"/>
                  </a:cubicBezTo>
                  <a:cubicBezTo>
                    <a:pt x="1511" y="1"/>
                    <a:pt x="1505" y="0"/>
                    <a:pt x="1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4653431" y="2301885"/>
              <a:ext cx="220315" cy="93990"/>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4773807" y="2345013"/>
              <a:ext cx="99386" cy="98037"/>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5"/>
            <p:cNvSpPr/>
            <p:nvPr/>
          </p:nvSpPr>
          <p:spPr>
            <a:xfrm>
              <a:off x="4863315" y="2392862"/>
              <a:ext cx="8570" cy="722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5"/>
            <p:cNvSpPr/>
            <p:nvPr/>
          </p:nvSpPr>
          <p:spPr>
            <a:xfrm>
              <a:off x="4772934" y="2390045"/>
              <a:ext cx="99188" cy="91768"/>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4768967" y="2433490"/>
              <a:ext cx="71058" cy="105932"/>
            </a:xfrm>
            <a:custGeom>
              <a:avLst/>
              <a:gdLst/>
              <a:ahLst/>
              <a:cxnLst/>
              <a:rect l="l" t="t" r="r" b="b"/>
              <a:pathLst>
                <a:path w="1791" h="2670" extrusionOk="0">
                  <a:moveTo>
                    <a:pt x="75" y="1"/>
                  </a:moveTo>
                  <a:cubicBezTo>
                    <a:pt x="58" y="1"/>
                    <a:pt x="42" y="7"/>
                    <a:pt x="29" y="23"/>
                  </a:cubicBezTo>
                  <a:cubicBezTo>
                    <a:pt x="24" y="29"/>
                    <a:pt x="20" y="34"/>
                    <a:pt x="16" y="41"/>
                  </a:cubicBezTo>
                  <a:cubicBezTo>
                    <a:pt x="0" y="78"/>
                    <a:pt x="12" y="104"/>
                    <a:pt x="36" y="126"/>
                  </a:cubicBezTo>
                  <a:cubicBezTo>
                    <a:pt x="42" y="131"/>
                    <a:pt x="48" y="136"/>
                    <a:pt x="53" y="141"/>
                  </a:cubicBezTo>
                  <a:cubicBezTo>
                    <a:pt x="79" y="158"/>
                    <a:pt x="109" y="173"/>
                    <a:pt x="131" y="187"/>
                  </a:cubicBezTo>
                  <a:cubicBezTo>
                    <a:pt x="147" y="197"/>
                    <a:pt x="164" y="206"/>
                    <a:pt x="180" y="216"/>
                  </a:cubicBezTo>
                  <a:cubicBezTo>
                    <a:pt x="236" y="249"/>
                    <a:pt x="291" y="284"/>
                    <a:pt x="347" y="319"/>
                  </a:cubicBezTo>
                  <a:cubicBezTo>
                    <a:pt x="354" y="322"/>
                    <a:pt x="360" y="327"/>
                    <a:pt x="366" y="331"/>
                  </a:cubicBezTo>
                  <a:cubicBezTo>
                    <a:pt x="367" y="331"/>
                    <a:pt x="367" y="332"/>
                    <a:pt x="369" y="332"/>
                  </a:cubicBezTo>
                  <a:cubicBezTo>
                    <a:pt x="389" y="345"/>
                    <a:pt x="410" y="358"/>
                    <a:pt x="431" y="372"/>
                  </a:cubicBezTo>
                  <a:cubicBezTo>
                    <a:pt x="477" y="400"/>
                    <a:pt x="523" y="431"/>
                    <a:pt x="567" y="462"/>
                  </a:cubicBezTo>
                  <a:cubicBezTo>
                    <a:pt x="628" y="501"/>
                    <a:pt x="687" y="541"/>
                    <a:pt x="747" y="584"/>
                  </a:cubicBezTo>
                  <a:cubicBezTo>
                    <a:pt x="768" y="598"/>
                    <a:pt x="787" y="612"/>
                    <a:pt x="806" y="626"/>
                  </a:cubicBezTo>
                  <a:cubicBezTo>
                    <a:pt x="863" y="666"/>
                    <a:pt x="917" y="708"/>
                    <a:pt x="973" y="750"/>
                  </a:cubicBezTo>
                  <a:cubicBezTo>
                    <a:pt x="1054" y="814"/>
                    <a:pt x="1135" y="882"/>
                    <a:pt x="1209" y="955"/>
                  </a:cubicBezTo>
                  <a:lnTo>
                    <a:pt x="1217" y="963"/>
                  </a:lnTo>
                  <a:cubicBezTo>
                    <a:pt x="1240" y="984"/>
                    <a:pt x="1262" y="1006"/>
                    <a:pt x="1283" y="1028"/>
                  </a:cubicBezTo>
                  <a:cubicBezTo>
                    <a:pt x="1319" y="1065"/>
                    <a:pt x="1354" y="1104"/>
                    <a:pt x="1388" y="1142"/>
                  </a:cubicBezTo>
                  <a:cubicBezTo>
                    <a:pt x="1392" y="1146"/>
                    <a:pt x="1395" y="1150"/>
                    <a:pt x="1399" y="1155"/>
                  </a:cubicBezTo>
                  <a:cubicBezTo>
                    <a:pt x="1411" y="1170"/>
                    <a:pt x="1424" y="1186"/>
                    <a:pt x="1436" y="1202"/>
                  </a:cubicBezTo>
                  <a:cubicBezTo>
                    <a:pt x="1453" y="1223"/>
                    <a:pt x="1469" y="1243"/>
                    <a:pt x="1485" y="1263"/>
                  </a:cubicBezTo>
                  <a:cubicBezTo>
                    <a:pt x="1488" y="1267"/>
                    <a:pt x="1490" y="1271"/>
                    <a:pt x="1493" y="1275"/>
                  </a:cubicBezTo>
                  <a:cubicBezTo>
                    <a:pt x="1633" y="1434"/>
                    <a:pt x="1721" y="1644"/>
                    <a:pt x="1605" y="1844"/>
                  </a:cubicBezTo>
                  <a:cubicBezTo>
                    <a:pt x="1576" y="1892"/>
                    <a:pt x="1549" y="1941"/>
                    <a:pt x="1516" y="1988"/>
                  </a:cubicBezTo>
                  <a:cubicBezTo>
                    <a:pt x="1494" y="2023"/>
                    <a:pt x="1471" y="2055"/>
                    <a:pt x="1447" y="2089"/>
                  </a:cubicBezTo>
                  <a:cubicBezTo>
                    <a:pt x="1430" y="2113"/>
                    <a:pt x="1414" y="2136"/>
                    <a:pt x="1394" y="2159"/>
                  </a:cubicBezTo>
                  <a:cubicBezTo>
                    <a:pt x="1379" y="2178"/>
                    <a:pt x="1363" y="2197"/>
                    <a:pt x="1347" y="2216"/>
                  </a:cubicBezTo>
                  <a:cubicBezTo>
                    <a:pt x="1313" y="2255"/>
                    <a:pt x="1279" y="2292"/>
                    <a:pt x="1242" y="2327"/>
                  </a:cubicBezTo>
                  <a:cubicBezTo>
                    <a:pt x="1233" y="2335"/>
                    <a:pt x="1225" y="2342"/>
                    <a:pt x="1217" y="2349"/>
                  </a:cubicBezTo>
                  <a:cubicBezTo>
                    <a:pt x="1214" y="2353"/>
                    <a:pt x="1209" y="2357"/>
                    <a:pt x="1206" y="2359"/>
                  </a:cubicBezTo>
                  <a:cubicBezTo>
                    <a:pt x="1186" y="2377"/>
                    <a:pt x="1165" y="2395"/>
                    <a:pt x="1145" y="2411"/>
                  </a:cubicBezTo>
                  <a:cubicBezTo>
                    <a:pt x="1142" y="2413"/>
                    <a:pt x="1139" y="2416"/>
                    <a:pt x="1136" y="2417"/>
                  </a:cubicBezTo>
                  <a:cubicBezTo>
                    <a:pt x="1108" y="2439"/>
                    <a:pt x="1079" y="2458"/>
                    <a:pt x="1048" y="2478"/>
                  </a:cubicBezTo>
                  <a:cubicBezTo>
                    <a:pt x="1043" y="2483"/>
                    <a:pt x="1037" y="2486"/>
                    <a:pt x="1031" y="2490"/>
                  </a:cubicBezTo>
                  <a:cubicBezTo>
                    <a:pt x="1028" y="2492"/>
                    <a:pt x="1023" y="2495"/>
                    <a:pt x="1019" y="2498"/>
                  </a:cubicBezTo>
                  <a:cubicBezTo>
                    <a:pt x="1004" y="2507"/>
                    <a:pt x="985" y="2515"/>
                    <a:pt x="967" y="2525"/>
                  </a:cubicBezTo>
                  <a:lnTo>
                    <a:pt x="966" y="2525"/>
                  </a:lnTo>
                  <a:cubicBezTo>
                    <a:pt x="917" y="2551"/>
                    <a:pt x="876" y="2582"/>
                    <a:pt x="900" y="2638"/>
                  </a:cubicBezTo>
                  <a:cubicBezTo>
                    <a:pt x="907" y="2655"/>
                    <a:pt x="918" y="2663"/>
                    <a:pt x="931" y="2667"/>
                  </a:cubicBezTo>
                  <a:lnTo>
                    <a:pt x="932" y="2667"/>
                  </a:lnTo>
                  <a:cubicBezTo>
                    <a:pt x="934" y="2669"/>
                    <a:pt x="938" y="2669"/>
                    <a:pt x="940" y="2669"/>
                  </a:cubicBezTo>
                  <a:cubicBezTo>
                    <a:pt x="945" y="2670"/>
                    <a:pt x="949" y="2670"/>
                    <a:pt x="955" y="2670"/>
                  </a:cubicBezTo>
                  <a:cubicBezTo>
                    <a:pt x="975" y="2669"/>
                    <a:pt x="997" y="2660"/>
                    <a:pt x="1020" y="2649"/>
                  </a:cubicBezTo>
                  <a:lnTo>
                    <a:pt x="1021" y="2648"/>
                  </a:lnTo>
                  <a:cubicBezTo>
                    <a:pt x="1029" y="2644"/>
                    <a:pt x="1038" y="2638"/>
                    <a:pt x="1046" y="2635"/>
                  </a:cubicBezTo>
                  <a:cubicBezTo>
                    <a:pt x="1056" y="2629"/>
                    <a:pt x="1065" y="2623"/>
                    <a:pt x="1074" y="2618"/>
                  </a:cubicBezTo>
                  <a:cubicBezTo>
                    <a:pt x="1086" y="2610"/>
                    <a:pt x="1096" y="2603"/>
                    <a:pt x="1106" y="2596"/>
                  </a:cubicBezTo>
                  <a:cubicBezTo>
                    <a:pt x="1147" y="2567"/>
                    <a:pt x="1184" y="2538"/>
                    <a:pt x="1207" y="2525"/>
                  </a:cubicBezTo>
                  <a:cubicBezTo>
                    <a:pt x="1212" y="2522"/>
                    <a:pt x="1216" y="2518"/>
                    <a:pt x="1221" y="2515"/>
                  </a:cubicBezTo>
                  <a:cubicBezTo>
                    <a:pt x="1221" y="2515"/>
                    <a:pt x="1222" y="2514"/>
                    <a:pt x="1222" y="2514"/>
                  </a:cubicBezTo>
                  <a:cubicBezTo>
                    <a:pt x="1257" y="2490"/>
                    <a:pt x="1287" y="2462"/>
                    <a:pt x="1318" y="2433"/>
                  </a:cubicBezTo>
                  <a:lnTo>
                    <a:pt x="1319" y="2433"/>
                  </a:lnTo>
                  <a:cubicBezTo>
                    <a:pt x="1341" y="2412"/>
                    <a:pt x="1362" y="2390"/>
                    <a:pt x="1382" y="2368"/>
                  </a:cubicBezTo>
                  <a:cubicBezTo>
                    <a:pt x="1452" y="2294"/>
                    <a:pt x="1514" y="2211"/>
                    <a:pt x="1574" y="2129"/>
                  </a:cubicBezTo>
                  <a:cubicBezTo>
                    <a:pt x="1702" y="1972"/>
                    <a:pt x="1790" y="1792"/>
                    <a:pt x="1789" y="1612"/>
                  </a:cubicBezTo>
                  <a:lnTo>
                    <a:pt x="1790" y="1611"/>
                  </a:lnTo>
                  <a:cubicBezTo>
                    <a:pt x="1790" y="1598"/>
                    <a:pt x="1789" y="1584"/>
                    <a:pt x="1788" y="1570"/>
                  </a:cubicBezTo>
                  <a:cubicBezTo>
                    <a:pt x="1788" y="1561"/>
                    <a:pt x="1787" y="1550"/>
                    <a:pt x="1784" y="1539"/>
                  </a:cubicBezTo>
                  <a:lnTo>
                    <a:pt x="1784" y="1538"/>
                  </a:lnTo>
                  <a:cubicBezTo>
                    <a:pt x="1780" y="1502"/>
                    <a:pt x="1770" y="1468"/>
                    <a:pt x="1757" y="1433"/>
                  </a:cubicBezTo>
                  <a:cubicBezTo>
                    <a:pt x="1758" y="1432"/>
                    <a:pt x="1757" y="1432"/>
                    <a:pt x="1757" y="1432"/>
                  </a:cubicBezTo>
                  <a:cubicBezTo>
                    <a:pt x="1747" y="1404"/>
                    <a:pt x="1735" y="1377"/>
                    <a:pt x="1718" y="1352"/>
                  </a:cubicBezTo>
                  <a:cubicBezTo>
                    <a:pt x="1713" y="1342"/>
                    <a:pt x="1707" y="1331"/>
                    <a:pt x="1700" y="1321"/>
                  </a:cubicBezTo>
                  <a:cubicBezTo>
                    <a:pt x="1688" y="1302"/>
                    <a:pt x="1676" y="1284"/>
                    <a:pt x="1661" y="1265"/>
                  </a:cubicBezTo>
                  <a:cubicBezTo>
                    <a:pt x="1638" y="1232"/>
                    <a:pt x="1613" y="1200"/>
                    <a:pt x="1588" y="1167"/>
                  </a:cubicBezTo>
                  <a:cubicBezTo>
                    <a:pt x="1560" y="1129"/>
                    <a:pt x="1531" y="1095"/>
                    <a:pt x="1501" y="1059"/>
                  </a:cubicBezTo>
                  <a:cubicBezTo>
                    <a:pt x="1492" y="1047"/>
                    <a:pt x="1482" y="1036"/>
                    <a:pt x="1473" y="1025"/>
                  </a:cubicBezTo>
                  <a:cubicBezTo>
                    <a:pt x="1454" y="1003"/>
                    <a:pt x="1434" y="983"/>
                    <a:pt x="1415" y="963"/>
                  </a:cubicBezTo>
                  <a:cubicBezTo>
                    <a:pt x="1409" y="956"/>
                    <a:pt x="1403" y="949"/>
                    <a:pt x="1396" y="942"/>
                  </a:cubicBezTo>
                  <a:lnTo>
                    <a:pt x="1395" y="942"/>
                  </a:lnTo>
                  <a:lnTo>
                    <a:pt x="1395" y="941"/>
                  </a:lnTo>
                  <a:lnTo>
                    <a:pt x="1394" y="941"/>
                  </a:lnTo>
                  <a:cubicBezTo>
                    <a:pt x="1382" y="928"/>
                    <a:pt x="1371" y="917"/>
                    <a:pt x="1358" y="904"/>
                  </a:cubicBezTo>
                  <a:lnTo>
                    <a:pt x="1335" y="881"/>
                  </a:lnTo>
                  <a:cubicBezTo>
                    <a:pt x="1275" y="823"/>
                    <a:pt x="1215" y="768"/>
                    <a:pt x="1150" y="715"/>
                  </a:cubicBezTo>
                  <a:cubicBezTo>
                    <a:pt x="1089" y="663"/>
                    <a:pt x="1026" y="612"/>
                    <a:pt x="961" y="563"/>
                  </a:cubicBezTo>
                  <a:cubicBezTo>
                    <a:pt x="942" y="549"/>
                    <a:pt x="923" y="534"/>
                    <a:pt x="903" y="521"/>
                  </a:cubicBezTo>
                  <a:lnTo>
                    <a:pt x="902" y="521"/>
                  </a:lnTo>
                  <a:lnTo>
                    <a:pt x="902" y="519"/>
                  </a:lnTo>
                  <a:cubicBezTo>
                    <a:pt x="884" y="506"/>
                    <a:pt x="864" y="491"/>
                    <a:pt x="843" y="478"/>
                  </a:cubicBezTo>
                  <a:cubicBezTo>
                    <a:pt x="822" y="462"/>
                    <a:pt x="802" y="447"/>
                    <a:pt x="780" y="432"/>
                  </a:cubicBezTo>
                  <a:cubicBezTo>
                    <a:pt x="733" y="399"/>
                    <a:pt x="685" y="367"/>
                    <a:pt x="636" y="335"/>
                  </a:cubicBezTo>
                  <a:cubicBezTo>
                    <a:pt x="617" y="321"/>
                    <a:pt x="596" y="307"/>
                    <a:pt x="575" y="294"/>
                  </a:cubicBezTo>
                  <a:cubicBezTo>
                    <a:pt x="536" y="269"/>
                    <a:pt x="497" y="242"/>
                    <a:pt x="457" y="218"/>
                  </a:cubicBezTo>
                  <a:cubicBezTo>
                    <a:pt x="400" y="181"/>
                    <a:pt x="342" y="144"/>
                    <a:pt x="283" y="108"/>
                  </a:cubicBezTo>
                  <a:cubicBezTo>
                    <a:pt x="262" y="94"/>
                    <a:pt x="243" y="82"/>
                    <a:pt x="221" y="69"/>
                  </a:cubicBezTo>
                  <a:cubicBezTo>
                    <a:pt x="199" y="59"/>
                    <a:pt x="171" y="39"/>
                    <a:pt x="143" y="24"/>
                  </a:cubicBezTo>
                  <a:cubicBezTo>
                    <a:pt x="138" y="21"/>
                    <a:pt x="131" y="17"/>
                    <a:pt x="124" y="14"/>
                  </a:cubicBezTo>
                  <a:cubicBezTo>
                    <a:pt x="119" y="11"/>
                    <a:pt x="115" y="9"/>
                    <a:pt x="110" y="8"/>
                  </a:cubicBezTo>
                  <a:cubicBezTo>
                    <a:pt x="98" y="3"/>
                    <a:pt x="86"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4767975" y="2479593"/>
              <a:ext cx="44634" cy="59909"/>
            </a:xfrm>
            <a:custGeom>
              <a:avLst/>
              <a:gdLst/>
              <a:ahLst/>
              <a:cxnLst/>
              <a:rect l="l" t="t" r="r" b="b"/>
              <a:pathLst>
                <a:path w="1125" h="1510" extrusionOk="0">
                  <a:moveTo>
                    <a:pt x="84" y="0"/>
                  </a:moveTo>
                  <a:cubicBezTo>
                    <a:pt x="75" y="0"/>
                    <a:pt x="67" y="2"/>
                    <a:pt x="60" y="5"/>
                  </a:cubicBezTo>
                  <a:cubicBezTo>
                    <a:pt x="11" y="28"/>
                    <a:pt x="1" y="91"/>
                    <a:pt x="39" y="128"/>
                  </a:cubicBezTo>
                  <a:cubicBezTo>
                    <a:pt x="59" y="140"/>
                    <a:pt x="78" y="152"/>
                    <a:pt x="98" y="165"/>
                  </a:cubicBezTo>
                  <a:lnTo>
                    <a:pt x="99" y="165"/>
                  </a:lnTo>
                  <a:cubicBezTo>
                    <a:pt x="138" y="191"/>
                    <a:pt x="180" y="215"/>
                    <a:pt x="220" y="241"/>
                  </a:cubicBezTo>
                  <a:cubicBezTo>
                    <a:pt x="250" y="258"/>
                    <a:pt x="279" y="277"/>
                    <a:pt x="309" y="295"/>
                  </a:cubicBezTo>
                  <a:cubicBezTo>
                    <a:pt x="426" y="367"/>
                    <a:pt x="543" y="436"/>
                    <a:pt x="660" y="506"/>
                  </a:cubicBezTo>
                  <a:cubicBezTo>
                    <a:pt x="722" y="543"/>
                    <a:pt x="783" y="580"/>
                    <a:pt x="844" y="617"/>
                  </a:cubicBezTo>
                  <a:cubicBezTo>
                    <a:pt x="845" y="618"/>
                    <a:pt x="846" y="618"/>
                    <a:pt x="847" y="620"/>
                  </a:cubicBezTo>
                  <a:lnTo>
                    <a:pt x="850" y="622"/>
                  </a:lnTo>
                  <a:cubicBezTo>
                    <a:pt x="870" y="633"/>
                    <a:pt x="891" y="646"/>
                    <a:pt x="912" y="658"/>
                  </a:cubicBezTo>
                  <a:cubicBezTo>
                    <a:pt x="911" y="659"/>
                    <a:pt x="909" y="660"/>
                    <a:pt x="907" y="661"/>
                  </a:cubicBezTo>
                  <a:cubicBezTo>
                    <a:pt x="864" y="692"/>
                    <a:pt x="823" y="730"/>
                    <a:pt x="791" y="772"/>
                  </a:cubicBezTo>
                  <a:cubicBezTo>
                    <a:pt x="771" y="793"/>
                    <a:pt x="754" y="817"/>
                    <a:pt x="738" y="842"/>
                  </a:cubicBezTo>
                  <a:cubicBezTo>
                    <a:pt x="738" y="844"/>
                    <a:pt x="738" y="845"/>
                    <a:pt x="737" y="845"/>
                  </a:cubicBezTo>
                  <a:cubicBezTo>
                    <a:pt x="720" y="874"/>
                    <a:pt x="705" y="904"/>
                    <a:pt x="694" y="934"/>
                  </a:cubicBezTo>
                  <a:cubicBezTo>
                    <a:pt x="693" y="938"/>
                    <a:pt x="691" y="942"/>
                    <a:pt x="690" y="945"/>
                  </a:cubicBezTo>
                  <a:cubicBezTo>
                    <a:pt x="687" y="958"/>
                    <a:pt x="683" y="971"/>
                    <a:pt x="680" y="983"/>
                  </a:cubicBezTo>
                  <a:cubicBezTo>
                    <a:pt x="665" y="1047"/>
                    <a:pt x="663" y="1114"/>
                    <a:pt x="671" y="1180"/>
                  </a:cubicBezTo>
                  <a:cubicBezTo>
                    <a:pt x="673" y="1190"/>
                    <a:pt x="674" y="1203"/>
                    <a:pt x="676" y="1214"/>
                  </a:cubicBezTo>
                  <a:cubicBezTo>
                    <a:pt x="682" y="1239"/>
                    <a:pt x="688" y="1262"/>
                    <a:pt x="696" y="1284"/>
                  </a:cubicBezTo>
                  <a:cubicBezTo>
                    <a:pt x="701" y="1295"/>
                    <a:pt x="705" y="1306"/>
                    <a:pt x="710" y="1316"/>
                  </a:cubicBezTo>
                  <a:cubicBezTo>
                    <a:pt x="715" y="1325"/>
                    <a:pt x="720" y="1336"/>
                    <a:pt x="726" y="1346"/>
                  </a:cubicBezTo>
                  <a:cubicBezTo>
                    <a:pt x="737" y="1366"/>
                    <a:pt x="750" y="1384"/>
                    <a:pt x="764" y="1401"/>
                  </a:cubicBezTo>
                  <a:cubicBezTo>
                    <a:pt x="783" y="1423"/>
                    <a:pt x="804" y="1443"/>
                    <a:pt x="828" y="1458"/>
                  </a:cubicBezTo>
                  <a:cubicBezTo>
                    <a:pt x="837" y="1465"/>
                    <a:pt x="846" y="1468"/>
                    <a:pt x="857" y="1474"/>
                  </a:cubicBezTo>
                  <a:cubicBezTo>
                    <a:pt x="866" y="1479"/>
                    <a:pt x="875" y="1482"/>
                    <a:pt x="884" y="1487"/>
                  </a:cubicBezTo>
                  <a:cubicBezTo>
                    <a:pt x="899" y="1493"/>
                    <a:pt x="914" y="1497"/>
                    <a:pt x="929" y="1501"/>
                  </a:cubicBezTo>
                  <a:cubicBezTo>
                    <a:pt x="939" y="1502"/>
                    <a:pt x="947" y="1504"/>
                    <a:pt x="956" y="1505"/>
                  </a:cubicBezTo>
                  <a:lnTo>
                    <a:pt x="957" y="1505"/>
                  </a:lnTo>
                  <a:cubicBezTo>
                    <a:pt x="959" y="1507"/>
                    <a:pt x="963" y="1507"/>
                    <a:pt x="965" y="1507"/>
                  </a:cubicBezTo>
                  <a:cubicBezTo>
                    <a:pt x="970" y="1508"/>
                    <a:pt x="974" y="1508"/>
                    <a:pt x="980" y="1508"/>
                  </a:cubicBezTo>
                  <a:cubicBezTo>
                    <a:pt x="981" y="1509"/>
                    <a:pt x="984" y="1509"/>
                    <a:pt x="985" y="1509"/>
                  </a:cubicBezTo>
                  <a:cubicBezTo>
                    <a:pt x="990" y="1509"/>
                    <a:pt x="995" y="1510"/>
                    <a:pt x="1000" y="1510"/>
                  </a:cubicBezTo>
                  <a:cubicBezTo>
                    <a:pt x="1004" y="1510"/>
                    <a:pt x="1008" y="1509"/>
                    <a:pt x="1013" y="1509"/>
                  </a:cubicBezTo>
                  <a:cubicBezTo>
                    <a:pt x="1026" y="1504"/>
                    <a:pt x="1038" y="1497"/>
                    <a:pt x="1046" y="1488"/>
                  </a:cubicBezTo>
                  <a:lnTo>
                    <a:pt x="1046" y="1487"/>
                  </a:lnTo>
                  <a:lnTo>
                    <a:pt x="1047" y="1486"/>
                  </a:lnTo>
                  <a:cubicBezTo>
                    <a:pt x="1076" y="1450"/>
                    <a:pt x="1069" y="1378"/>
                    <a:pt x="1009" y="1367"/>
                  </a:cubicBezTo>
                  <a:cubicBezTo>
                    <a:pt x="1003" y="1366"/>
                    <a:pt x="998" y="1364"/>
                    <a:pt x="992" y="1363"/>
                  </a:cubicBezTo>
                  <a:lnTo>
                    <a:pt x="991" y="1363"/>
                  </a:lnTo>
                  <a:cubicBezTo>
                    <a:pt x="967" y="1359"/>
                    <a:pt x="943" y="1354"/>
                    <a:pt x="921" y="1345"/>
                  </a:cubicBezTo>
                  <a:cubicBezTo>
                    <a:pt x="913" y="1341"/>
                    <a:pt x="904" y="1337"/>
                    <a:pt x="895" y="1332"/>
                  </a:cubicBezTo>
                  <a:cubicBezTo>
                    <a:pt x="819" y="1285"/>
                    <a:pt x="806" y="1184"/>
                    <a:pt x="802" y="1102"/>
                  </a:cubicBezTo>
                  <a:cubicBezTo>
                    <a:pt x="801" y="1084"/>
                    <a:pt x="802" y="1065"/>
                    <a:pt x="806" y="1048"/>
                  </a:cubicBezTo>
                  <a:cubicBezTo>
                    <a:pt x="808" y="1033"/>
                    <a:pt x="812" y="1018"/>
                    <a:pt x="816" y="1004"/>
                  </a:cubicBezTo>
                  <a:cubicBezTo>
                    <a:pt x="819" y="994"/>
                    <a:pt x="822" y="985"/>
                    <a:pt x="827" y="975"/>
                  </a:cubicBezTo>
                  <a:cubicBezTo>
                    <a:pt x="829" y="968"/>
                    <a:pt x="831" y="961"/>
                    <a:pt x="835" y="955"/>
                  </a:cubicBezTo>
                  <a:cubicBezTo>
                    <a:pt x="844" y="936"/>
                    <a:pt x="854" y="918"/>
                    <a:pt x="867" y="900"/>
                  </a:cubicBezTo>
                  <a:cubicBezTo>
                    <a:pt x="873" y="892"/>
                    <a:pt x="879" y="885"/>
                    <a:pt x="884" y="877"/>
                  </a:cubicBezTo>
                  <a:cubicBezTo>
                    <a:pt x="892" y="868"/>
                    <a:pt x="899" y="858"/>
                    <a:pt x="909" y="848"/>
                  </a:cubicBezTo>
                  <a:cubicBezTo>
                    <a:pt x="916" y="840"/>
                    <a:pt x="922" y="833"/>
                    <a:pt x="931" y="826"/>
                  </a:cubicBezTo>
                  <a:cubicBezTo>
                    <a:pt x="940" y="817"/>
                    <a:pt x="949" y="809"/>
                    <a:pt x="959" y="801"/>
                  </a:cubicBezTo>
                  <a:cubicBezTo>
                    <a:pt x="967" y="794"/>
                    <a:pt x="976" y="789"/>
                    <a:pt x="984" y="784"/>
                  </a:cubicBezTo>
                  <a:cubicBezTo>
                    <a:pt x="986" y="781"/>
                    <a:pt x="989" y="779"/>
                    <a:pt x="993" y="777"/>
                  </a:cubicBezTo>
                  <a:cubicBezTo>
                    <a:pt x="1001" y="771"/>
                    <a:pt x="1009" y="765"/>
                    <a:pt x="1018" y="762"/>
                  </a:cubicBezTo>
                  <a:cubicBezTo>
                    <a:pt x="1026" y="757"/>
                    <a:pt x="1034" y="755"/>
                    <a:pt x="1044" y="752"/>
                  </a:cubicBezTo>
                  <a:cubicBezTo>
                    <a:pt x="1055" y="749"/>
                    <a:pt x="1066" y="745"/>
                    <a:pt x="1077" y="743"/>
                  </a:cubicBezTo>
                  <a:cubicBezTo>
                    <a:pt x="1082" y="741"/>
                    <a:pt x="1085" y="740"/>
                    <a:pt x="1089" y="736"/>
                  </a:cubicBezTo>
                  <a:cubicBezTo>
                    <a:pt x="1091" y="736"/>
                    <a:pt x="1093" y="735"/>
                    <a:pt x="1095" y="733"/>
                  </a:cubicBezTo>
                  <a:cubicBezTo>
                    <a:pt x="1103" y="727"/>
                    <a:pt x="1108" y="720"/>
                    <a:pt x="1113" y="712"/>
                  </a:cubicBezTo>
                  <a:cubicBezTo>
                    <a:pt x="1115" y="709"/>
                    <a:pt x="1116" y="705"/>
                    <a:pt x="1118" y="702"/>
                  </a:cubicBezTo>
                  <a:cubicBezTo>
                    <a:pt x="1119" y="698"/>
                    <a:pt x="1120" y="694"/>
                    <a:pt x="1121" y="690"/>
                  </a:cubicBezTo>
                  <a:cubicBezTo>
                    <a:pt x="1125" y="677"/>
                    <a:pt x="1125" y="665"/>
                    <a:pt x="1121" y="652"/>
                  </a:cubicBezTo>
                  <a:cubicBezTo>
                    <a:pt x="1120" y="645"/>
                    <a:pt x="1118" y="638"/>
                    <a:pt x="1114" y="632"/>
                  </a:cubicBezTo>
                  <a:cubicBezTo>
                    <a:pt x="1114" y="631"/>
                    <a:pt x="1113" y="631"/>
                    <a:pt x="1112" y="630"/>
                  </a:cubicBezTo>
                  <a:cubicBezTo>
                    <a:pt x="1113" y="629"/>
                    <a:pt x="1112" y="628"/>
                    <a:pt x="1112" y="628"/>
                  </a:cubicBezTo>
                  <a:cubicBezTo>
                    <a:pt x="1110" y="623"/>
                    <a:pt x="1106" y="618"/>
                    <a:pt x="1103" y="615"/>
                  </a:cubicBezTo>
                  <a:cubicBezTo>
                    <a:pt x="1098" y="609"/>
                    <a:pt x="1093" y="605"/>
                    <a:pt x="1088" y="601"/>
                  </a:cubicBezTo>
                  <a:cubicBezTo>
                    <a:pt x="1070" y="590"/>
                    <a:pt x="1052" y="578"/>
                    <a:pt x="1034" y="567"/>
                  </a:cubicBezTo>
                  <a:cubicBezTo>
                    <a:pt x="1022" y="557"/>
                    <a:pt x="1009" y="548"/>
                    <a:pt x="995" y="541"/>
                  </a:cubicBezTo>
                  <a:lnTo>
                    <a:pt x="995" y="540"/>
                  </a:lnTo>
                  <a:cubicBezTo>
                    <a:pt x="965" y="520"/>
                    <a:pt x="934" y="501"/>
                    <a:pt x="904" y="482"/>
                  </a:cubicBezTo>
                  <a:lnTo>
                    <a:pt x="903" y="481"/>
                  </a:lnTo>
                  <a:cubicBezTo>
                    <a:pt x="896" y="478"/>
                    <a:pt x="888" y="473"/>
                    <a:pt x="881" y="470"/>
                  </a:cubicBezTo>
                  <a:cubicBezTo>
                    <a:pt x="857" y="453"/>
                    <a:pt x="832" y="438"/>
                    <a:pt x="807" y="424"/>
                  </a:cubicBezTo>
                  <a:cubicBezTo>
                    <a:pt x="772" y="403"/>
                    <a:pt x="737" y="381"/>
                    <a:pt x="701" y="360"/>
                  </a:cubicBezTo>
                  <a:cubicBezTo>
                    <a:pt x="676" y="346"/>
                    <a:pt x="652" y="332"/>
                    <a:pt x="629" y="318"/>
                  </a:cubicBezTo>
                  <a:lnTo>
                    <a:pt x="474" y="226"/>
                  </a:lnTo>
                  <a:cubicBezTo>
                    <a:pt x="464" y="220"/>
                    <a:pt x="454" y="213"/>
                    <a:pt x="443" y="206"/>
                  </a:cubicBezTo>
                  <a:cubicBezTo>
                    <a:pt x="427" y="197"/>
                    <a:pt x="412" y="187"/>
                    <a:pt x="396" y="177"/>
                  </a:cubicBezTo>
                  <a:cubicBezTo>
                    <a:pt x="372" y="162"/>
                    <a:pt x="346" y="146"/>
                    <a:pt x="321" y="130"/>
                  </a:cubicBezTo>
                  <a:cubicBezTo>
                    <a:pt x="279" y="106"/>
                    <a:pt x="239" y="79"/>
                    <a:pt x="197" y="55"/>
                  </a:cubicBezTo>
                  <a:cubicBezTo>
                    <a:pt x="171" y="39"/>
                    <a:pt x="143" y="23"/>
                    <a:pt x="115" y="8"/>
                  </a:cubicBezTo>
                  <a:cubicBezTo>
                    <a:pt x="105" y="3"/>
                    <a:pt x="94"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4838042" y="2474713"/>
              <a:ext cx="21345" cy="20115"/>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4802572" y="2454042"/>
              <a:ext cx="28209" cy="16822"/>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4865180" y="2493043"/>
              <a:ext cx="83556" cy="89824"/>
            </a:xfrm>
            <a:custGeom>
              <a:avLst/>
              <a:gdLst/>
              <a:ahLst/>
              <a:cxnLst/>
              <a:rect l="l" t="t" r="r" b="b"/>
              <a:pathLst>
                <a:path w="2106" h="2264" extrusionOk="0">
                  <a:moveTo>
                    <a:pt x="124" y="0"/>
                  </a:moveTo>
                  <a:cubicBezTo>
                    <a:pt x="104" y="12"/>
                    <a:pt x="83" y="24"/>
                    <a:pt x="64" y="37"/>
                  </a:cubicBezTo>
                  <a:cubicBezTo>
                    <a:pt x="42" y="49"/>
                    <a:pt x="21" y="62"/>
                    <a:pt x="0" y="76"/>
                  </a:cubicBezTo>
                  <a:cubicBezTo>
                    <a:pt x="33" y="113"/>
                    <a:pt x="66" y="149"/>
                    <a:pt x="100" y="185"/>
                  </a:cubicBezTo>
                  <a:lnTo>
                    <a:pt x="101" y="186"/>
                  </a:lnTo>
                  <a:cubicBezTo>
                    <a:pt x="105" y="191"/>
                    <a:pt x="110" y="196"/>
                    <a:pt x="115" y="201"/>
                  </a:cubicBezTo>
                  <a:cubicBezTo>
                    <a:pt x="126" y="215"/>
                    <a:pt x="138" y="228"/>
                    <a:pt x="150" y="241"/>
                  </a:cubicBezTo>
                  <a:cubicBezTo>
                    <a:pt x="163" y="256"/>
                    <a:pt x="176" y="270"/>
                    <a:pt x="190" y="284"/>
                  </a:cubicBezTo>
                  <a:cubicBezTo>
                    <a:pt x="193" y="289"/>
                    <a:pt x="198" y="293"/>
                    <a:pt x="202" y="298"/>
                  </a:cubicBezTo>
                  <a:cubicBezTo>
                    <a:pt x="279" y="382"/>
                    <a:pt x="356" y="465"/>
                    <a:pt x="432" y="550"/>
                  </a:cubicBezTo>
                  <a:cubicBezTo>
                    <a:pt x="772" y="920"/>
                    <a:pt x="1111" y="1291"/>
                    <a:pt x="1449" y="1661"/>
                  </a:cubicBezTo>
                  <a:lnTo>
                    <a:pt x="1449" y="1662"/>
                  </a:lnTo>
                  <a:cubicBezTo>
                    <a:pt x="1597" y="1828"/>
                    <a:pt x="1745" y="1992"/>
                    <a:pt x="1895" y="2154"/>
                  </a:cubicBezTo>
                  <a:cubicBezTo>
                    <a:pt x="1930" y="2191"/>
                    <a:pt x="1963" y="2226"/>
                    <a:pt x="1998" y="2263"/>
                  </a:cubicBezTo>
                  <a:cubicBezTo>
                    <a:pt x="2029" y="2230"/>
                    <a:pt x="2065" y="2201"/>
                    <a:pt x="2105" y="2181"/>
                  </a:cubicBezTo>
                  <a:cubicBezTo>
                    <a:pt x="2090" y="2165"/>
                    <a:pt x="2074" y="2149"/>
                    <a:pt x="2059" y="2134"/>
                  </a:cubicBezTo>
                  <a:lnTo>
                    <a:pt x="2058" y="2134"/>
                  </a:lnTo>
                  <a:cubicBezTo>
                    <a:pt x="2021" y="2094"/>
                    <a:pt x="1983" y="2054"/>
                    <a:pt x="1946" y="2014"/>
                  </a:cubicBezTo>
                  <a:lnTo>
                    <a:pt x="1946" y="2013"/>
                  </a:lnTo>
                  <a:cubicBezTo>
                    <a:pt x="1926" y="1993"/>
                    <a:pt x="1908" y="1974"/>
                    <a:pt x="1888" y="1953"/>
                  </a:cubicBezTo>
                  <a:cubicBezTo>
                    <a:pt x="1764" y="1820"/>
                    <a:pt x="1640" y="1686"/>
                    <a:pt x="1518" y="1552"/>
                  </a:cubicBezTo>
                  <a:cubicBezTo>
                    <a:pt x="1515" y="1549"/>
                    <a:pt x="1512" y="1545"/>
                    <a:pt x="1510" y="1543"/>
                  </a:cubicBezTo>
                  <a:cubicBezTo>
                    <a:pt x="1379" y="1400"/>
                    <a:pt x="1250" y="1256"/>
                    <a:pt x="1120" y="1112"/>
                  </a:cubicBezTo>
                  <a:cubicBezTo>
                    <a:pt x="820" y="779"/>
                    <a:pt x="524" y="443"/>
                    <a:pt x="223" y="111"/>
                  </a:cubicBezTo>
                  <a:lnTo>
                    <a:pt x="223" y="110"/>
                  </a:lnTo>
                  <a:cubicBezTo>
                    <a:pt x="190" y="73"/>
                    <a:pt x="156" y="36"/>
                    <a:pt x="1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4981271" y="2331563"/>
              <a:ext cx="44674" cy="22416"/>
            </a:xfrm>
            <a:custGeom>
              <a:avLst/>
              <a:gdLst/>
              <a:ahLst/>
              <a:cxnLst/>
              <a:rect l="l" t="t" r="r" b="b"/>
              <a:pathLst>
                <a:path w="1126" h="565" extrusionOk="0">
                  <a:moveTo>
                    <a:pt x="72" y="1"/>
                  </a:moveTo>
                  <a:cubicBezTo>
                    <a:pt x="65" y="1"/>
                    <a:pt x="59" y="2"/>
                    <a:pt x="52" y="4"/>
                  </a:cubicBezTo>
                  <a:cubicBezTo>
                    <a:pt x="48" y="5"/>
                    <a:pt x="43" y="7"/>
                    <a:pt x="39" y="11"/>
                  </a:cubicBezTo>
                  <a:cubicBezTo>
                    <a:pt x="28" y="19"/>
                    <a:pt x="18" y="31"/>
                    <a:pt x="13" y="44"/>
                  </a:cubicBezTo>
                  <a:cubicBezTo>
                    <a:pt x="0" y="78"/>
                    <a:pt x="18" y="117"/>
                    <a:pt x="51" y="132"/>
                  </a:cubicBezTo>
                  <a:cubicBezTo>
                    <a:pt x="121" y="161"/>
                    <a:pt x="190" y="189"/>
                    <a:pt x="260" y="215"/>
                  </a:cubicBezTo>
                  <a:lnTo>
                    <a:pt x="260" y="216"/>
                  </a:lnTo>
                  <a:cubicBezTo>
                    <a:pt x="338" y="248"/>
                    <a:pt x="417" y="280"/>
                    <a:pt x="495" y="310"/>
                  </a:cubicBezTo>
                  <a:cubicBezTo>
                    <a:pt x="646" y="371"/>
                    <a:pt x="796" y="431"/>
                    <a:pt x="947" y="492"/>
                  </a:cubicBezTo>
                  <a:lnTo>
                    <a:pt x="949" y="492"/>
                  </a:lnTo>
                  <a:cubicBezTo>
                    <a:pt x="989" y="510"/>
                    <a:pt x="1032" y="526"/>
                    <a:pt x="1073" y="543"/>
                  </a:cubicBezTo>
                  <a:lnTo>
                    <a:pt x="1074" y="543"/>
                  </a:lnTo>
                  <a:cubicBezTo>
                    <a:pt x="1092" y="550"/>
                    <a:pt x="1108" y="557"/>
                    <a:pt x="1125" y="564"/>
                  </a:cubicBezTo>
                  <a:cubicBezTo>
                    <a:pt x="1103" y="517"/>
                    <a:pt x="1096" y="461"/>
                    <a:pt x="1102" y="409"/>
                  </a:cubicBezTo>
                  <a:cubicBezTo>
                    <a:pt x="1069" y="397"/>
                    <a:pt x="1034" y="382"/>
                    <a:pt x="1000" y="369"/>
                  </a:cubicBezTo>
                  <a:cubicBezTo>
                    <a:pt x="842" y="307"/>
                    <a:pt x="684" y="242"/>
                    <a:pt x="525" y="178"/>
                  </a:cubicBezTo>
                  <a:cubicBezTo>
                    <a:pt x="391" y="124"/>
                    <a:pt x="257" y="71"/>
                    <a:pt x="124" y="17"/>
                  </a:cubicBezTo>
                  <a:cubicBezTo>
                    <a:pt x="122" y="16"/>
                    <a:pt x="119" y="14"/>
                    <a:pt x="117" y="14"/>
                  </a:cubicBezTo>
                  <a:cubicBezTo>
                    <a:pt x="109" y="11"/>
                    <a:pt x="102" y="7"/>
                    <a:pt x="94" y="5"/>
                  </a:cubicBezTo>
                  <a:cubicBezTo>
                    <a:pt x="87" y="2"/>
                    <a:pt x="7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4774085" y="2390045"/>
              <a:ext cx="6546" cy="722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4796541" y="2354614"/>
              <a:ext cx="10712" cy="6705"/>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4825981" y="2313193"/>
              <a:ext cx="166476" cy="27852"/>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4774640" y="2434442"/>
              <a:ext cx="8054" cy="11704"/>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4784956" y="2394925"/>
              <a:ext cx="10554" cy="6586"/>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5"/>
            <p:cNvSpPr/>
            <p:nvPr/>
          </p:nvSpPr>
          <p:spPr>
            <a:xfrm>
              <a:off x="4827964" y="2370366"/>
              <a:ext cx="12696" cy="6308"/>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4854785" y="2356281"/>
              <a:ext cx="17259" cy="9998"/>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4783448" y="2442139"/>
              <a:ext cx="8332" cy="7300"/>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4785551" y="2487766"/>
              <a:ext cx="7419" cy="5316"/>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4828322" y="2415556"/>
              <a:ext cx="13212" cy="6308"/>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4864585" y="2401352"/>
              <a:ext cx="8371" cy="722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805627" y="2500978"/>
              <a:ext cx="6467" cy="10395"/>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814316" y="2525775"/>
              <a:ext cx="27892" cy="24956"/>
            </a:xfrm>
            <a:custGeom>
              <a:avLst/>
              <a:gdLst/>
              <a:ahLst/>
              <a:cxnLst/>
              <a:rect l="l" t="t" r="r" b="b"/>
              <a:pathLst>
                <a:path w="703" h="629" extrusionOk="0">
                  <a:moveTo>
                    <a:pt x="97" y="1"/>
                  </a:moveTo>
                  <a:cubicBezTo>
                    <a:pt x="89" y="9"/>
                    <a:pt x="82" y="16"/>
                    <a:pt x="74" y="23"/>
                  </a:cubicBezTo>
                  <a:cubicBezTo>
                    <a:pt x="70" y="27"/>
                    <a:pt x="66" y="31"/>
                    <a:pt x="63" y="33"/>
                  </a:cubicBezTo>
                  <a:cubicBezTo>
                    <a:pt x="43" y="51"/>
                    <a:pt x="22" y="69"/>
                    <a:pt x="0" y="85"/>
                  </a:cubicBezTo>
                  <a:cubicBezTo>
                    <a:pt x="2" y="86"/>
                    <a:pt x="2" y="87"/>
                    <a:pt x="3" y="88"/>
                  </a:cubicBezTo>
                  <a:cubicBezTo>
                    <a:pt x="28" y="121"/>
                    <a:pt x="52" y="155"/>
                    <a:pt x="77" y="189"/>
                  </a:cubicBezTo>
                  <a:cubicBezTo>
                    <a:pt x="121" y="244"/>
                    <a:pt x="166" y="296"/>
                    <a:pt x="214" y="347"/>
                  </a:cubicBezTo>
                  <a:cubicBezTo>
                    <a:pt x="237" y="373"/>
                    <a:pt x="263" y="396"/>
                    <a:pt x="289" y="419"/>
                  </a:cubicBezTo>
                  <a:cubicBezTo>
                    <a:pt x="316" y="442"/>
                    <a:pt x="342" y="464"/>
                    <a:pt x="370" y="485"/>
                  </a:cubicBezTo>
                  <a:cubicBezTo>
                    <a:pt x="375" y="487"/>
                    <a:pt x="380" y="490"/>
                    <a:pt x="386" y="495"/>
                  </a:cubicBezTo>
                  <a:cubicBezTo>
                    <a:pt x="391" y="496"/>
                    <a:pt x="397" y="501"/>
                    <a:pt x="403" y="504"/>
                  </a:cubicBezTo>
                  <a:cubicBezTo>
                    <a:pt x="423" y="519"/>
                    <a:pt x="446" y="537"/>
                    <a:pt x="472" y="554"/>
                  </a:cubicBezTo>
                  <a:cubicBezTo>
                    <a:pt x="477" y="558"/>
                    <a:pt x="483" y="562"/>
                    <a:pt x="490" y="567"/>
                  </a:cubicBezTo>
                  <a:cubicBezTo>
                    <a:pt x="495" y="571"/>
                    <a:pt x="502" y="576"/>
                    <a:pt x="510" y="580"/>
                  </a:cubicBezTo>
                  <a:cubicBezTo>
                    <a:pt x="517" y="585"/>
                    <a:pt x="524" y="590"/>
                    <a:pt x="532" y="594"/>
                  </a:cubicBezTo>
                  <a:cubicBezTo>
                    <a:pt x="541" y="599"/>
                    <a:pt x="549" y="603"/>
                    <a:pt x="558" y="609"/>
                  </a:cubicBezTo>
                  <a:cubicBezTo>
                    <a:pt x="581" y="620"/>
                    <a:pt x="603" y="628"/>
                    <a:pt x="622" y="629"/>
                  </a:cubicBezTo>
                  <a:cubicBezTo>
                    <a:pt x="630" y="629"/>
                    <a:pt x="637" y="629"/>
                    <a:pt x="642" y="627"/>
                  </a:cubicBezTo>
                  <a:cubicBezTo>
                    <a:pt x="644" y="627"/>
                    <a:pt x="645" y="625"/>
                    <a:pt x="645" y="625"/>
                  </a:cubicBezTo>
                  <a:cubicBezTo>
                    <a:pt x="659" y="622"/>
                    <a:pt x="670" y="613"/>
                    <a:pt x="677" y="597"/>
                  </a:cubicBezTo>
                  <a:cubicBezTo>
                    <a:pt x="703" y="540"/>
                    <a:pt x="660" y="508"/>
                    <a:pt x="611" y="483"/>
                  </a:cubicBezTo>
                  <a:cubicBezTo>
                    <a:pt x="581" y="467"/>
                    <a:pt x="548" y="453"/>
                    <a:pt x="529" y="436"/>
                  </a:cubicBezTo>
                  <a:cubicBezTo>
                    <a:pt x="507" y="422"/>
                    <a:pt x="485" y="407"/>
                    <a:pt x="466" y="392"/>
                  </a:cubicBezTo>
                  <a:cubicBezTo>
                    <a:pt x="446" y="379"/>
                    <a:pt x="427" y="364"/>
                    <a:pt x="407" y="349"/>
                  </a:cubicBezTo>
                  <a:cubicBezTo>
                    <a:pt x="383" y="329"/>
                    <a:pt x="360" y="308"/>
                    <a:pt x="338" y="287"/>
                  </a:cubicBezTo>
                  <a:lnTo>
                    <a:pt x="291" y="242"/>
                  </a:lnTo>
                  <a:cubicBezTo>
                    <a:pt x="256" y="205"/>
                    <a:pt x="221" y="166"/>
                    <a:pt x="190" y="127"/>
                  </a:cubicBezTo>
                  <a:cubicBezTo>
                    <a:pt x="185" y="121"/>
                    <a:pt x="181" y="114"/>
                    <a:pt x="176" y="108"/>
                  </a:cubicBezTo>
                  <a:lnTo>
                    <a:pt x="175" y="108"/>
                  </a:lnTo>
                  <a:cubicBezTo>
                    <a:pt x="148" y="73"/>
                    <a:pt x="123" y="38"/>
                    <a:pt x="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4824394" y="2475467"/>
              <a:ext cx="7578" cy="8213"/>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863117" y="2444758"/>
              <a:ext cx="14521" cy="12299"/>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4832726" y="2490861"/>
              <a:ext cx="44674" cy="59870"/>
            </a:xfrm>
            <a:custGeom>
              <a:avLst/>
              <a:gdLst/>
              <a:ahLst/>
              <a:cxnLst/>
              <a:rect l="l" t="t" r="r" b="b"/>
              <a:pathLst>
                <a:path w="1126" h="1509" extrusionOk="0">
                  <a:moveTo>
                    <a:pt x="1055" y="1"/>
                  </a:moveTo>
                  <a:cubicBezTo>
                    <a:pt x="1044" y="1"/>
                    <a:pt x="1033" y="4"/>
                    <a:pt x="1024" y="9"/>
                  </a:cubicBezTo>
                  <a:cubicBezTo>
                    <a:pt x="1000" y="22"/>
                    <a:pt x="975" y="35"/>
                    <a:pt x="951" y="48"/>
                  </a:cubicBezTo>
                  <a:cubicBezTo>
                    <a:pt x="948" y="49"/>
                    <a:pt x="944" y="52"/>
                    <a:pt x="941" y="54"/>
                  </a:cubicBezTo>
                  <a:cubicBezTo>
                    <a:pt x="921" y="65"/>
                    <a:pt x="901" y="78"/>
                    <a:pt x="882" y="91"/>
                  </a:cubicBezTo>
                  <a:cubicBezTo>
                    <a:pt x="860" y="104"/>
                    <a:pt x="839" y="117"/>
                    <a:pt x="817" y="131"/>
                  </a:cubicBezTo>
                  <a:cubicBezTo>
                    <a:pt x="792" y="146"/>
                    <a:pt x="767" y="162"/>
                    <a:pt x="742" y="177"/>
                  </a:cubicBezTo>
                  <a:cubicBezTo>
                    <a:pt x="513" y="321"/>
                    <a:pt x="273" y="450"/>
                    <a:pt x="50" y="601"/>
                  </a:cubicBezTo>
                  <a:cubicBezTo>
                    <a:pt x="1" y="637"/>
                    <a:pt x="1" y="718"/>
                    <a:pt x="61" y="743"/>
                  </a:cubicBezTo>
                  <a:cubicBezTo>
                    <a:pt x="91" y="750"/>
                    <a:pt x="120" y="756"/>
                    <a:pt x="145" y="777"/>
                  </a:cubicBezTo>
                  <a:cubicBezTo>
                    <a:pt x="178" y="799"/>
                    <a:pt x="210" y="826"/>
                    <a:pt x="236" y="855"/>
                  </a:cubicBezTo>
                  <a:cubicBezTo>
                    <a:pt x="265" y="888"/>
                    <a:pt x="290" y="925"/>
                    <a:pt x="307" y="965"/>
                  </a:cubicBezTo>
                  <a:cubicBezTo>
                    <a:pt x="327" y="1007"/>
                    <a:pt x="338" y="1054"/>
                    <a:pt x="336" y="1104"/>
                  </a:cubicBezTo>
                  <a:cubicBezTo>
                    <a:pt x="332" y="1186"/>
                    <a:pt x="321" y="1285"/>
                    <a:pt x="244" y="1333"/>
                  </a:cubicBezTo>
                  <a:cubicBezTo>
                    <a:pt x="215" y="1350"/>
                    <a:pt x="181" y="1358"/>
                    <a:pt x="147" y="1363"/>
                  </a:cubicBezTo>
                  <a:cubicBezTo>
                    <a:pt x="142" y="1365"/>
                    <a:pt x="135" y="1366"/>
                    <a:pt x="129" y="1367"/>
                  </a:cubicBezTo>
                  <a:cubicBezTo>
                    <a:pt x="68" y="1378"/>
                    <a:pt x="61" y="1453"/>
                    <a:pt x="94" y="1489"/>
                  </a:cubicBezTo>
                  <a:cubicBezTo>
                    <a:pt x="107" y="1501"/>
                    <a:pt x="121" y="1509"/>
                    <a:pt x="140" y="1509"/>
                  </a:cubicBezTo>
                  <a:cubicBezTo>
                    <a:pt x="144" y="1509"/>
                    <a:pt x="149" y="1509"/>
                    <a:pt x="153" y="1508"/>
                  </a:cubicBezTo>
                  <a:lnTo>
                    <a:pt x="157" y="1508"/>
                  </a:lnTo>
                  <a:cubicBezTo>
                    <a:pt x="165" y="1507"/>
                    <a:pt x="172" y="1507"/>
                    <a:pt x="178" y="1505"/>
                  </a:cubicBezTo>
                  <a:cubicBezTo>
                    <a:pt x="180" y="1505"/>
                    <a:pt x="180" y="1505"/>
                    <a:pt x="181" y="1504"/>
                  </a:cubicBezTo>
                  <a:cubicBezTo>
                    <a:pt x="185" y="1504"/>
                    <a:pt x="189" y="1504"/>
                    <a:pt x="193" y="1503"/>
                  </a:cubicBezTo>
                  <a:cubicBezTo>
                    <a:pt x="206" y="1501"/>
                    <a:pt x="218" y="1497"/>
                    <a:pt x="230" y="1494"/>
                  </a:cubicBezTo>
                  <a:cubicBezTo>
                    <a:pt x="239" y="1492"/>
                    <a:pt x="248" y="1489"/>
                    <a:pt x="256" y="1486"/>
                  </a:cubicBezTo>
                  <a:cubicBezTo>
                    <a:pt x="264" y="1483"/>
                    <a:pt x="270" y="1481"/>
                    <a:pt x="278" y="1477"/>
                  </a:cubicBezTo>
                  <a:cubicBezTo>
                    <a:pt x="285" y="1473"/>
                    <a:pt x="290" y="1470"/>
                    <a:pt x="296" y="1466"/>
                  </a:cubicBezTo>
                  <a:cubicBezTo>
                    <a:pt x="316" y="1455"/>
                    <a:pt x="334" y="1441"/>
                    <a:pt x="351" y="1426"/>
                  </a:cubicBezTo>
                  <a:lnTo>
                    <a:pt x="361" y="1415"/>
                  </a:lnTo>
                  <a:cubicBezTo>
                    <a:pt x="368" y="1408"/>
                    <a:pt x="375" y="1401"/>
                    <a:pt x="382" y="1393"/>
                  </a:cubicBezTo>
                  <a:cubicBezTo>
                    <a:pt x="386" y="1388"/>
                    <a:pt x="391" y="1381"/>
                    <a:pt x="396" y="1374"/>
                  </a:cubicBezTo>
                  <a:cubicBezTo>
                    <a:pt x="403" y="1366"/>
                    <a:pt x="407" y="1356"/>
                    <a:pt x="413" y="1346"/>
                  </a:cubicBezTo>
                  <a:cubicBezTo>
                    <a:pt x="418" y="1337"/>
                    <a:pt x="422" y="1329"/>
                    <a:pt x="427" y="1320"/>
                  </a:cubicBezTo>
                  <a:cubicBezTo>
                    <a:pt x="437" y="1296"/>
                    <a:pt x="446" y="1273"/>
                    <a:pt x="453" y="1248"/>
                  </a:cubicBezTo>
                  <a:cubicBezTo>
                    <a:pt x="456" y="1242"/>
                    <a:pt x="457" y="1235"/>
                    <a:pt x="458" y="1231"/>
                  </a:cubicBezTo>
                  <a:cubicBezTo>
                    <a:pt x="463" y="1213"/>
                    <a:pt x="466" y="1196"/>
                    <a:pt x="468" y="1177"/>
                  </a:cubicBezTo>
                  <a:cubicBezTo>
                    <a:pt x="476" y="1113"/>
                    <a:pt x="473" y="1047"/>
                    <a:pt x="459" y="983"/>
                  </a:cubicBezTo>
                  <a:cubicBezTo>
                    <a:pt x="459" y="982"/>
                    <a:pt x="458" y="981"/>
                    <a:pt x="457" y="979"/>
                  </a:cubicBezTo>
                  <a:cubicBezTo>
                    <a:pt x="437" y="897"/>
                    <a:pt x="396" y="824"/>
                    <a:pt x="340" y="762"/>
                  </a:cubicBezTo>
                  <a:cubicBezTo>
                    <a:pt x="329" y="748"/>
                    <a:pt x="317" y="736"/>
                    <a:pt x="304" y="724"/>
                  </a:cubicBezTo>
                  <a:cubicBezTo>
                    <a:pt x="295" y="714"/>
                    <a:pt x="287" y="706"/>
                    <a:pt x="279" y="699"/>
                  </a:cubicBezTo>
                  <a:lnTo>
                    <a:pt x="279" y="698"/>
                  </a:lnTo>
                  <a:cubicBezTo>
                    <a:pt x="275" y="696"/>
                    <a:pt x="272" y="694"/>
                    <a:pt x="269" y="690"/>
                  </a:cubicBezTo>
                  <a:cubicBezTo>
                    <a:pt x="255" y="680"/>
                    <a:pt x="242" y="669"/>
                    <a:pt x="228" y="659"/>
                  </a:cubicBezTo>
                  <a:cubicBezTo>
                    <a:pt x="323" y="600"/>
                    <a:pt x="419" y="543"/>
                    <a:pt x="513" y="486"/>
                  </a:cubicBezTo>
                  <a:cubicBezTo>
                    <a:pt x="618" y="422"/>
                    <a:pt x="724" y="359"/>
                    <a:pt x="830" y="295"/>
                  </a:cubicBezTo>
                  <a:cubicBezTo>
                    <a:pt x="852" y="281"/>
                    <a:pt x="875" y="267"/>
                    <a:pt x="897" y="252"/>
                  </a:cubicBezTo>
                  <a:cubicBezTo>
                    <a:pt x="897" y="253"/>
                    <a:pt x="898" y="253"/>
                    <a:pt x="898" y="253"/>
                  </a:cubicBezTo>
                  <a:cubicBezTo>
                    <a:pt x="899" y="253"/>
                    <a:pt x="899" y="252"/>
                    <a:pt x="899" y="252"/>
                  </a:cubicBezTo>
                  <a:cubicBezTo>
                    <a:pt x="906" y="249"/>
                    <a:pt x="912" y="244"/>
                    <a:pt x="918" y="240"/>
                  </a:cubicBezTo>
                  <a:cubicBezTo>
                    <a:pt x="959" y="216"/>
                    <a:pt x="1000" y="191"/>
                    <a:pt x="1041" y="166"/>
                  </a:cubicBezTo>
                  <a:lnTo>
                    <a:pt x="1041" y="165"/>
                  </a:lnTo>
                  <a:cubicBezTo>
                    <a:pt x="1061" y="153"/>
                    <a:pt x="1080" y="142"/>
                    <a:pt x="1099" y="129"/>
                  </a:cubicBezTo>
                  <a:cubicBezTo>
                    <a:pt x="1103" y="125"/>
                    <a:pt x="1106" y="121"/>
                    <a:pt x="1109" y="116"/>
                  </a:cubicBezTo>
                  <a:cubicBezTo>
                    <a:pt x="1122" y="98"/>
                    <a:pt x="1125" y="75"/>
                    <a:pt x="1120" y="54"/>
                  </a:cubicBezTo>
                  <a:cubicBezTo>
                    <a:pt x="1118" y="53"/>
                    <a:pt x="1120" y="53"/>
                    <a:pt x="1120" y="53"/>
                  </a:cubicBezTo>
                  <a:cubicBezTo>
                    <a:pt x="1115" y="39"/>
                    <a:pt x="1108" y="28"/>
                    <a:pt x="1098" y="19"/>
                  </a:cubicBezTo>
                  <a:cubicBezTo>
                    <a:pt x="1098" y="19"/>
                    <a:pt x="1098" y="18"/>
                    <a:pt x="1097" y="18"/>
                  </a:cubicBezTo>
                  <a:cubicBezTo>
                    <a:pt x="1092" y="13"/>
                    <a:pt x="1085" y="9"/>
                    <a:pt x="1078" y="5"/>
                  </a:cubicBezTo>
                  <a:cubicBezTo>
                    <a:pt x="1075" y="4"/>
                    <a:pt x="1071" y="2"/>
                    <a:pt x="1068" y="2"/>
                  </a:cubicBezTo>
                  <a:cubicBezTo>
                    <a:pt x="1064" y="1"/>
                    <a:pt x="1060" y="1"/>
                    <a:pt x="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4786702" y="2488480"/>
              <a:ext cx="21147" cy="17616"/>
            </a:xfrm>
            <a:custGeom>
              <a:avLst/>
              <a:gdLst/>
              <a:ahLst/>
              <a:cxnLst/>
              <a:rect l="l" t="t" r="r" b="b"/>
              <a:pathLst>
                <a:path w="533" h="444" extrusionOk="0">
                  <a:moveTo>
                    <a:pt x="1" y="1"/>
                  </a:moveTo>
                  <a:lnTo>
                    <a:pt x="1" y="1"/>
                  </a:lnTo>
                  <a:cubicBezTo>
                    <a:pt x="0" y="8"/>
                    <a:pt x="0" y="16"/>
                    <a:pt x="4" y="23"/>
                  </a:cubicBezTo>
                  <a:cubicBezTo>
                    <a:pt x="5" y="35"/>
                    <a:pt x="9" y="49"/>
                    <a:pt x="17" y="60"/>
                  </a:cubicBezTo>
                  <a:cubicBezTo>
                    <a:pt x="118" y="188"/>
                    <a:pt x="241" y="295"/>
                    <a:pt x="372" y="392"/>
                  </a:cubicBezTo>
                  <a:cubicBezTo>
                    <a:pt x="373" y="393"/>
                    <a:pt x="374" y="393"/>
                    <a:pt x="375" y="394"/>
                  </a:cubicBezTo>
                  <a:lnTo>
                    <a:pt x="378" y="397"/>
                  </a:lnTo>
                  <a:cubicBezTo>
                    <a:pt x="394" y="409"/>
                    <a:pt x="410" y="421"/>
                    <a:pt x="427" y="434"/>
                  </a:cubicBezTo>
                  <a:lnTo>
                    <a:pt x="434" y="437"/>
                  </a:lnTo>
                  <a:cubicBezTo>
                    <a:pt x="443" y="441"/>
                    <a:pt x="452" y="443"/>
                    <a:pt x="461" y="443"/>
                  </a:cubicBezTo>
                  <a:cubicBezTo>
                    <a:pt x="471" y="443"/>
                    <a:pt x="481" y="441"/>
                    <a:pt x="490" y="436"/>
                  </a:cubicBezTo>
                  <a:cubicBezTo>
                    <a:pt x="493" y="436"/>
                    <a:pt x="497" y="435"/>
                    <a:pt x="499" y="433"/>
                  </a:cubicBezTo>
                  <a:cubicBezTo>
                    <a:pt x="523" y="415"/>
                    <a:pt x="532" y="388"/>
                    <a:pt x="529" y="360"/>
                  </a:cubicBezTo>
                  <a:lnTo>
                    <a:pt x="529" y="359"/>
                  </a:lnTo>
                  <a:cubicBezTo>
                    <a:pt x="527" y="349"/>
                    <a:pt x="523" y="340"/>
                    <a:pt x="517" y="332"/>
                  </a:cubicBezTo>
                  <a:cubicBezTo>
                    <a:pt x="499" y="302"/>
                    <a:pt x="462" y="286"/>
                    <a:pt x="435" y="263"/>
                  </a:cubicBezTo>
                  <a:cubicBezTo>
                    <a:pt x="434" y="261"/>
                    <a:pt x="433" y="259"/>
                    <a:pt x="431" y="258"/>
                  </a:cubicBezTo>
                  <a:lnTo>
                    <a:pt x="430" y="257"/>
                  </a:lnTo>
                  <a:cubicBezTo>
                    <a:pt x="423" y="252"/>
                    <a:pt x="415" y="248"/>
                    <a:pt x="408" y="244"/>
                  </a:cubicBezTo>
                  <a:cubicBezTo>
                    <a:pt x="385" y="229"/>
                    <a:pt x="360" y="215"/>
                    <a:pt x="335" y="200"/>
                  </a:cubicBezTo>
                  <a:cubicBezTo>
                    <a:pt x="299" y="179"/>
                    <a:pt x="265" y="158"/>
                    <a:pt x="229" y="136"/>
                  </a:cubicBezTo>
                  <a:cubicBezTo>
                    <a:pt x="204" y="122"/>
                    <a:pt x="180" y="107"/>
                    <a:pt x="156" y="93"/>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4816935" y="2468047"/>
              <a:ext cx="10871" cy="10831"/>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5"/>
            <p:cNvSpPr/>
            <p:nvPr/>
          </p:nvSpPr>
          <p:spPr>
            <a:xfrm>
              <a:off x="4606138" y="2340490"/>
              <a:ext cx="76850" cy="254594"/>
            </a:xfrm>
            <a:custGeom>
              <a:avLst/>
              <a:gdLst/>
              <a:ahLst/>
              <a:cxnLst/>
              <a:rect l="l" t="t" r="r" b="b"/>
              <a:pathLst>
                <a:path w="1937" h="6417" extrusionOk="0">
                  <a:moveTo>
                    <a:pt x="121" y="1"/>
                  </a:moveTo>
                  <a:cubicBezTo>
                    <a:pt x="81" y="17"/>
                    <a:pt x="41" y="33"/>
                    <a:pt x="0" y="49"/>
                  </a:cubicBezTo>
                  <a:cubicBezTo>
                    <a:pt x="9" y="94"/>
                    <a:pt x="20" y="139"/>
                    <a:pt x="29" y="184"/>
                  </a:cubicBezTo>
                  <a:lnTo>
                    <a:pt x="29" y="185"/>
                  </a:lnTo>
                  <a:cubicBezTo>
                    <a:pt x="30" y="191"/>
                    <a:pt x="31" y="197"/>
                    <a:pt x="32" y="203"/>
                  </a:cubicBezTo>
                  <a:cubicBezTo>
                    <a:pt x="66" y="354"/>
                    <a:pt x="98" y="503"/>
                    <a:pt x="132" y="653"/>
                  </a:cubicBezTo>
                  <a:cubicBezTo>
                    <a:pt x="166" y="810"/>
                    <a:pt x="203" y="966"/>
                    <a:pt x="241" y="1122"/>
                  </a:cubicBezTo>
                  <a:cubicBezTo>
                    <a:pt x="510" y="2236"/>
                    <a:pt x="833" y="3338"/>
                    <a:pt x="1188" y="4428"/>
                  </a:cubicBezTo>
                  <a:cubicBezTo>
                    <a:pt x="1272" y="4675"/>
                    <a:pt x="1351" y="4925"/>
                    <a:pt x="1430" y="5174"/>
                  </a:cubicBezTo>
                  <a:cubicBezTo>
                    <a:pt x="1448" y="5232"/>
                    <a:pt x="1467" y="5291"/>
                    <a:pt x="1485" y="5349"/>
                  </a:cubicBezTo>
                  <a:cubicBezTo>
                    <a:pt x="1520" y="5456"/>
                    <a:pt x="1553" y="5564"/>
                    <a:pt x="1588" y="5672"/>
                  </a:cubicBezTo>
                  <a:cubicBezTo>
                    <a:pt x="1614" y="5755"/>
                    <a:pt x="1641" y="5838"/>
                    <a:pt x="1669" y="5921"/>
                  </a:cubicBezTo>
                  <a:cubicBezTo>
                    <a:pt x="1698" y="6014"/>
                    <a:pt x="1729" y="6107"/>
                    <a:pt x="1759" y="6201"/>
                  </a:cubicBezTo>
                  <a:cubicBezTo>
                    <a:pt x="1766" y="6220"/>
                    <a:pt x="1773" y="6239"/>
                    <a:pt x="1780" y="6260"/>
                  </a:cubicBezTo>
                  <a:cubicBezTo>
                    <a:pt x="1781" y="6263"/>
                    <a:pt x="1782" y="6267"/>
                    <a:pt x="1783" y="6270"/>
                  </a:cubicBezTo>
                  <a:cubicBezTo>
                    <a:pt x="1799" y="6320"/>
                    <a:pt x="1815" y="6367"/>
                    <a:pt x="1832" y="6417"/>
                  </a:cubicBezTo>
                  <a:cubicBezTo>
                    <a:pt x="1866" y="6382"/>
                    <a:pt x="1902" y="6347"/>
                    <a:pt x="1937" y="6312"/>
                  </a:cubicBezTo>
                  <a:cubicBezTo>
                    <a:pt x="1923" y="6271"/>
                    <a:pt x="1909" y="6231"/>
                    <a:pt x="1896" y="6190"/>
                  </a:cubicBezTo>
                  <a:cubicBezTo>
                    <a:pt x="1893" y="6181"/>
                    <a:pt x="1890" y="6172"/>
                    <a:pt x="1887" y="6163"/>
                  </a:cubicBezTo>
                  <a:cubicBezTo>
                    <a:pt x="1886" y="6160"/>
                    <a:pt x="1886" y="6157"/>
                    <a:pt x="1885" y="6155"/>
                  </a:cubicBezTo>
                  <a:cubicBezTo>
                    <a:pt x="1499" y="4972"/>
                    <a:pt x="1124" y="3785"/>
                    <a:pt x="783" y="2587"/>
                  </a:cubicBezTo>
                  <a:cubicBezTo>
                    <a:pt x="760" y="2505"/>
                    <a:pt x="738" y="2425"/>
                    <a:pt x="715" y="2341"/>
                  </a:cubicBezTo>
                  <a:cubicBezTo>
                    <a:pt x="678" y="2212"/>
                    <a:pt x="642" y="2083"/>
                    <a:pt x="609" y="1953"/>
                  </a:cubicBezTo>
                  <a:cubicBezTo>
                    <a:pt x="573" y="1824"/>
                    <a:pt x="538" y="1694"/>
                    <a:pt x="504" y="1564"/>
                  </a:cubicBezTo>
                  <a:cubicBezTo>
                    <a:pt x="470" y="1435"/>
                    <a:pt x="437" y="1304"/>
                    <a:pt x="403" y="1175"/>
                  </a:cubicBezTo>
                  <a:cubicBezTo>
                    <a:pt x="370" y="1045"/>
                    <a:pt x="337" y="914"/>
                    <a:pt x="306" y="785"/>
                  </a:cubicBezTo>
                  <a:cubicBezTo>
                    <a:pt x="274" y="654"/>
                    <a:pt x="241" y="524"/>
                    <a:pt x="213" y="393"/>
                  </a:cubicBezTo>
                  <a:cubicBezTo>
                    <a:pt x="192" y="308"/>
                    <a:pt x="172" y="221"/>
                    <a:pt x="153" y="135"/>
                  </a:cubicBezTo>
                  <a:cubicBezTo>
                    <a:pt x="142" y="91"/>
                    <a:pt x="132" y="46"/>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a:off x="4940366" y="2346045"/>
              <a:ext cx="85182" cy="236860"/>
            </a:xfrm>
            <a:custGeom>
              <a:avLst/>
              <a:gdLst/>
              <a:ahLst/>
              <a:cxnLst/>
              <a:rect l="l" t="t" r="r" b="b"/>
              <a:pathLst>
                <a:path w="2147" h="5970" extrusionOk="0">
                  <a:moveTo>
                    <a:pt x="2022" y="0"/>
                  </a:moveTo>
                  <a:cubicBezTo>
                    <a:pt x="2007" y="43"/>
                    <a:pt x="1993" y="85"/>
                    <a:pt x="1980" y="127"/>
                  </a:cubicBezTo>
                  <a:cubicBezTo>
                    <a:pt x="1960" y="181"/>
                    <a:pt x="1943" y="233"/>
                    <a:pt x="1925" y="287"/>
                  </a:cubicBezTo>
                  <a:cubicBezTo>
                    <a:pt x="1780" y="726"/>
                    <a:pt x="1642" y="1170"/>
                    <a:pt x="1491" y="1611"/>
                  </a:cubicBezTo>
                  <a:cubicBezTo>
                    <a:pt x="1138" y="2636"/>
                    <a:pt x="776" y="3658"/>
                    <a:pt x="418" y="4681"/>
                  </a:cubicBezTo>
                  <a:cubicBezTo>
                    <a:pt x="296" y="5027"/>
                    <a:pt x="173" y="5373"/>
                    <a:pt x="51" y="5718"/>
                  </a:cubicBezTo>
                  <a:lnTo>
                    <a:pt x="51" y="5719"/>
                  </a:lnTo>
                  <a:cubicBezTo>
                    <a:pt x="48" y="5726"/>
                    <a:pt x="45" y="5734"/>
                    <a:pt x="43" y="5741"/>
                  </a:cubicBezTo>
                  <a:cubicBezTo>
                    <a:pt x="29" y="5780"/>
                    <a:pt x="15" y="5821"/>
                    <a:pt x="0" y="5859"/>
                  </a:cubicBezTo>
                  <a:lnTo>
                    <a:pt x="0" y="5860"/>
                  </a:lnTo>
                  <a:cubicBezTo>
                    <a:pt x="35" y="5897"/>
                    <a:pt x="68" y="5934"/>
                    <a:pt x="102" y="5970"/>
                  </a:cubicBezTo>
                  <a:cubicBezTo>
                    <a:pt x="109" y="5961"/>
                    <a:pt x="117" y="5955"/>
                    <a:pt x="125" y="5948"/>
                  </a:cubicBezTo>
                  <a:lnTo>
                    <a:pt x="158" y="5852"/>
                  </a:lnTo>
                  <a:cubicBezTo>
                    <a:pt x="161" y="5847"/>
                    <a:pt x="162" y="5844"/>
                    <a:pt x="163" y="5839"/>
                  </a:cubicBezTo>
                  <a:cubicBezTo>
                    <a:pt x="352" y="5303"/>
                    <a:pt x="543" y="4766"/>
                    <a:pt x="734" y="4230"/>
                  </a:cubicBezTo>
                  <a:cubicBezTo>
                    <a:pt x="1101" y="3207"/>
                    <a:pt x="1453" y="2178"/>
                    <a:pt x="1792" y="1146"/>
                  </a:cubicBezTo>
                  <a:cubicBezTo>
                    <a:pt x="1910" y="828"/>
                    <a:pt x="2001" y="500"/>
                    <a:pt x="2104" y="178"/>
                  </a:cubicBezTo>
                  <a:lnTo>
                    <a:pt x="2105" y="178"/>
                  </a:lnTo>
                  <a:cubicBezTo>
                    <a:pt x="2119" y="134"/>
                    <a:pt x="2133" y="92"/>
                    <a:pt x="2147" y="50"/>
                  </a:cubicBezTo>
                  <a:cubicBezTo>
                    <a:pt x="2108" y="35"/>
                    <a:pt x="2070" y="19"/>
                    <a:pt x="2033" y="4"/>
                  </a:cubicBezTo>
                  <a:lnTo>
                    <a:pt x="2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4911482" y="2272922"/>
              <a:ext cx="18012" cy="4642"/>
            </a:xfrm>
            <a:custGeom>
              <a:avLst/>
              <a:gdLst/>
              <a:ahLst/>
              <a:cxnLst/>
              <a:rect l="l" t="t" r="r" b="b"/>
              <a:pathLst>
                <a:path w="454" h="117" extrusionOk="0">
                  <a:moveTo>
                    <a:pt x="1" y="0"/>
                  </a:moveTo>
                  <a:cubicBezTo>
                    <a:pt x="6" y="12"/>
                    <a:pt x="12" y="22"/>
                    <a:pt x="20" y="33"/>
                  </a:cubicBezTo>
                  <a:cubicBezTo>
                    <a:pt x="73" y="91"/>
                    <a:pt x="140" y="116"/>
                    <a:pt x="209" y="116"/>
                  </a:cubicBezTo>
                  <a:cubicBezTo>
                    <a:pt x="299" y="116"/>
                    <a:pt x="392" y="72"/>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7" name="Google Shape;1417;p35"/>
          <p:cNvSpPr/>
          <p:nvPr/>
        </p:nvSpPr>
        <p:spPr>
          <a:xfrm rot="-5746504" flipH="1">
            <a:off x="681830" y="4115917"/>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rot="-5902591" flipH="1">
            <a:off x="7748494" y="2888237"/>
            <a:ext cx="265744" cy="289677"/>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rot="-5746504" flipH="1">
            <a:off x="1187180" y="426362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rot="-5902591" flipH="1">
            <a:off x="7680828" y="3265372"/>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Oblak 3">
            <a:extLst>
              <a:ext uri="{FF2B5EF4-FFF2-40B4-BE49-F238E27FC236}">
                <a16:creationId xmlns:a16="http://schemas.microsoft.com/office/drawing/2014/main" id="{54919CF7-62D3-D3CD-91DD-FE4E704AC2F2}"/>
              </a:ext>
            </a:extLst>
          </p:cNvPr>
          <p:cNvSpPr/>
          <p:nvPr/>
        </p:nvSpPr>
        <p:spPr>
          <a:xfrm>
            <a:off x="3293777" y="884999"/>
            <a:ext cx="2556446" cy="1464360"/>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000" dirty="0">
              <a:solidFill>
                <a:schemeClr val="tx1"/>
              </a:solidFill>
            </a:endParaRPr>
          </a:p>
        </p:txBody>
      </p:sp>
      <p:sp>
        <p:nvSpPr>
          <p:cNvPr id="5" name="TekstniOkvir 4">
            <a:extLst>
              <a:ext uri="{FF2B5EF4-FFF2-40B4-BE49-F238E27FC236}">
                <a16:creationId xmlns:a16="http://schemas.microsoft.com/office/drawing/2014/main" id="{04A34CDA-523E-C6D3-37AE-08F088B87911}"/>
              </a:ext>
            </a:extLst>
          </p:cNvPr>
          <p:cNvSpPr txBox="1"/>
          <p:nvPr/>
        </p:nvSpPr>
        <p:spPr>
          <a:xfrm>
            <a:off x="3490331" y="1032403"/>
            <a:ext cx="1999785" cy="1169551"/>
          </a:xfrm>
          <a:prstGeom prst="rect">
            <a:avLst/>
          </a:prstGeom>
          <a:noFill/>
        </p:spPr>
        <p:txBody>
          <a:bodyPr wrap="square" rtlCol="0">
            <a:spAutoFit/>
          </a:bodyPr>
          <a:lstStyle/>
          <a:p>
            <a:pPr algn="ctr"/>
            <a:r>
              <a:rPr lang="hr-HR" sz="1000" b="1" dirty="0">
                <a:solidFill>
                  <a:schemeClr val="tx1"/>
                </a:solidFill>
              </a:rPr>
              <a:t>MISLI</a:t>
            </a:r>
          </a:p>
          <a:p>
            <a:pPr algn="ctr"/>
            <a:r>
              <a:rPr lang="hr-HR" sz="1000" dirty="0">
                <a:solidFill>
                  <a:schemeClr val="tx1"/>
                </a:solidFill>
              </a:rPr>
              <a:t>„Brinem se kako će sve to proći, ali nema veze. Potrudio sam se. Ako i budem lošije napisao test, ništa se strašno neće dogoditi i idući put ću ispraviti ocjenu.”</a:t>
            </a:r>
          </a:p>
          <a:p>
            <a:pPr algn="ctr"/>
            <a:endParaRPr lang="hr-HR" sz="1000" dirty="0">
              <a:solidFill>
                <a:schemeClr val="tx1"/>
              </a:solidFill>
            </a:endParaRPr>
          </a:p>
        </p:txBody>
      </p:sp>
      <p:sp>
        <p:nvSpPr>
          <p:cNvPr id="6" name="Oblak 5">
            <a:extLst>
              <a:ext uri="{FF2B5EF4-FFF2-40B4-BE49-F238E27FC236}">
                <a16:creationId xmlns:a16="http://schemas.microsoft.com/office/drawing/2014/main" id="{6DDE1A22-0382-E07F-A96E-72F84DECB1C7}"/>
              </a:ext>
            </a:extLst>
          </p:cNvPr>
          <p:cNvSpPr/>
          <p:nvPr/>
        </p:nvSpPr>
        <p:spPr>
          <a:xfrm>
            <a:off x="5850223" y="3571852"/>
            <a:ext cx="2556446" cy="1353182"/>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000" dirty="0">
              <a:solidFill>
                <a:schemeClr val="tx1"/>
              </a:solidFill>
            </a:endParaRPr>
          </a:p>
        </p:txBody>
      </p:sp>
      <p:sp>
        <p:nvSpPr>
          <p:cNvPr id="7" name="TekstniOkvir 6">
            <a:extLst>
              <a:ext uri="{FF2B5EF4-FFF2-40B4-BE49-F238E27FC236}">
                <a16:creationId xmlns:a16="http://schemas.microsoft.com/office/drawing/2014/main" id="{29733DB1-AD55-E367-97B5-62AA7CA94BD3}"/>
              </a:ext>
            </a:extLst>
          </p:cNvPr>
          <p:cNvSpPr txBox="1"/>
          <p:nvPr/>
        </p:nvSpPr>
        <p:spPr>
          <a:xfrm>
            <a:off x="6044231" y="3971072"/>
            <a:ext cx="1999785" cy="553998"/>
          </a:xfrm>
          <a:prstGeom prst="rect">
            <a:avLst/>
          </a:prstGeom>
          <a:noFill/>
        </p:spPr>
        <p:txBody>
          <a:bodyPr wrap="square" rtlCol="0">
            <a:spAutoFit/>
          </a:bodyPr>
          <a:lstStyle/>
          <a:p>
            <a:pPr algn="ctr"/>
            <a:r>
              <a:rPr lang="hr-HR" sz="1000" b="1" dirty="0">
                <a:solidFill>
                  <a:schemeClr val="tx1"/>
                </a:solidFill>
              </a:rPr>
              <a:t>PONAŠANJE</a:t>
            </a:r>
          </a:p>
          <a:p>
            <a:pPr algn="ctr"/>
            <a:endParaRPr lang="hr-HR" sz="1000" b="1" dirty="0">
              <a:solidFill>
                <a:schemeClr val="tx1"/>
              </a:solidFill>
            </a:endParaRPr>
          </a:p>
          <a:p>
            <a:pPr algn="ctr"/>
            <a:r>
              <a:rPr lang="hr-HR" sz="1000" dirty="0">
                <a:solidFill>
                  <a:schemeClr val="tx1"/>
                </a:solidFill>
              </a:rPr>
              <a:t>Otišao je u školu pisati ispit.</a:t>
            </a:r>
          </a:p>
        </p:txBody>
      </p:sp>
      <p:sp>
        <p:nvSpPr>
          <p:cNvPr id="8" name="Oblak 7">
            <a:extLst>
              <a:ext uri="{FF2B5EF4-FFF2-40B4-BE49-F238E27FC236}">
                <a16:creationId xmlns:a16="http://schemas.microsoft.com/office/drawing/2014/main" id="{9938E623-78FC-3775-8C43-D5FAF6198638}"/>
              </a:ext>
            </a:extLst>
          </p:cNvPr>
          <p:cNvSpPr/>
          <p:nvPr/>
        </p:nvSpPr>
        <p:spPr>
          <a:xfrm>
            <a:off x="1224269" y="3707987"/>
            <a:ext cx="2556446" cy="1353182"/>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000" dirty="0">
              <a:solidFill>
                <a:schemeClr val="tx1"/>
              </a:solidFill>
            </a:endParaRPr>
          </a:p>
        </p:txBody>
      </p:sp>
      <p:sp>
        <p:nvSpPr>
          <p:cNvPr id="9" name="TekstniOkvir 8">
            <a:extLst>
              <a:ext uri="{FF2B5EF4-FFF2-40B4-BE49-F238E27FC236}">
                <a16:creationId xmlns:a16="http://schemas.microsoft.com/office/drawing/2014/main" id="{FEF1D58C-B666-756B-A3C1-4A39AB0D9484}"/>
              </a:ext>
            </a:extLst>
          </p:cNvPr>
          <p:cNvSpPr txBox="1"/>
          <p:nvPr/>
        </p:nvSpPr>
        <p:spPr>
          <a:xfrm>
            <a:off x="1420823" y="3855213"/>
            <a:ext cx="2069508" cy="1015663"/>
          </a:xfrm>
          <a:prstGeom prst="rect">
            <a:avLst/>
          </a:prstGeom>
          <a:noFill/>
        </p:spPr>
        <p:txBody>
          <a:bodyPr wrap="square" rtlCol="0">
            <a:spAutoFit/>
          </a:bodyPr>
          <a:lstStyle/>
          <a:p>
            <a:pPr algn="ctr"/>
            <a:r>
              <a:rPr lang="hr-HR" sz="1000" b="1" dirty="0"/>
              <a:t>EMOCIJE</a:t>
            </a:r>
          </a:p>
          <a:p>
            <a:pPr algn="ctr"/>
            <a:r>
              <a:rPr lang="hr-HR" sz="1000" dirty="0"/>
              <a:t>napetost, anksioznost, strah</a:t>
            </a:r>
          </a:p>
          <a:p>
            <a:pPr algn="ctr"/>
            <a:endParaRPr lang="hr-HR" sz="1000" dirty="0"/>
          </a:p>
          <a:p>
            <a:pPr algn="ctr"/>
            <a:r>
              <a:rPr lang="hr-HR" sz="1000" b="1" dirty="0"/>
              <a:t>FIZIOLOŠKE REAKCIJE</a:t>
            </a:r>
          </a:p>
          <a:p>
            <a:pPr algn="ctr"/>
            <a:r>
              <a:rPr lang="hr-HR" sz="1000" dirty="0"/>
              <a:t>ubrzano disanje, lupanje srca, znojenje</a:t>
            </a:r>
          </a:p>
        </p:txBody>
      </p:sp>
      <p:cxnSp>
        <p:nvCxnSpPr>
          <p:cNvPr id="11" name="Ravni poveznik sa strelicom 10">
            <a:extLst>
              <a:ext uri="{FF2B5EF4-FFF2-40B4-BE49-F238E27FC236}">
                <a16:creationId xmlns:a16="http://schemas.microsoft.com/office/drawing/2014/main" id="{A4812283-6A8E-E29E-1AEA-2FDE408D64F4}"/>
              </a:ext>
            </a:extLst>
          </p:cNvPr>
          <p:cNvCxnSpPr>
            <a:cxnSpLocks/>
          </p:cNvCxnSpPr>
          <p:nvPr/>
        </p:nvCxnSpPr>
        <p:spPr>
          <a:xfrm flipV="1">
            <a:off x="2676293" y="2349359"/>
            <a:ext cx="1025912" cy="116004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Ravni poveznik sa strelicom 12">
            <a:extLst>
              <a:ext uri="{FF2B5EF4-FFF2-40B4-BE49-F238E27FC236}">
                <a16:creationId xmlns:a16="http://schemas.microsoft.com/office/drawing/2014/main" id="{E30E453F-5947-A101-0ACC-5BE6CFAEA6F4}"/>
              </a:ext>
            </a:extLst>
          </p:cNvPr>
          <p:cNvCxnSpPr/>
          <p:nvPr/>
        </p:nvCxnSpPr>
        <p:spPr>
          <a:xfrm>
            <a:off x="5597912" y="2201954"/>
            <a:ext cx="1048215" cy="118801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Ravni poveznik sa strelicom 14">
            <a:extLst>
              <a:ext uri="{FF2B5EF4-FFF2-40B4-BE49-F238E27FC236}">
                <a16:creationId xmlns:a16="http://schemas.microsoft.com/office/drawing/2014/main" id="{349BEA41-54B2-50D0-6280-7BF7AC51E213}"/>
              </a:ext>
            </a:extLst>
          </p:cNvPr>
          <p:cNvCxnSpPr>
            <a:cxnSpLocks/>
          </p:cNvCxnSpPr>
          <p:nvPr/>
        </p:nvCxnSpPr>
        <p:spPr>
          <a:xfrm>
            <a:off x="3603771" y="4868035"/>
            <a:ext cx="2114249" cy="1033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5" name="Google Shape;1455;p37"/>
          <p:cNvSpPr txBox="1">
            <a:spLocks noGrp="1"/>
          </p:cNvSpPr>
          <p:nvPr>
            <p:ph type="title"/>
          </p:nvPr>
        </p:nvSpPr>
        <p:spPr>
          <a:xfrm>
            <a:off x="2253000" y="898375"/>
            <a:ext cx="6177900" cy="10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Hvala na pozornosti!</a:t>
            </a:r>
            <a:endParaRPr dirty="0"/>
          </a:p>
        </p:txBody>
      </p:sp>
      <p:grpSp>
        <p:nvGrpSpPr>
          <p:cNvPr id="1456" name="Google Shape;1456;p37"/>
          <p:cNvGrpSpPr/>
          <p:nvPr/>
        </p:nvGrpSpPr>
        <p:grpSpPr>
          <a:xfrm>
            <a:off x="5623625" y="2660019"/>
            <a:ext cx="2326099" cy="2705103"/>
            <a:chOff x="7217150" y="445525"/>
            <a:chExt cx="1129942" cy="1314050"/>
          </a:xfrm>
        </p:grpSpPr>
        <p:sp>
          <p:nvSpPr>
            <p:cNvPr id="1457" name="Google Shape;1457;p37"/>
            <p:cNvSpPr/>
            <p:nvPr/>
          </p:nvSpPr>
          <p:spPr>
            <a:xfrm>
              <a:off x="7217150" y="445525"/>
              <a:ext cx="575800" cy="854025"/>
            </a:xfrm>
            <a:custGeom>
              <a:avLst/>
              <a:gdLst/>
              <a:ahLst/>
              <a:cxnLst/>
              <a:rect l="l" t="t" r="r" b="b"/>
              <a:pathLst>
                <a:path w="23032" h="34161" extrusionOk="0">
                  <a:moveTo>
                    <a:pt x="10980" y="0"/>
                  </a:moveTo>
                  <a:cubicBezTo>
                    <a:pt x="10872" y="0"/>
                    <a:pt x="10764" y="1"/>
                    <a:pt x="10655" y="2"/>
                  </a:cubicBezTo>
                  <a:cubicBezTo>
                    <a:pt x="10092" y="9"/>
                    <a:pt x="9527" y="18"/>
                    <a:pt x="8964" y="32"/>
                  </a:cubicBezTo>
                  <a:cubicBezTo>
                    <a:pt x="8806" y="36"/>
                    <a:pt x="8647" y="42"/>
                    <a:pt x="8489" y="48"/>
                  </a:cubicBezTo>
                  <a:cubicBezTo>
                    <a:pt x="8348" y="54"/>
                    <a:pt x="8208" y="60"/>
                    <a:pt x="8069" y="68"/>
                  </a:cubicBezTo>
                  <a:cubicBezTo>
                    <a:pt x="7997" y="73"/>
                    <a:pt x="7927" y="77"/>
                    <a:pt x="7856" y="81"/>
                  </a:cubicBezTo>
                  <a:cubicBezTo>
                    <a:pt x="7805" y="84"/>
                    <a:pt x="7755" y="87"/>
                    <a:pt x="7704" y="91"/>
                  </a:cubicBezTo>
                  <a:cubicBezTo>
                    <a:pt x="7581" y="102"/>
                    <a:pt x="7459" y="111"/>
                    <a:pt x="7338" y="124"/>
                  </a:cubicBezTo>
                  <a:cubicBezTo>
                    <a:pt x="7256" y="132"/>
                    <a:pt x="7174" y="140"/>
                    <a:pt x="7092" y="149"/>
                  </a:cubicBezTo>
                  <a:lnTo>
                    <a:pt x="6974" y="163"/>
                  </a:lnTo>
                  <a:cubicBezTo>
                    <a:pt x="6953" y="166"/>
                    <a:pt x="6934" y="169"/>
                    <a:pt x="6914" y="171"/>
                  </a:cubicBezTo>
                  <a:cubicBezTo>
                    <a:pt x="6801" y="189"/>
                    <a:pt x="6689" y="208"/>
                    <a:pt x="6576" y="230"/>
                  </a:cubicBezTo>
                  <a:cubicBezTo>
                    <a:pt x="6457" y="254"/>
                    <a:pt x="6339" y="278"/>
                    <a:pt x="6220" y="304"/>
                  </a:cubicBezTo>
                  <a:cubicBezTo>
                    <a:pt x="6175" y="313"/>
                    <a:pt x="6130" y="324"/>
                    <a:pt x="6085" y="334"/>
                  </a:cubicBezTo>
                  <a:cubicBezTo>
                    <a:pt x="6021" y="349"/>
                    <a:pt x="5957" y="364"/>
                    <a:pt x="5893" y="381"/>
                  </a:cubicBezTo>
                  <a:cubicBezTo>
                    <a:pt x="5751" y="420"/>
                    <a:pt x="5611" y="461"/>
                    <a:pt x="5472" y="506"/>
                  </a:cubicBezTo>
                  <a:cubicBezTo>
                    <a:pt x="5406" y="527"/>
                    <a:pt x="5339" y="546"/>
                    <a:pt x="5273" y="568"/>
                  </a:cubicBezTo>
                  <a:cubicBezTo>
                    <a:pt x="5216" y="588"/>
                    <a:pt x="5160" y="606"/>
                    <a:pt x="5102" y="626"/>
                  </a:cubicBezTo>
                  <a:cubicBezTo>
                    <a:pt x="4891" y="697"/>
                    <a:pt x="4682" y="776"/>
                    <a:pt x="4472" y="855"/>
                  </a:cubicBezTo>
                  <a:cubicBezTo>
                    <a:pt x="4385" y="886"/>
                    <a:pt x="4300" y="917"/>
                    <a:pt x="4212" y="946"/>
                  </a:cubicBezTo>
                  <a:cubicBezTo>
                    <a:pt x="4136" y="970"/>
                    <a:pt x="4058" y="994"/>
                    <a:pt x="3982" y="1017"/>
                  </a:cubicBezTo>
                  <a:cubicBezTo>
                    <a:pt x="3831" y="1061"/>
                    <a:pt x="3678" y="1097"/>
                    <a:pt x="3525" y="1133"/>
                  </a:cubicBezTo>
                  <a:cubicBezTo>
                    <a:pt x="3522" y="1133"/>
                    <a:pt x="3520" y="1134"/>
                    <a:pt x="3518" y="1134"/>
                  </a:cubicBezTo>
                  <a:cubicBezTo>
                    <a:pt x="3275" y="1186"/>
                    <a:pt x="3027" y="1231"/>
                    <a:pt x="2775" y="1251"/>
                  </a:cubicBezTo>
                  <a:cubicBezTo>
                    <a:pt x="2679" y="1257"/>
                    <a:pt x="2583" y="1259"/>
                    <a:pt x="2487" y="1259"/>
                  </a:cubicBezTo>
                  <a:cubicBezTo>
                    <a:pt x="2329" y="1259"/>
                    <a:pt x="2171" y="1252"/>
                    <a:pt x="2013" y="1241"/>
                  </a:cubicBezTo>
                  <a:cubicBezTo>
                    <a:pt x="1869" y="1229"/>
                    <a:pt x="1724" y="1214"/>
                    <a:pt x="1582" y="1184"/>
                  </a:cubicBezTo>
                  <a:cubicBezTo>
                    <a:pt x="1510" y="1165"/>
                    <a:pt x="1429" y="1139"/>
                    <a:pt x="1348" y="1110"/>
                  </a:cubicBezTo>
                  <a:cubicBezTo>
                    <a:pt x="1264" y="1077"/>
                    <a:pt x="1182" y="1042"/>
                    <a:pt x="1100" y="1002"/>
                  </a:cubicBezTo>
                  <a:cubicBezTo>
                    <a:pt x="1072" y="988"/>
                    <a:pt x="1035" y="968"/>
                    <a:pt x="1000" y="945"/>
                  </a:cubicBezTo>
                  <a:cubicBezTo>
                    <a:pt x="982" y="933"/>
                    <a:pt x="965" y="920"/>
                    <a:pt x="946" y="909"/>
                  </a:cubicBezTo>
                  <a:cubicBezTo>
                    <a:pt x="828" y="823"/>
                    <a:pt x="714" y="733"/>
                    <a:pt x="602" y="640"/>
                  </a:cubicBezTo>
                  <a:cubicBezTo>
                    <a:pt x="492" y="547"/>
                    <a:pt x="383" y="455"/>
                    <a:pt x="275" y="360"/>
                  </a:cubicBezTo>
                  <a:cubicBezTo>
                    <a:pt x="246" y="333"/>
                    <a:pt x="219" y="305"/>
                    <a:pt x="191" y="277"/>
                  </a:cubicBezTo>
                  <a:cubicBezTo>
                    <a:pt x="175" y="262"/>
                    <a:pt x="162" y="249"/>
                    <a:pt x="145" y="236"/>
                  </a:cubicBezTo>
                  <a:cubicBezTo>
                    <a:pt x="132" y="226"/>
                    <a:pt x="117" y="219"/>
                    <a:pt x="101" y="217"/>
                  </a:cubicBezTo>
                  <a:cubicBezTo>
                    <a:pt x="97" y="216"/>
                    <a:pt x="93" y="216"/>
                    <a:pt x="89" y="216"/>
                  </a:cubicBezTo>
                  <a:cubicBezTo>
                    <a:pt x="63" y="216"/>
                    <a:pt x="39" y="229"/>
                    <a:pt x="23" y="251"/>
                  </a:cubicBezTo>
                  <a:cubicBezTo>
                    <a:pt x="0" y="279"/>
                    <a:pt x="0" y="327"/>
                    <a:pt x="23" y="357"/>
                  </a:cubicBezTo>
                  <a:cubicBezTo>
                    <a:pt x="30" y="366"/>
                    <a:pt x="40" y="374"/>
                    <a:pt x="50" y="380"/>
                  </a:cubicBezTo>
                  <a:cubicBezTo>
                    <a:pt x="50" y="381"/>
                    <a:pt x="51" y="382"/>
                    <a:pt x="52" y="382"/>
                  </a:cubicBezTo>
                  <a:cubicBezTo>
                    <a:pt x="90" y="421"/>
                    <a:pt x="128" y="462"/>
                    <a:pt x="169" y="499"/>
                  </a:cubicBezTo>
                  <a:cubicBezTo>
                    <a:pt x="221" y="545"/>
                    <a:pt x="273" y="591"/>
                    <a:pt x="326" y="635"/>
                  </a:cubicBezTo>
                  <a:cubicBezTo>
                    <a:pt x="437" y="729"/>
                    <a:pt x="547" y="823"/>
                    <a:pt x="661" y="912"/>
                  </a:cubicBezTo>
                  <a:cubicBezTo>
                    <a:pt x="706" y="946"/>
                    <a:pt x="750" y="980"/>
                    <a:pt x="795" y="1014"/>
                  </a:cubicBezTo>
                  <a:cubicBezTo>
                    <a:pt x="851" y="1057"/>
                    <a:pt x="909" y="1095"/>
                    <a:pt x="969" y="1131"/>
                  </a:cubicBezTo>
                  <a:cubicBezTo>
                    <a:pt x="1025" y="1164"/>
                    <a:pt x="1085" y="1191"/>
                    <a:pt x="1145" y="1216"/>
                  </a:cubicBezTo>
                  <a:cubicBezTo>
                    <a:pt x="1194" y="1237"/>
                    <a:pt x="1244" y="1258"/>
                    <a:pt x="1295" y="1276"/>
                  </a:cubicBezTo>
                  <a:cubicBezTo>
                    <a:pt x="1381" y="1307"/>
                    <a:pt x="1469" y="1337"/>
                    <a:pt x="1559" y="1356"/>
                  </a:cubicBezTo>
                  <a:cubicBezTo>
                    <a:pt x="1672" y="1380"/>
                    <a:pt x="1788" y="1395"/>
                    <a:pt x="1903" y="1407"/>
                  </a:cubicBezTo>
                  <a:cubicBezTo>
                    <a:pt x="2021" y="1417"/>
                    <a:pt x="2139" y="1426"/>
                    <a:pt x="2257" y="1428"/>
                  </a:cubicBezTo>
                  <a:cubicBezTo>
                    <a:pt x="2328" y="1430"/>
                    <a:pt x="2401" y="1432"/>
                    <a:pt x="2473" y="1432"/>
                  </a:cubicBezTo>
                  <a:cubicBezTo>
                    <a:pt x="2529" y="1432"/>
                    <a:pt x="2586" y="1431"/>
                    <a:pt x="2642" y="1428"/>
                  </a:cubicBezTo>
                  <a:cubicBezTo>
                    <a:pt x="2787" y="1420"/>
                    <a:pt x="2930" y="1407"/>
                    <a:pt x="3072" y="1383"/>
                  </a:cubicBezTo>
                  <a:cubicBezTo>
                    <a:pt x="3211" y="1360"/>
                    <a:pt x="3349" y="1334"/>
                    <a:pt x="3487" y="1304"/>
                  </a:cubicBezTo>
                  <a:cubicBezTo>
                    <a:pt x="3783" y="1240"/>
                    <a:pt x="4078" y="1167"/>
                    <a:pt x="4367" y="1073"/>
                  </a:cubicBezTo>
                  <a:cubicBezTo>
                    <a:pt x="4667" y="976"/>
                    <a:pt x="4964" y="870"/>
                    <a:pt x="5263" y="770"/>
                  </a:cubicBezTo>
                  <a:cubicBezTo>
                    <a:pt x="5423" y="716"/>
                    <a:pt x="5585" y="666"/>
                    <a:pt x="5746" y="618"/>
                  </a:cubicBezTo>
                  <a:cubicBezTo>
                    <a:pt x="5788" y="605"/>
                    <a:pt x="5828" y="592"/>
                    <a:pt x="5870" y="581"/>
                  </a:cubicBezTo>
                  <a:cubicBezTo>
                    <a:pt x="5916" y="568"/>
                    <a:pt x="5962" y="555"/>
                    <a:pt x="6007" y="543"/>
                  </a:cubicBezTo>
                  <a:cubicBezTo>
                    <a:pt x="6089" y="522"/>
                    <a:pt x="6170" y="502"/>
                    <a:pt x="6252" y="482"/>
                  </a:cubicBezTo>
                  <a:cubicBezTo>
                    <a:pt x="6347" y="461"/>
                    <a:pt x="6443" y="440"/>
                    <a:pt x="6538" y="420"/>
                  </a:cubicBezTo>
                  <a:cubicBezTo>
                    <a:pt x="6628" y="402"/>
                    <a:pt x="6718" y="383"/>
                    <a:pt x="6808" y="367"/>
                  </a:cubicBezTo>
                  <a:cubicBezTo>
                    <a:pt x="6870" y="357"/>
                    <a:pt x="6932" y="346"/>
                    <a:pt x="6995" y="337"/>
                  </a:cubicBezTo>
                  <a:cubicBezTo>
                    <a:pt x="7035" y="333"/>
                    <a:pt x="7074" y="327"/>
                    <a:pt x="7114" y="322"/>
                  </a:cubicBezTo>
                  <a:cubicBezTo>
                    <a:pt x="7195" y="315"/>
                    <a:pt x="7274" y="307"/>
                    <a:pt x="7355" y="300"/>
                  </a:cubicBezTo>
                  <a:cubicBezTo>
                    <a:pt x="7593" y="285"/>
                    <a:pt x="7830" y="273"/>
                    <a:pt x="8068" y="261"/>
                  </a:cubicBezTo>
                  <a:cubicBezTo>
                    <a:pt x="8301" y="249"/>
                    <a:pt x="8534" y="238"/>
                    <a:pt x="8767" y="226"/>
                  </a:cubicBezTo>
                  <a:lnTo>
                    <a:pt x="9093" y="210"/>
                  </a:lnTo>
                  <a:cubicBezTo>
                    <a:pt x="9202" y="204"/>
                    <a:pt x="9310" y="197"/>
                    <a:pt x="9419" y="193"/>
                  </a:cubicBezTo>
                  <a:cubicBezTo>
                    <a:pt x="9536" y="189"/>
                    <a:pt x="9653" y="185"/>
                    <a:pt x="9770" y="180"/>
                  </a:cubicBezTo>
                  <a:cubicBezTo>
                    <a:pt x="9840" y="177"/>
                    <a:pt x="9911" y="174"/>
                    <a:pt x="9981" y="172"/>
                  </a:cubicBezTo>
                  <a:cubicBezTo>
                    <a:pt x="10028" y="170"/>
                    <a:pt x="10075" y="169"/>
                    <a:pt x="10122" y="166"/>
                  </a:cubicBezTo>
                  <a:cubicBezTo>
                    <a:pt x="10344" y="164"/>
                    <a:pt x="10567" y="161"/>
                    <a:pt x="10788" y="157"/>
                  </a:cubicBezTo>
                  <a:cubicBezTo>
                    <a:pt x="10801" y="157"/>
                    <a:pt x="10813" y="157"/>
                    <a:pt x="10826" y="157"/>
                  </a:cubicBezTo>
                  <a:cubicBezTo>
                    <a:pt x="10928" y="157"/>
                    <a:pt x="11031" y="161"/>
                    <a:pt x="11134" y="163"/>
                  </a:cubicBezTo>
                  <a:cubicBezTo>
                    <a:pt x="11249" y="165"/>
                    <a:pt x="11365" y="167"/>
                    <a:pt x="11481" y="170"/>
                  </a:cubicBezTo>
                  <a:cubicBezTo>
                    <a:pt x="11712" y="176"/>
                    <a:pt x="11942" y="188"/>
                    <a:pt x="12173" y="200"/>
                  </a:cubicBezTo>
                  <a:cubicBezTo>
                    <a:pt x="12386" y="210"/>
                    <a:pt x="12599" y="226"/>
                    <a:pt x="12813" y="241"/>
                  </a:cubicBezTo>
                  <a:cubicBezTo>
                    <a:pt x="12906" y="252"/>
                    <a:pt x="12999" y="262"/>
                    <a:pt x="13092" y="274"/>
                  </a:cubicBezTo>
                  <a:cubicBezTo>
                    <a:pt x="13183" y="284"/>
                    <a:pt x="13275" y="293"/>
                    <a:pt x="13366" y="307"/>
                  </a:cubicBezTo>
                  <a:cubicBezTo>
                    <a:pt x="13534" y="335"/>
                    <a:pt x="13704" y="361"/>
                    <a:pt x="13873" y="389"/>
                  </a:cubicBezTo>
                  <a:cubicBezTo>
                    <a:pt x="14019" y="420"/>
                    <a:pt x="14166" y="453"/>
                    <a:pt x="14313" y="485"/>
                  </a:cubicBezTo>
                  <a:cubicBezTo>
                    <a:pt x="14355" y="494"/>
                    <a:pt x="14398" y="503"/>
                    <a:pt x="14442" y="513"/>
                  </a:cubicBezTo>
                  <a:cubicBezTo>
                    <a:pt x="14463" y="518"/>
                    <a:pt x="14484" y="524"/>
                    <a:pt x="14504" y="530"/>
                  </a:cubicBezTo>
                  <a:cubicBezTo>
                    <a:pt x="14567" y="549"/>
                    <a:pt x="14629" y="567"/>
                    <a:pt x="14691" y="584"/>
                  </a:cubicBezTo>
                  <a:cubicBezTo>
                    <a:pt x="14775" y="609"/>
                    <a:pt x="14859" y="633"/>
                    <a:pt x="14942" y="657"/>
                  </a:cubicBezTo>
                  <a:cubicBezTo>
                    <a:pt x="14985" y="667"/>
                    <a:pt x="15027" y="681"/>
                    <a:pt x="15068" y="697"/>
                  </a:cubicBezTo>
                  <a:cubicBezTo>
                    <a:pt x="15090" y="704"/>
                    <a:pt x="15111" y="712"/>
                    <a:pt x="15133" y="721"/>
                  </a:cubicBezTo>
                  <a:cubicBezTo>
                    <a:pt x="15257" y="764"/>
                    <a:pt x="15383" y="809"/>
                    <a:pt x="15508" y="855"/>
                  </a:cubicBezTo>
                  <a:cubicBezTo>
                    <a:pt x="15592" y="890"/>
                    <a:pt x="15676" y="927"/>
                    <a:pt x="15761" y="964"/>
                  </a:cubicBezTo>
                  <a:cubicBezTo>
                    <a:pt x="15803" y="983"/>
                    <a:pt x="15846" y="1000"/>
                    <a:pt x="15889" y="1019"/>
                  </a:cubicBezTo>
                  <a:cubicBezTo>
                    <a:pt x="15911" y="1028"/>
                    <a:pt x="15932" y="1037"/>
                    <a:pt x="15952" y="1046"/>
                  </a:cubicBezTo>
                  <a:cubicBezTo>
                    <a:pt x="16090" y="1116"/>
                    <a:pt x="16226" y="1185"/>
                    <a:pt x="16362" y="1254"/>
                  </a:cubicBezTo>
                  <a:cubicBezTo>
                    <a:pt x="16456" y="1307"/>
                    <a:pt x="16549" y="1359"/>
                    <a:pt x="16643" y="1411"/>
                  </a:cubicBezTo>
                  <a:cubicBezTo>
                    <a:pt x="16681" y="1433"/>
                    <a:pt x="16719" y="1454"/>
                    <a:pt x="16757" y="1475"/>
                  </a:cubicBezTo>
                  <a:cubicBezTo>
                    <a:pt x="16793" y="1498"/>
                    <a:pt x="16830" y="1520"/>
                    <a:pt x="16867" y="1543"/>
                  </a:cubicBezTo>
                  <a:cubicBezTo>
                    <a:pt x="16921" y="1575"/>
                    <a:pt x="16977" y="1610"/>
                    <a:pt x="17031" y="1643"/>
                  </a:cubicBezTo>
                  <a:cubicBezTo>
                    <a:pt x="17068" y="1665"/>
                    <a:pt x="17105" y="1687"/>
                    <a:pt x="17142" y="1710"/>
                  </a:cubicBezTo>
                  <a:cubicBezTo>
                    <a:pt x="17212" y="1756"/>
                    <a:pt x="17282" y="1804"/>
                    <a:pt x="17351" y="1852"/>
                  </a:cubicBezTo>
                  <a:cubicBezTo>
                    <a:pt x="17428" y="1908"/>
                    <a:pt x="17513" y="1970"/>
                    <a:pt x="17593" y="2037"/>
                  </a:cubicBezTo>
                  <a:cubicBezTo>
                    <a:pt x="17673" y="2103"/>
                    <a:pt x="17750" y="2170"/>
                    <a:pt x="17828" y="2238"/>
                  </a:cubicBezTo>
                  <a:cubicBezTo>
                    <a:pt x="17946" y="2352"/>
                    <a:pt x="18066" y="2464"/>
                    <a:pt x="18181" y="2581"/>
                  </a:cubicBezTo>
                  <a:cubicBezTo>
                    <a:pt x="18282" y="2681"/>
                    <a:pt x="18381" y="2782"/>
                    <a:pt x="18480" y="2881"/>
                  </a:cubicBezTo>
                  <a:cubicBezTo>
                    <a:pt x="18578" y="2980"/>
                    <a:pt x="18678" y="3078"/>
                    <a:pt x="18774" y="3179"/>
                  </a:cubicBezTo>
                  <a:cubicBezTo>
                    <a:pt x="18859" y="3270"/>
                    <a:pt x="18944" y="3360"/>
                    <a:pt x="19030" y="3452"/>
                  </a:cubicBezTo>
                  <a:cubicBezTo>
                    <a:pt x="19111" y="3549"/>
                    <a:pt x="19190" y="3646"/>
                    <a:pt x="19270" y="3743"/>
                  </a:cubicBezTo>
                  <a:cubicBezTo>
                    <a:pt x="19299" y="3775"/>
                    <a:pt x="19324" y="3810"/>
                    <a:pt x="19349" y="3845"/>
                  </a:cubicBezTo>
                  <a:cubicBezTo>
                    <a:pt x="19361" y="3863"/>
                    <a:pt x="19374" y="3880"/>
                    <a:pt x="19387" y="3897"/>
                  </a:cubicBezTo>
                  <a:cubicBezTo>
                    <a:pt x="19411" y="3932"/>
                    <a:pt x="19436" y="3968"/>
                    <a:pt x="19461" y="4002"/>
                  </a:cubicBezTo>
                  <a:cubicBezTo>
                    <a:pt x="19486" y="4037"/>
                    <a:pt x="19511" y="4072"/>
                    <a:pt x="19536" y="4108"/>
                  </a:cubicBezTo>
                  <a:cubicBezTo>
                    <a:pt x="19548" y="4125"/>
                    <a:pt x="19561" y="4142"/>
                    <a:pt x="19574" y="4160"/>
                  </a:cubicBezTo>
                  <a:cubicBezTo>
                    <a:pt x="19597" y="4194"/>
                    <a:pt x="19620" y="4230"/>
                    <a:pt x="19643" y="4266"/>
                  </a:cubicBezTo>
                  <a:cubicBezTo>
                    <a:pt x="19701" y="4354"/>
                    <a:pt x="19759" y="4441"/>
                    <a:pt x="19816" y="4529"/>
                  </a:cubicBezTo>
                  <a:cubicBezTo>
                    <a:pt x="19884" y="4640"/>
                    <a:pt x="19954" y="4751"/>
                    <a:pt x="20023" y="4860"/>
                  </a:cubicBezTo>
                  <a:cubicBezTo>
                    <a:pt x="20080" y="4951"/>
                    <a:pt x="20133" y="5043"/>
                    <a:pt x="20187" y="5134"/>
                  </a:cubicBezTo>
                  <a:cubicBezTo>
                    <a:pt x="20255" y="5246"/>
                    <a:pt x="20322" y="5359"/>
                    <a:pt x="20388" y="5473"/>
                  </a:cubicBezTo>
                  <a:cubicBezTo>
                    <a:pt x="20447" y="5575"/>
                    <a:pt x="20508" y="5678"/>
                    <a:pt x="20566" y="5782"/>
                  </a:cubicBezTo>
                  <a:cubicBezTo>
                    <a:pt x="20634" y="5902"/>
                    <a:pt x="20701" y="6023"/>
                    <a:pt x="20769" y="6143"/>
                  </a:cubicBezTo>
                  <a:cubicBezTo>
                    <a:pt x="20826" y="6245"/>
                    <a:pt x="20880" y="6350"/>
                    <a:pt x="20935" y="6453"/>
                  </a:cubicBezTo>
                  <a:cubicBezTo>
                    <a:pt x="20957" y="6495"/>
                    <a:pt x="20979" y="6536"/>
                    <a:pt x="21001" y="6578"/>
                  </a:cubicBezTo>
                  <a:cubicBezTo>
                    <a:pt x="21013" y="6598"/>
                    <a:pt x="21023" y="6619"/>
                    <a:pt x="21035" y="6640"/>
                  </a:cubicBezTo>
                  <a:cubicBezTo>
                    <a:pt x="21054" y="6683"/>
                    <a:pt x="21075" y="6727"/>
                    <a:pt x="21096" y="6769"/>
                  </a:cubicBezTo>
                  <a:cubicBezTo>
                    <a:pt x="21146" y="6874"/>
                    <a:pt x="21196" y="6978"/>
                    <a:pt x="21246" y="7083"/>
                  </a:cubicBezTo>
                  <a:cubicBezTo>
                    <a:pt x="21282" y="7168"/>
                    <a:pt x="21318" y="7251"/>
                    <a:pt x="21353" y="7335"/>
                  </a:cubicBezTo>
                  <a:cubicBezTo>
                    <a:pt x="21389" y="7420"/>
                    <a:pt x="21426" y="7503"/>
                    <a:pt x="21460" y="7588"/>
                  </a:cubicBezTo>
                  <a:cubicBezTo>
                    <a:pt x="21516" y="7735"/>
                    <a:pt x="21576" y="7880"/>
                    <a:pt x="21629" y="8028"/>
                  </a:cubicBezTo>
                  <a:cubicBezTo>
                    <a:pt x="21658" y="8108"/>
                    <a:pt x="21686" y="8186"/>
                    <a:pt x="21715" y="8265"/>
                  </a:cubicBezTo>
                  <a:cubicBezTo>
                    <a:pt x="21736" y="8324"/>
                    <a:pt x="21758" y="8383"/>
                    <a:pt x="21778" y="8443"/>
                  </a:cubicBezTo>
                  <a:cubicBezTo>
                    <a:pt x="21830" y="8599"/>
                    <a:pt x="21882" y="8754"/>
                    <a:pt x="21934" y="8910"/>
                  </a:cubicBezTo>
                  <a:cubicBezTo>
                    <a:pt x="21998" y="9104"/>
                    <a:pt x="22060" y="9298"/>
                    <a:pt x="22120" y="9493"/>
                  </a:cubicBezTo>
                  <a:cubicBezTo>
                    <a:pt x="22141" y="9560"/>
                    <a:pt x="22161" y="9627"/>
                    <a:pt x="22181" y="9693"/>
                  </a:cubicBezTo>
                  <a:cubicBezTo>
                    <a:pt x="22195" y="9738"/>
                    <a:pt x="22208" y="9782"/>
                    <a:pt x="22222" y="9827"/>
                  </a:cubicBezTo>
                  <a:cubicBezTo>
                    <a:pt x="22247" y="9918"/>
                    <a:pt x="22273" y="10010"/>
                    <a:pt x="22298" y="10101"/>
                  </a:cubicBezTo>
                  <a:cubicBezTo>
                    <a:pt x="22316" y="10170"/>
                    <a:pt x="22337" y="10238"/>
                    <a:pt x="22355" y="10308"/>
                  </a:cubicBezTo>
                  <a:cubicBezTo>
                    <a:pt x="22365" y="10352"/>
                    <a:pt x="22375" y="10395"/>
                    <a:pt x="22387" y="10439"/>
                  </a:cubicBezTo>
                  <a:cubicBezTo>
                    <a:pt x="22408" y="10528"/>
                    <a:pt x="22430" y="10617"/>
                    <a:pt x="22452" y="10705"/>
                  </a:cubicBezTo>
                  <a:cubicBezTo>
                    <a:pt x="22493" y="10876"/>
                    <a:pt x="22527" y="11049"/>
                    <a:pt x="22564" y="11220"/>
                  </a:cubicBezTo>
                  <a:cubicBezTo>
                    <a:pt x="22579" y="11308"/>
                    <a:pt x="22595" y="11395"/>
                    <a:pt x="22610" y="11483"/>
                  </a:cubicBezTo>
                  <a:cubicBezTo>
                    <a:pt x="22626" y="11572"/>
                    <a:pt x="22643" y="11662"/>
                    <a:pt x="22656" y="11752"/>
                  </a:cubicBezTo>
                  <a:cubicBezTo>
                    <a:pt x="22680" y="11929"/>
                    <a:pt x="22707" y="12104"/>
                    <a:pt x="22728" y="12282"/>
                  </a:cubicBezTo>
                  <a:cubicBezTo>
                    <a:pt x="22747" y="12450"/>
                    <a:pt x="22766" y="12618"/>
                    <a:pt x="22784" y="12787"/>
                  </a:cubicBezTo>
                  <a:cubicBezTo>
                    <a:pt x="22793" y="12875"/>
                    <a:pt x="22801" y="12962"/>
                    <a:pt x="22808" y="13050"/>
                  </a:cubicBezTo>
                  <a:cubicBezTo>
                    <a:pt x="22813" y="13114"/>
                    <a:pt x="22818" y="13177"/>
                    <a:pt x="22822" y="13240"/>
                  </a:cubicBezTo>
                  <a:cubicBezTo>
                    <a:pt x="22826" y="13305"/>
                    <a:pt x="22829" y="13370"/>
                    <a:pt x="22833" y="13436"/>
                  </a:cubicBezTo>
                  <a:cubicBezTo>
                    <a:pt x="22836" y="13503"/>
                    <a:pt x="22841" y="13570"/>
                    <a:pt x="22843" y="13637"/>
                  </a:cubicBezTo>
                  <a:cubicBezTo>
                    <a:pt x="22848" y="13759"/>
                    <a:pt x="22851" y="13882"/>
                    <a:pt x="22856" y="14004"/>
                  </a:cubicBezTo>
                  <a:cubicBezTo>
                    <a:pt x="22865" y="14271"/>
                    <a:pt x="22868" y="14536"/>
                    <a:pt x="22874" y="14802"/>
                  </a:cubicBezTo>
                  <a:cubicBezTo>
                    <a:pt x="22879" y="15061"/>
                    <a:pt x="22882" y="15318"/>
                    <a:pt x="22880" y="15577"/>
                  </a:cubicBezTo>
                  <a:cubicBezTo>
                    <a:pt x="22880" y="15640"/>
                    <a:pt x="22879" y="15704"/>
                    <a:pt x="22879" y="15769"/>
                  </a:cubicBezTo>
                  <a:cubicBezTo>
                    <a:pt x="22878" y="15832"/>
                    <a:pt x="22875" y="15896"/>
                    <a:pt x="22872" y="15959"/>
                  </a:cubicBezTo>
                  <a:cubicBezTo>
                    <a:pt x="22866" y="16062"/>
                    <a:pt x="22862" y="16165"/>
                    <a:pt x="22857" y="16267"/>
                  </a:cubicBezTo>
                  <a:cubicBezTo>
                    <a:pt x="22843" y="16401"/>
                    <a:pt x="22830" y="16535"/>
                    <a:pt x="22816" y="16671"/>
                  </a:cubicBezTo>
                  <a:cubicBezTo>
                    <a:pt x="22806" y="16784"/>
                    <a:pt x="22790" y="16896"/>
                    <a:pt x="22775" y="17009"/>
                  </a:cubicBezTo>
                  <a:cubicBezTo>
                    <a:pt x="22766" y="17076"/>
                    <a:pt x="22759" y="17144"/>
                    <a:pt x="22747" y="17212"/>
                  </a:cubicBezTo>
                  <a:cubicBezTo>
                    <a:pt x="22740" y="17256"/>
                    <a:pt x="22732" y="17300"/>
                    <a:pt x="22725" y="17344"/>
                  </a:cubicBezTo>
                  <a:cubicBezTo>
                    <a:pt x="22707" y="17453"/>
                    <a:pt x="22688" y="17562"/>
                    <a:pt x="22671" y="17672"/>
                  </a:cubicBezTo>
                  <a:cubicBezTo>
                    <a:pt x="22637" y="17824"/>
                    <a:pt x="22605" y="17978"/>
                    <a:pt x="22573" y="18131"/>
                  </a:cubicBezTo>
                  <a:cubicBezTo>
                    <a:pt x="22544" y="18263"/>
                    <a:pt x="22512" y="18395"/>
                    <a:pt x="22480" y="18526"/>
                  </a:cubicBezTo>
                  <a:cubicBezTo>
                    <a:pt x="22417" y="18793"/>
                    <a:pt x="22351" y="19060"/>
                    <a:pt x="22280" y="19324"/>
                  </a:cubicBezTo>
                  <a:cubicBezTo>
                    <a:pt x="22243" y="19458"/>
                    <a:pt x="22207" y="19592"/>
                    <a:pt x="22170" y="19725"/>
                  </a:cubicBezTo>
                  <a:cubicBezTo>
                    <a:pt x="22133" y="19862"/>
                    <a:pt x="22092" y="19999"/>
                    <a:pt x="22057" y="20136"/>
                  </a:cubicBezTo>
                  <a:cubicBezTo>
                    <a:pt x="21985" y="20405"/>
                    <a:pt x="21913" y="20675"/>
                    <a:pt x="21842" y="20946"/>
                  </a:cubicBezTo>
                  <a:cubicBezTo>
                    <a:pt x="21768" y="21231"/>
                    <a:pt x="21691" y="21516"/>
                    <a:pt x="21611" y="21800"/>
                  </a:cubicBezTo>
                  <a:cubicBezTo>
                    <a:pt x="21576" y="21926"/>
                    <a:pt x="21540" y="22053"/>
                    <a:pt x="21505" y="22179"/>
                  </a:cubicBezTo>
                  <a:cubicBezTo>
                    <a:pt x="21467" y="22310"/>
                    <a:pt x="21430" y="22443"/>
                    <a:pt x="21388" y="22575"/>
                  </a:cubicBezTo>
                  <a:cubicBezTo>
                    <a:pt x="21351" y="22695"/>
                    <a:pt x="21315" y="22816"/>
                    <a:pt x="21276" y="22936"/>
                  </a:cubicBezTo>
                  <a:cubicBezTo>
                    <a:pt x="21233" y="23070"/>
                    <a:pt x="21189" y="23204"/>
                    <a:pt x="21146" y="23338"/>
                  </a:cubicBezTo>
                  <a:cubicBezTo>
                    <a:pt x="21060" y="23603"/>
                    <a:pt x="20976" y="23867"/>
                    <a:pt x="20890" y="24132"/>
                  </a:cubicBezTo>
                  <a:cubicBezTo>
                    <a:pt x="20859" y="24226"/>
                    <a:pt x="20828" y="24321"/>
                    <a:pt x="20797" y="24417"/>
                  </a:cubicBezTo>
                  <a:cubicBezTo>
                    <a:pt x="20761" y="24524"/>
                    <a:pt x="20723" y="24630"/>
                    <a:pt x="20687" y="24738"/>
                  </a:cubicBezTo>
                  <a:cubicBezTo>
                    <a:pt x="20613" y="24949"/>
                    <a:pt x="20538" y="25160"/>
                    <a:pt x="20464" y="25372"/>
                  </a:cubicBezTo>
                  <a:cubicBezTo>
                    <a:pt x="20401" y="25557"/>
                    <a:pt x="20342" y="25743"/>
                    <a:pt x="20283" y="25928"/>
                  </a:cubicBezTo>
                  <a:cubicBezTo>
                    <a:pt x="20214" y="26148"/>
                    <a:pt x="20144" y="26367"/>
                    <a:pt x="20075" y="26586"/>
                  </a:cubicBezTo>
                  <a:cubicBezTo>
                    <a:pt x="19998" y="26820"/>
                    <a:pt x="19919" y="27059"/>
                    <a:pt x="19842" y="27299"/>
                  </a:cubicBezTo>
                  <a:cubicBezTo>
                    <a:pt x="19763" y="27546"/>
                    <a:pt x="19685" y="27795"/>
                    <a:pt x="19606" y="28042"/>
                  </a:cubicBezTo>
                  <a:cubicBezTo>
                    <a:pt x="19503" y="28352"/>
                    <a:pt x="19398" y="28663"/>
                    <a:pt x="19298" y="28976"/>
                  </a:cubicBezTo>
                  <a:cubicBezTo>
                    <a:pt x="19242" y="29147"/>
                    <a:pt x="19190" y="29319"/>
                    <a:pt x="19138" y="29492"/>
                  </a:cubicBezTo>
                  <a:cubicBezTo>
                    <a:pt x="19113" y="29575"/>
                    <a:pt x="19088" y="29660"/>
                    <a:pt x="19065" y="29744"/>
                  </a:cubicBezTo>
                  <a:cubicBezTo>
                    <a:pt x="19041" y="29828"/>
                    <a:pt x="19015" y="29911"/>
                    <a:pt x="18994" y="29996"/>
                  </a:cubicBezTo>
                  <a:cubicBezTo>
                    <a:pt x="18973" y="30080"/>
                    <a:pt x="18953" y="30164"/>
                    <a:pt x="18931" y="30247"/>
                  </a:cubicBezTo>
                  <a:cubicBezTo>
                    <a:pt x="18911" y="30329"/>
                    <a:pt x="18894" y="30411"/>
                    <a:pt x="18875" y="30493"/>
                  </a:cubicBezTo>
                  <a:cubicBezTo>
                    <a:pt x="18858" y="30572"/>
                    <a:pt x="18842" y="30652"/>
                    <a:pt x="18826" y="30730"/>
                  </a:cubicBezTo>
                  <a:cubicBezTo>
                    <a:pt x="18814" y="30792"/>
                    <a:pt x="18800" y="30854"/>
                    <a:pt x="18790" y="30915"/>
                  </a:cubicBezTo>
                  <a:cubicBezTo>
                    <a:pt x="18774" y="31004"/>
                    <a:pt x="18756" y="31093"/>
                    <a:pt x="18742" y="31182"/>
                  </a:cubicBezTo>
                  <a:cubicBezTo>
                    <a:pt x="18729" y="31264"/>
                    <a:pt x="18714" y="31346"/>
                    <a:pt x="18702" y="31428"/>
                  </a:cubicBezTo>
                  <a:cubicBezTo>
                    <a:pt x="18690" y="31503"/>
                    <a:pt x="18678" y="31579"/>
                    <a:pt x="18669" y="31655"/>
                  </a:cubicBezTo>
                  <a:cubicBezTo>
                    <a:pt x="18662" y="31708"/>
                    <a:pt x="18656" y="31762"/>
                    <a:pt x="18649" y="31817"/>
                  </a:cubicBezTo>
                  <a:cubicBezTo>
                    <a:pt x="18638" y="31904"/>
                    <a:pt x="18628" y="31995"/>
                    <a:pt x="18622" y="32083"/>
                  </a:cubicBezTo>
                  <a:cubicBezTo>
                    <a:pt x="18617" y="32157"/>
                    <a:pt x="18610" y="32231"/>
                    <a:pt x="18606" y="32306"/>
                  </a:cubicBezTo>
                  <a:cubicBezTo>
                    <a:pt x="18597" y="32477"/>
                    <a:pt x="18589" y="32648"/>
                    <a:pt x="18585" y="32819"/>
                  </a:cubicBezTo>
                  <a:cubicBezTo>
                    <a:pt x="18582" y="32966"/>
                    <a:pt x="18582" y="33112"/>
                    <a:pt x="18589" y="33258"/>
                  </a:cubicBezTo>
                  <a:cubicBezTo>
                    <a:pt x="18593" y="33369"/>
                    <a:pt x="18603" y="33478"/>
                    <a:pt x="18614" y="33588"/>
                  </a:cubicBezTo>
                  <a:cubicBezTo>
                    <a:pt x="18621" y="33657"/>
                    <a:pt x="18628" y="33727"/>
                    <a:pt x="18640" y="33796"/>
                  </a:cubicBezTo>
                  <a:cubicBezTo>
                    <a:pt x="18649" y="33851"/>
                    <a:pt x="18657" y="33908"/>
                    <a:pt x="18667" y="33965"/>
                  </a:cubicBezTo>
                  <a:lnTo>
                    <a:pt x="18669" y="33965"/>
                  </a:lnTo>
                  <a:cubicBezTo>
                    <a:pt x="18681" y="34029"/>
                    <a:pt x="18694" y="34096"/>
                    <a:pt x="18710" y="34161"/>
                  </a:cubicBezTo>
                  <a:cubicBezTo>
                    <a:pt x="18753" y="34102"/>
                    <a:pt x="18796" y="34043"/>
                    <a:pt x="18837" y="33984"/>
                  </a:cubicBezTo>
                  <a:cubicBezTo>
                    <a:pt x="18834" y="33966"/>
                    <a:pt x="18830" y="33947"/>
                    <a:pt x="18827" y="33929"/>
                  </a:cubicBezTo>
                  <a:cubicBezTo>
                    <a:pt x="18811" y="33825"/>
                    <a:pt x="18793" y="33720"/>
                    <a:pt x="18783" y="33615"/>
                  </a:cubicBezTo>
                  <a:cubicBezTo>
                    <a:pt x="18774" y="33519"/>
                    <a:pt x="18766" y="33422"/>
                    <a:pt x="18759" y="33326"/>
                  </a:cubicBezTo>
                  <a:cubicBezTo>
                    <a:pt x="18754" y="33230"/>
                    <a:pt x="18748" y="33134"/>
                    <a:pt x="18748" y="33038"/>
                  </a:cubicBezTo>
                  <a:cubicBezTo>
                    <a:pt x="18748" y="32966"/>
                    <a:pt x="18747" y="32893"/>
                    <a:pt x="18748" y="32819"/>
                  </a:cubicBezTo>
                  <a:cubicBezTo>
                    <a:pt x="18752" y="32648"/>
                    <a:pt x="18757" y="32477"/>
                    <a:pt x="18766" y="32306"/>
                  </a:cubicBezTo>
                  <a:cubicBezTo>
                    <a:pt x="18769" y="32247"/>
                    <a:pt x="18771" y="32176"/>
                    <a:pt x="18778" y="32105"/>
                  </a:cubicBezTo>
                  <a:cubicBezTo>
                    <a:pt x="18784" y="32035"/>
                    <a:pt x="18789" y="31963"/>
                    <a:pt x="18798" y="31893"/>
                  </a:cubicBezTo>
                  <a:cubicBezTo>
                    <a:pt x="18808" y="31802"/>
                    <a:pt x="18819" y="31710"/>
                    <a:pt x="18831" y="31620"/>
                  </a:cubicBezTo>
                  <a:cubicBezTo>
                    <a:pt x="18850" y="31501"/>
                    <a:pt x="18868" y="31384"/>
                    <a:pt x="18888" y="31266"/>
                  </a:cubicBezTo>
                  <a:cubicBezTo>
                    <a:pt x="18906" y="31158"/>
                    <a:pt x="18927" y="31051"/>
                    <a:pt x="18948" y="30944"/>
                  </a:cubicBezTo>
                  <a:cubicBezTo>
                    <a:pt x="18960" y="30888"/>
                    <a:pt x="18972" y="30833"/>
                    <a:pt x="18984" y="30776"/>
                  </a:cubicBezTo>
                  <a:cubicBezTo>
                    <a:pt x="18992" y="30738"/>
                    <a:pt x="19000" y="30700"/>
                    <a:pt x="19008" y="30662"/>
                  </a:cubicBezTo>
                  <a:cubicBezTo>
                    <a:pt x="19028" y="30581"/>
                    <a:pt x="19047" y="30500"/>
                    <a:pt x="19067" y="30419"/>
                  </a:cubicBezTo>
                  <a:cubicBezTo>
                    <a:pt x="19113" y="30231"/>
                    <a:pt x="19169" y="30044"/>
                    <a:pt x="19224" y="29858"/>
                  </a:cubicBezTo>
                  <a:cubicBezTo>
                    <a:pt x="19336" y="29484"/>
                    <a:pt x="19453" y="29111"/>
                    <a:pt x="19567" y="28738"/>
                  </a:cubicBezTo>
                  <a:cubicBezTo>
                    <a:pt x="19679" y="28372"/>
                    <a:pt x="19791" y="28007"/>
                    <a:pt x="19901" y="27640"/>
                  </a:cubicBezTo>
                  <a:cubicBezTo>
                    <a:pt x="19954" y="27460"/>
                    <a:pt x="20008" y="27280"/>
                    <a:pt x="20065" y="27101"/>
                  </a:cubicBezTo>
                  <a:cubicBezTo>
                    <a:pt x="20113" y="26946"/>
                    <a:pt x="20163" y="26791"/>
                    <a:pt x="20214" y="26637"/>
                  </a:cubicBezTo>
                  <a:cubicBezTo>
                    <a:pt x="20351" y="26218"/>
                    <a:pt x="20486" y="25794"/>
                    <a:pt x="20639" y="25378"/>
                  </a:cubicBezTo>
                  <a:cubicBezTo>
                    <a:pt x="20692" y="25231"/>
                    <a:pt x="20746" y="25084"/>
                    <a:pt x="20801" y="24939"/>
                  </a:cubicBezTo>
                  <a:cubicBezTo>
                    <a:pt x="20826" y="24874"/>
                    <a:pt x="20849" y="24809"/>
                    <a:pt x="20873" y="24746"/>
                  </a:cubicBezTo>
                  <a:cubicBezTo>
                    <a:pt x="20896" y="24680"/>
                    <a:pt x="20921" y="24615"/>
                    <a:pt x="20945" y="24551"/>
                  </a:cubicBezTo>
                  <a:cubicBezTo>
                    <a:pt x="20985" y="24433"/>
                    <a:pt x="21025" y="24315"/>
                    <a:pt x="21066" y="24197"/>
                  </a:cubicBezTo>
                  <a:cubicBezTo>
                    <a:pt x="21104" y="24087"/>
                    <a:pt x="21139" y="23973"/>
                    <a:pt x="21176" y="23861"/>
                  </a:cubicBezTo>
                  <a:cubicBezTo>
                    <a:pt x="21226" y="23705"/>
                    <a:pt x="21276" y="23548"/>
                    <a:pt x="21323" y="23390"/>
                  </a:cubicBezTo>
                  <a:cubicBezTo>
                    <a:pt x="21364" y="23256"/>
                    <a:pt x="21406" y="23121"/>
                    <a:pt x="21446" y="22986"/>
                  </a:cubicBezTo>
                  <a:cubicBezTo>
                    <a:pt x="21480" y="22865"/>
                    <a:pt x="21515" y="22742"/>
                    <a:pt x="21550" y="22621"/>
                  </a:cubicBezTo>
                  <a:cubicBezTo>
                    <a:pt x="21588" y="22489"/>
                    <a:pt x="21624" y="22357"/>
                    <a:pt x="21659" y="22224"/>
                  </a:cubicBezTo>
                  <a:cubicBezTo>
                    <a:pt x="21808" y="21680"/>
                    <a:pt x="21955" y="21135"/>
                    <a:pt x="22105" y="20590"/>
                  </a:cubicBezTo>
                  <a:cubicBezTo>
                    <a:pt x="22259" y="20029"/>
                    <a:pt x="22413" y="19467"/>
                    <a:pt x="22560" y="18904"/>
                  </a:cubicBezTo>
                  <a:cubicBezTo>
                    <a:pt x="22601" y="18750"/>
                    <a:pt x="22637" y="18597"/>
                    <a:pt x="22676" y="18443"/>
                  </a:cubicBezTo>
                  <a:cubicBezTo>
                    <a:pt x="22692" y="18377"/>
                    <a:pt x="22709" y="18311"/>
                    <a:pt x="22723" y="18246"/>
                  </a:cubicBezTo>
                  <a:cubicBezTo>
                    <a:pt x="22738" y="18180"/>
                    <a:pt x="22752" y="18113"/>
                    <a:pt x="22767" y="18046"/>
                  </a:cubicBezTo>
                  <a:cubicBezTo>
                    <a:pt x="22781" y="17979"/>
                    <a:pt x="22795" y="17912"/>
                    <a:pt x="22810" y="17846"/>
                  </a:cubicBezTo>
                  <a:cubicBezTo>
                    <a:pt x="22820" y="17798"/>
                    <a:pt x="22833" y="17749"/>
                    <a:pt x="22840" y="17701"/>
                  </a:cubicBezTo>
                  <a:cubicBezTo>
                    <a:pt x="22862" y="17568"/>
                    <a:pt x="22882" y="17435"/>
                    <a:pt x="22903" y="17302"/>
                  </a:cubicBezTo>
                  <a:cubicBezTo>
                    <a:pt x="22917" y="17212"/>
                    <a:pt x="22926" y="17122"/>
                    <a:pt x="22937" y="17032"/>
                  </a:cubicBezTo>
                  <a:cubicBezTo>
                    <a:pt x="22945" y="16964"/>
                    <a:pt x="22952" y="16896"/>
                    <a:pt x="22960" y="16828"/>
                  </a:cubicBezTo>
                  <a:cubicBezTo>
                    <a:pt x="22975" y="16694"/>
                    <a:pt x="22983" y="16558"/>
                    <a:pt x="22993" y="16423"/>
                  </a:cubicBezTo>
                  <a:cubicBezTo>
                    <a:pt x="22997" y="16375"/>
                    <a:pt x="23002" y="16326"/>
                    <a:pt x="23005" y="16278"/>
                  </a:cubicBezTo>
                  <a:cubicBezTo>
                    <a:pt x="23007" y="16214"/>
                    <a:pt x="23009" y="16150"/>
                    <a:pt x="23012" y="16086"/>
                  </a:cubicBezTo>
                  <a:cubicBezTo>
                    <a:pt x="23014" y="16023"/>
                    <a:pt x="23016" y="15959"/>
                    <a:pt x="23020" y="15896"/>
                  </a:cubicBezTo>
                  <a:cubicBezTo>
                    <a:pt x="23022" y="15832"/>
                    <a:pt x="23023" y="15769"/>
                    <a:pt x="23023" y="15704"/>
                  </a:cubicBezTo>
                  <a:cubicBezTo>
                    <a:pt x="23027" y="15424"/>
                    <a:pt x="23029" y="15145"/>
                    <a:pt x="23030" y="14866"/>
                  </a:cubicBezTo>
                  <a:cubicBezTo>
                    <a:pt x="23030" y="14740"/>
                    <a:pt x="23031" y="14615"/>
                    <a:pt x="23030" y="14489"/>
                  </a:cubicBezTo>
                  <a:cubicBezTo>
                    <a:pt x="23029" y="14348"/>
                    <a:pt x="23029" y="14207"/>
                    <a:pt x="23025" y="14066"/>
                  </a:cubicBezTo>
                  <a:cubicBezTo>
                    <a:pt x="23024" y="13984"/>
                    <a:pt x="23022" y="13902"/>
                    <a:pt x="23020" y="13820"/>
                  </a:cubicBezTo>
                  <a:cubicBezTo>
                    <a:pt x="23019" y="13759"/>
                    <a:pt x="23019" y="13698"/>
                    <a:pt x="23015" y="13637"/>
                  </a:cubicBezTo>
                  <a:cubicBezTo>
                    <a:pt x="23009" y="13503"/>
                    <a:pt x="23002" y="13369"/>
                    <a:pt x="22997" y="13235"/>
                  </a:cubicBezTo>
                  <a:cubicBezTo>
                    <a:pt x="22994" y="13187"/>
                    <a:pt x="22989" y="13139"/>
                    <a:pt x="22985" y="13092"/>
                  </a:cubicBezTo>
                  <a:cubicBezTo>
                    <a:pt x="22979" y="13026"/>
                    <a:pt x="22976" y="12960"/>
                    <a:pt x="22969" y="12896"/>
                  </a:cubicBezTo>
                  <a:cubicBezTo>
                    <a:pt x="22955" y="12764"/>
                    <a:pt x="22941" y="12632"/>
                    <a:pt x="22926" y="12502"/>
                  </a:cubicBezTo>
                  <a:cubicBezTo>
                    <a:pt x="22908" y="12357"/>
                    <a:pt x="22893" y="12212"/>
                    <a:pt x="22871" y="12068"/>
                  </a:cubicBezTo>
                  <a:cubicBezTo>
                    <a:pt x="22860" y="12001"/>
                    <a:pt x="22850" y="11932"/>
                    <a:pt x="22841" y="11864"/>
                  </a:cubicBezTo>
                  <a:cubicBezTo>
                    <a:pt x="22830" y="11796"/>
                    <a:pt x="22822" y="11728"/>
                    <a:pt x="22810" y="11661"/>
                  </a:cubicBezTo>
                  <a:cubicBezTo>
                    <a:pt x="22786" y="11526"/>
                    <a:pt x="22762" y="11392"/>
                    <a:pt x="22738" y="11257"/>
                  </a:cubicBezTo>
                  <a:cubicBezTo>
                    <a:pt x="22718" y="11144"/>
                    <a:pt x="22694" y="11032"/>
                    <a:pt x="22671" y="10919"/>
                  </a:cubicBezTo>
                  <a:cubicBezTo>
                    <a:pt x="22654" y="10832"/>
                    <a:pt x="22636" y="10744"/>
                    <a:pt x="22616" y="10658"/>
                  </a:cubicBezTo>
                  <a:cubicBezTo>
                    <a:pt x="22601" y="10591"/>
                    <a:pt x="22584" y="10525"/>
                    <a:pt x="22569" y="10458"/>
                  </a:cubicBezTo>
                  <a:cubicBezTo>
                    <a:pt x="22559" y="10414"/>
                    <a:pt x="22549" y="10369"/>
                    <a:pt x="22538" y="10325"/>
                  </a:cubicBezTo>
                  <a:cubicBezTo>
                    <a:pt x="22532" y="10303"/>
                    <a:pt x="22528" y="10281"/>
                    <a:pt x="22522" y="10258"/>
                  </a:cubicBezTo>
                  <a:cubicBezTo>
                    <a:pt x="22504" y="10190"/>
                    <a:pt x="22485" y="10122"/>
                    <a:pt x="22465" y="10052"/>
                  </a:cubicBezTo>
                  <a:cubicBezTo>
                    <a:pt x="22447" y="9984"/>
                    <a:pt x="22428" y="9915"/>
                    <a:pt x="22410" y="9847"/>
                  </a:cubicBezTo>
                  <a:cubicBezTo>
                    <a:pt x="22392" y="9779"/>
                    <a:pt x="22371" y="9712"/>
                    <a:pt x="22349" y="9645"/>
                  </a:cubicBezTo>
                  <a:cubicBezTo>
                    <a:pt x="22313" y="9530"/>
                    <a:pt x="22280" y="9415"/>
                    <a:pt x="22241" y="9301"/>
                  </a:cubicBezTo>
                  <a:cubicBezTo>
                    <a:pt x="22213" y="9215"/>
                    <a:pt x="22184" y="9129"/>
                    <a:pt x="22155" y="9042"/>
                  </a:cubicBezTo>
                  <a:cubicBezTo>
                    <a:pt x="22133" y="8977"/>
                    <a:pt x="22112" y="8913"/>
                    <a:pt x="22090" y="8848"/>
                  </a:cubicBezTo>
                  <a:cubicBezTo>
                    <a:pt x="22042" y="8714"/>
                    <a:pt x="21994" y="8579"/>
                    <a:pt x="21947" y="8445"/>
                  </a:cubicBezTo>
                  <a:cubicBezTo>
                    <a:pt x="21904" y="8324"/>
                    <a:pt x="21857" y="8205"/>
                    <a:pt x="21812" y="8085"/>
                  </a:cubicBezTo>
                  <a:cubicBezTo>
                    <a:pt x="21764" y="7962"/>
                    <a:pt x="21717" y="7840"/>
                    <a:pt x="21669" y="7719"/>
                  </a:cubicBezTo>
                  <a:cubicBezTo>
                    <a:pt x="21558" y="7441"/>
                    <a:pt x="21446" y="7164"/>
                    <a:pt x="21322" y="6892"/>
                  </a:cubicBezTo>
                  <a:cubicBezTo>
                    <a:pt x="21292" y="6827"/>
                    <a:pt x="21263" y="6761"/>
                    <a:pt x="21233" y="6697"/>
                  </a:cubicBezTo>
                  <a:cubicBezTo>
                    <a:pt x="21212" y="6650"/>
                    <a:pt x="21192" y="6602"/>
                    <a:pt x="21170" y="6557"/>
                  </a:cubicBezTo>
                  <a:cubicBezTo>
                    <a:pt x="21105" y="6431"/>
                    <a:pt x="21042" y="6305"/>
                    <a:pt x="20978" y="6178"/>
                  </a:cubicBezTo>
                  <a:cubicBezTo>
                    <a:pt x="20904" y="6034"/>
                    <a:pt x="20824" y="5893"/>
                    <a:pt x="20747" y="5751"/>
                  </a:cubicBezTo>
                  <a:cubicBezTo>
                    <a:pt x="20679" y="5626"/>
                    <a:pt x="20607" y="5504"/>
                    <a:pt x="20537" y="5380"/>
                  </a:cubicBezTo>
                  <a:cubicBezTo>
                    <a:pt x="20472" y="5267"/>
                    <a:pt x="20404" y="5154"/>
                    <a:pt x="20337" y="5041"/>
                  </a:cubicBezTo>
                  <a:cubicBezTo>
                    <a:pt x="20281" y="4947"/>
                    <a:pt x="20225" y="4852"/>
                    <a:pt x="20165" y="4760"/>
                  </a:cubicBezTo>
                  <a:cubicBezTo>
                    <a:pt x="20082" y="4630"/>
                    <a:pt x="20001" y="4498"/>
                    <a:pt x="19916" y="4369"/>
                  </a:cubicBezTo>
                  <a:cubicBezTo>
                    <a:pt x="19880" y="4317"/>
                    <a:pt x="19845" y="4263"/>
                    <a:pt x="19809" y="4210"/>
                  </a:cubicBezTo>
                  <a:cubicBezTo>
                    <a:pt x="19775" y="4158"/>
                    <a:pt x="19741" y="4104"/>
                    <a:pt x="19704" y="4052"/>
                  </a:cubicBezTo>
                  <a:cubicBezTo>
                    <a:pt x="19629" y="3948"/>
                    <a:pt x="19554" y="3843"/>
                    <a:pt x="19479" y="3738"/>
                  </a:cubicBezTo>
                  <a:cubicBezTo>
                    <a:pt x="19404" y="3633"/>
                    <a:pt x="19321" y="3535"/>
                    <a:pt x="19240" y="3434"/>
                  </a:cubicBezTo>
                  <a:cubicBezTo>
                    <a:pt x="19212" y="3400"/>
                    <a:pt x="19186" y="3366"/>
                    <a:pt x="19158" y="3333"/>
                  </a:cubicBezTo>
                  <a:cubicBezTo>
                    <a:pt x="19143" y="3314"/>
                    <a:pt x="19127" y="3296"/>
                    <a:pt x="19110" y="3278"/>
                  </a:cubicBezTo>
                  <a:cubicBezTo>
                    <a:pt x="19067" y="3232"/>
                    <a:pt x="19024" y="3186"/>
                    <a:pt x="18983" y="3140"/>
                  </a:cubicBezTo>
                  <a:cubicBezTo>
                    <a:pt x="18940" y="3094"/>
                    <a:pt x="18899" y="3045"/>
                    <a:pt x="18856" y="3001"/>
                  </a:cubicBezTo>
                  <a:cubicBezTo>
                    <a:pt x="18806" y="2950"/>
                    <a:pt x="18756" y="2900"/>
                    <a:pt x="18707" y="2849"/>
                  </a:cubicBezTo>
                  <a:cubicBezTo>
                    <a:pt x="18607" y="2748"/>
                    <a:pt x="18508" y="2648"/>
                    <a:pt x="18408" y="2547"/>
                  </a:cubicBezTo>
                  <a:cubicBezTo>
                    <a:pt x="18358" y="2498"/>
                    <a:pt x="18308" y="2446"/>
                    <a:pt x="18257" y="2397"/>
                  </a:cubicBezTo>
                  <a:cubicBezTo>
                    <a:pt x="18205" y="2349"/>
                    <a:pt x="18153" y="2300"/>
                    <a:pt x="18102" y="2252"/>
                  </a:cubicBezTo>
                  <a:cubicBezTo>
                    <a:pt x="18066" y="2219"/>
                    <a:pt x="18031" y="2186"/>
                    <a:pt x="17996" y="2154"/>
                  </a:cubicBezTo>
                  <a:cubicBezTo>
                    <a:pt x="17977" y="2135"/>
                    <a:pt x="17957" y="2116"/>
                    <a:pt x="17936" y="2097"/>
                  </a:cubicBezTo>
                  <a:cubicBezTo>
                    <a:pt x="17889" y="2057"/>
                    <a:pt x="17842" y="2015"/>
                    <a:pt x="17793" y="1976"/>
                  </a:cubicBezTo>
                  <a:cubicBezTo>
                    <a:pt x="17710" y="1908"/>
                    <a:pt x="17625" y="1841"/>
                    <a:pt x="17537" y="1778"/>
                  </a:cubicBezTo>
                  <a:cubicBezTo>
                    <a:pt x="17485" y="1743"/>
                    <a:pt x="17433" y="1706"/>
                    <a:pt x="17380" y="1671"/>
                  </a:cubicBezTo>
                  <a:cubicBezTo>
                    <a:pt x="17327" y="1636"/>
                    <a:pt x="17275" y="1601"/>
                    <a:pt x="17220" y="1568"/>
                  </a:cubicBezTo>
                  <a:cubicBezTo>
                    <a:pt x="17110" y="1504"/>
                    <a:pt x="16998" y="1438"/>
                    <a:pt x="16887" y="1373"/>
                  </a:cubicBezTo>
                  <a:cubicBezTo>
                    <a:pt x="16756" y="1296"/>
                    <a:pt x="16621" y="1225"/>
                    <a:pt x="16487" y="1151"/>
                  </a:cubicBezTo>
                  <a:cubicBezTo>
                    <a:pt x="16389" y="1097"/>
                    <a:pt x="16287" y="1045"/>
                    <a:pt x="16187" y="993"/>
                  </a:cubicBezTo>
                  <a:cubicBezTo>
                    <a:pt x="16148" y="973"/>
                    <a:pt x="16108" y="953"/>
                    <a:pt x="16069" y="933"/>
                  </a:cubicBezTo>
                  <a:cubicBezTo>
                    <a:pt x="16049" y="923"/>
                    <a:pt x="16030" y="912"/>
                    <a:pt x="16010" y="902"/>
                  </a:cubicBezTo>
                  <a:cubicBezTo>
                    <a:pt x="15948" y="873"/>
                    <a:pt x="15884" y="845"/>
                    <a:pt x="15821" y="816"/>
                  </a:cubicBezTo>
                  <a:cubicBezTo>
                    <a:pt x="15757" y="788"/>
                    <a:pt x="15694" y="759"/>
                    <a:pt x="15630" y="730"/>
                  </a:cubicBezTo>
                  <a:cubicBezTo>
                    <a:pt x="15589" y="710"/>
                    <a:pt x="15547" y="692"/>
                    <a:pt x="15503" y="678"/>
                  </a:cubicBezTo>
                  <a:cubicBezTo>
                    <a:pt x="15482" y="670"/>
                    <a:pt x="15461" y="662"/>
                    <a:pt x="15440" y="654"/>
                  </a:cubicBezTo>
                  <a:cubicBezTo>
                    <a:pt x="15355" y="622"/>
                    <a:pt x="15270" y="590"/>
                    <a:pt x="15186" y="559"/>
                  </a:cubicBezTo>
                  <a:cubicBezTo>
                    <a:pt x="15143" y="543"/>
                    <a:pt x="15101" y="527"/>
                    <a:pt x="15059" y="510"/>
                  </a:cubicBezTo>
                  <a:cubicBezTo>
                    <a:pt x="15055" y="509"/>
                    <a:pt x="15052" y="508"/>
                    <a:pt x="15048" y="507"/>
                  </a:cubicBezTo>
                  <a:cubicBezTo>
                    <a:pt x="14924" y="469"/>
                    <a:pt x="14799" y="432"/>
                    <a:pt x="14674" y="394"/>
                  </a:cubicBezTo>
                  <a:cubicBezTo>
                    <a:pt x="14633" y="381"/>
                    <a:pt x="14591" y="370"/>
                    <a:pt x="14549" y="357"/>
                  </a:cubicBezTo>
                  <a:cubicBezTo>
                    <a:pt x="14529" y="350"/>
                    <a:pt x="14508" y="344"/>
                    <a:pt x="14487" y="337"/>
                  </a:cubicBezTo>
                  <a:cubicBezTo>
                    <a:pt x="14424" y="323"/>
                    <a:pt x="14359" y="308"/>
                    <a:pt x="14294" y="293"/>
                  </a:cubicBezTo>
                  <a:cubicBezTo>
                    <a:pt x="14166" y="264"/>
                    <a:pt x="14038" y="236"/>
                    <a:pt x="13910" y="207"/>
                  </a:cubicBezTo>
                  <a:cubicBezTo>
                    <a:pt x="13884" y="201"/>
                    <a:pt x="13860" y="196"/>
                    <a:pt x="13835" y="194"/>
                  </a:cubicBezTo>
                  <a:cubicBezTo>
                    <a:pt x="13792" y="187"/>
                    <a:pt x="13749" y="180"/>
                    <a:pt x="13708" y="173"/>
                  </a:cubicBezTo>
                  <a:cubicBezTo>
                    <a:pt x="13644" y="164"/>
                    <a:pt x="13581" y="154"/>
                    <a:pt x="13517" y="143"/>
                  </a:cubicBezTo>
                  <a:cubicBezTo>
                    <a:pt x="13474" y="136"/>
                    <a:pt x="13433" y="130"/>
                    <a:pt x="13390" y="124"/>
                  </a:cubicBezTo>
                  <a:cubicBezTo>
                    <a:pt x="13369" y="120"/>
                    <a:pt x="13347" y="117"/>
                    <a:pt x="13326" y="113"/>
                  </a:cubicBezTo>
                  <a:cubicBezTo>
                    <a:pt x="13256" y="106"/>
                    <a:pt x="13187" y="99"/>
                    <a:pt x="13116" y="92"/>
                  </a:cubicBezTo>
                  <a:cubicBezTo>
                    <a:pt x="12997" y="81"/>
                    <a:pt x="12878" y="67"/>
                    <a:pt x="12759" y="59"/>
                  </a:cubicBezTo>
                  <a:lnTo>
                    <a:pt x="12376" y="35"/>
                  </a:lnTo>
                  <a:cubicBezTo>
                    <a:pt x="12217" y="24"/>
                    <a:pt x="12056" y="20"/>
                    <a:pt x="11897" y="14"/>
                  </a:cubicBezTo>
                  <a:cubicBezTo>
                    <a:pt x="11828" y="12"/>
                    <a:pt x="11759" y="8"/>
                    <a:pt x="11690" y="6"/>
                  </a:cubicBezTo>
                  <a:cubicBezTo>
                    <a:pt x="11621" y="3"/>
                    <a:pt x="11552" y="3"/>
                    <a:pt x="11482" y="2"/>
                  </a:cubicBezTo>
                  <a:cubicBezTo>
                    <a:pt x="11315" y="2"/>
                    <a:pt x="11147" y="0"/>
                    <a:pt x="10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7674325" y="1289000"/>
              <a:ext cx="263275" cy="410225"/>
            </a:xfrm>
            <a:custGeom>
              <a:avLst/>
              <a:gdLst/>
              <a:ahLst/>
              <a:cxnLst/>
              <a:rect l="l" t="t" r="r" b="b"/>
              <a:pathLst>
                <a:path w="10531" h="16409" extrusionOk="0">
                  <a:moveTo>
                    <a:pt x="3960" y="191"/>
                  </a:moveTo>
                  <a:cubicBezTo>
                    <a:pt x="3986" y="191"/>
                    <a:pt x="4011" y="192"/>
                    <a:pt x="4038" y="193"/>
                  </a:cubicBezTo>
                  <a:cubicBezTo>
                    <a:pt x="4689" y="238"/>
                    <a:pt x="5102" y="685"/>
                    <a:pt x="4996" y="1346"/>
                  </a:cubicBezTo>
                  <a:cubicBezTo>
                    <a:pt x="4911" y="1731"/>
                    <a:pt x="4680" y="2077"/>
                    <a:pt x="4399" y="2349"/>
                  </a:cubicBezTo>
                  <a:cubicBezTo>
                    <a:pt x="4039" y="2686"/>
                    <a:pt x="3553" y="2868"/>
                    <a:pt x="3065" y="2905"/>
                  </a:cubicBezTo>
                  <a:cubicBezTo>
                    <a:pt x="3025" y="2907"/>
                    <a:pt x="2985" y="2909"/>
                    <a:pt x="2945" y="2909"/>
                  </a:cubicBezTo>
                  <a:cubicBezTo>
                    <a:pt x="2382" y="2909"/>
                    <a:pt x="1827" y="2649"/>
                    <a:pt x="1434" y="2252"/>
                  </a:cubicBezTo>
                  <a:cubicBezTo>
                    <a:pt x="1782" y="1531"/>
                    <a:pt x="2270" y="841"/>
                    <a:pt x="3004" y="470"/>
                  </a:cubicBezTo>
                  <a:cubicBezTo>
                    <a:pt x="3299" y="313"/>
                    <a:pt x="3624" y="191"/>
                    <a:pt x="3960" y="191"/>
                  </a:cubicBezTo>
                  <a:close/>
                  <a:moveTo>
                    <a:pt x="3988" y="0"/>
                  </a:moveTo>
                  <a:cubicBezTo>
                    <a:pt x="3656" y="0"/>
                    <a:pt x="3334" y="114"/>
                    <a:pt x="3042" y="267"/>
                  </a:cubicBezTo>
                  <a:cubicBezTo>
                    <a:pt x="2264" y="653"/>
                    <a:pt x="1691" y="1345"/>
                    <a:pt x="1313" y="2114"/>
                  </a:cubicBezTo>
                  <a:cubicBezTo>
                    <a:pt x="1136" y="1883"/>
                    <a:pt x="1019" y="1630"/>
                    <a:pt x="913" y="1355"/>
                  </a:cubicBezTo>
                  <a:cubicBezTo>
                    <a:pt x="802" y="1052"/>
                    <a:pt x="701" y="745"/>
                    <a:pt x="629" y="431"/>
                  </a:cubicBezTo>
                  <a:cubicBezTo>
                    <a:pt x="612" y="348"/>
                    <a:pt x="600" y="265"/>
                    <a:pt x="592" y="181"/>
                  </a:cubicBezTo>
                  <a:cubicBezTo>
                    <a:pt x="596" y="127"/>
                    <a:pt x="567" y="69"/>
                    <a:pt x="507" y="69"/>
                  </a:cubicBezTo>
                  <a:cubicBezTo>
                    <a:pt x="505" y="68"/>
                    <a:pt x="503" y="68"/>
                    <a:pt x="502" y="68"/>
                  </a:cubicBezTo>
                  <a:cubicBezTo>
                    <a:pt x="267" y="68"/>
                    <a:pt x="657" y="1118"/>
                    <a:pt x="701" y="1257"/>
                  </a:cubicBezTo>
                  <a:cubicBezTo>
                    <a:pt x="828" y="1617"/>
                    <a:pt x="979" y="1980"/>
                    <a:pt x="1229" y="2273"/>
                  </a:cubicBezTo>
                  <a:cubicBezTo>
                    <a:pt x="832" y="3093"/>
                    <a:pt x="556" y="3967"/>
                    <a:pt x="371" y="4857"/>
                  </a:cubicBezTo>
                  <a:cubicBezTo>
                    <a:pt x="246" y="5431"/>
                    <a:pt x="145" y="6011"/>
                    <a:pt x="92" y="6595"/>
                  </a:cubicBezTo>
                  <a:cubicBezTo>
                    <a:pt x="12" y="7369"/>
                    <a:pt x="0" y="8151"/>
                    <a:pt x="104" y="8923"/>
                  </a:cubicBezTo>
                  <a:cubicBezTo>
                    <a:pt x="263" y="10016"/>
                    <a:pt x="571" y="11091"/>
                    <a:pt x="1057" y="12084"/>
                  </a:cubicBezTo>
                  <a:cubicBezTo>
                    <a:pt x="1397" y="12846"/>
                    <a:pt x="1872" y="13536"/>
                    <a:pt x="2386" y="14190"/>
                  </a:cubicBezTo>
                  <a:cubicBezTo>
                    <a:pt x="2680" y="14576"/>
                    <a:pt x="2995" y="14954"/>
                    <a:pt x="3392" y="15238"/>
                  </a:cubicBezTo>
                  <a:cubicBezTo>
                    <a:pt x="4444" y="15979"/>
                    <a:pt x="5742" y="16253"/>
                    <a:pt x="7003" y="16368"/>
                  </a:cubicBezTo>
                  <a:cubicBezTo>
                    <a:pt x="7242" y="16389"/>
                    <a:pt x="7482" y="16408"/>
                    <a:pt x="7723" y="16408"/>
                  </a:cubicBezTo>
                  <a:cubicBezTo>
                    <a:pt x="7863" y="16408"/>
                    <a:pt x="8004" y="16402"/>
                    <a:pt x="8144" y="16385"/>
                  </a:cubicBezTo>
                  <a:cubicBezTo>
                    <a:pt x="8396" y="16353"/>
                    <a:pt x="8646" y="16301"/>
                    <a:pt x="8892" y="16236"/>
                  </a:cubicBezTo>
                  <a:cubicBezTo>
                    <a:pt x="9358" y="16112"/>
                    <a:pt x="9824" y="15951"/>
                    <a:pt x="10218" y="15665"/>
                  </a:cubicBezTo>
                  <a:cubicBezTo>
                    <a:pt x="10325" y="15590"/>
                    <a:pt x="10432" y="15513"/>
                    <a:pt x="10531" y="15427"/>
                  </a:cubicBezTo>
                  <a:cubicBezTo>
                    <a:pt x="10488" y="15396"/>
                    <a:pt x="10444" y="15365"/>
                    <a:pt x="10403" y="15333"/>
                  </a:cubicBezTo>
                  <a:cubicBezTo>
                    <a:pt x="9825" y="15839"/>
                    <a:pt x="9121" y="16046"/>
                    <a:pt x="8374" y="16176"/>
                  </a:cubicBezTo>
                  <a:cubicBezTo>
                    <a:pt x="8163" y="16212"/>
                    <a:pt x="7951" y="16226"/>
                    <a:pt x="7738" y="16226"/>
                  </a:cubicBezTo>
                  <a:cubicBezTo>
                    <a:pt x="7333" y="16226"/>
                    <a:pt x="6927" y="16175"/>
                    <a:pt x="6525" y="16133"/>
                  </a:cubicBezTo>
                  <a:cubicBezTo>
                    <a:pt x="5318" y="15991"/>
                    <a:pt x="4076" y="15635"/>
                    <a:pt x="3150" y="14809"/>
                  </a:cubicBezTo>
                  <a:cubicBezTo>
                    <a:pt x="2617" y="14299"/>
                    <a:pt x="2177" y="13685"/>
                    <a:pt x="1764" y="13076"/>
                  </a:cubicBezTo>
                  <a:cubicBezTo>
                    <a:pt x="1387" y="12432"/>
                    <a:pt x="1072" y="11753"/>
                    <a:pt x="810" y="11055"/>
                  </a:cubicBezTo>
                  <a:cubicBezTo>
                    <a:pt x="559" y="10389"/>
                    <a:pt x="392" y="9696"/>
                    <a:pt x="286" y="8994"/>
                  </a:cubicBezTo>
                  <a:cubicBezTo>
                    <a:pt x="196" y="8268"/>
                    <a:pt x="186" y="7535"/>
                    <a:pt x="230" y="6807"/>
                  </a:cubicBezTo>
                  <a:cubicBezTo>
                    <a:pt x="275" y="6080"/>
                    <a:pt x="399" y="5363"/>
                    <a:pt x="577" y="4659"/>
                  </a:cubicBezTo>
                  <a:cubicBezTo>
                    <a:pt x="767" y="3886"/>
                    <a:pt x="1021" y="3130"/>
                    <a:pt x="1357" y="2408"/>
                  </a:cubicBezTo>
                  <a:cubicBezTo>
                    <a:pt x="1816" y="2849"/>
                    <a:pt x="2417" y="3074"/>
                    <a:pt x="3010" y="3074"/>
                  </a:cubicBezTo>
                  <a:cubicBezTo>
                    <a:pt x="3705" y="3074"/>
                    <a:pt x="4388" y="2765"/>
                    <a:pt x="4819" y="2132"/>
                  </a:cubicBezTo>
                  <a:cubicBezTo>
                    <a:pt x="5009" y="1856"/>
                    <a:pt x="5162" y="1540"/>
                    <a:pt x="5178" y="1200"/>
                  </a:cubicBezTo>
                  <a:cubicBezTo>
                    <a:pt x="5205" y="491"/>
                    <a:pt x="4708" y="18"/>
                    <a:pt x="4012" y="0"/>
                  </a:cubicBezTo>
                  <a:cubicBezTo>
                    <a:pt x="4004" y="0"/>
                    <a:pt x="3996" y="0"/>
                    <a:pt x="3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7817092" y="1202252"/>
              <a:ext cx="530000" cy="520275"/>
            </a:xfrm>
            <a:custGeom>
              <a:avLst/>
              <a:gdLst/>
              <a:ahLst/>
              <a:cxnLst/>
              <a:rect l="l" t="t" r="r" b="b"/>
              <a:pathLst>
                <a:path w="21200" h="20811" extrusionOk="0">
                  <a:moveTo>
                    <a:pt x="10601" y="193"/>
                  </a:moveTo>
                  <a:cubicBezTo>
                    <a:pt x="11831" y="193"/>
                    <a:pt x="13067" y="375"/>
                    <a:pt x="14226" y="799"/>
                  </a:cubicBezTo>
                  <a:cubicBezTo>
                    <a:pt x="16281" y="1573"/>
                    <a:pt x="18096" y="3002"/>
                    <a:pt x="19289" y="4859"/>
                  </a:cubicBezTo>
                  <a:cubicBezTo>
                    <a:pt x="20186" y="6304"/>
                    <a:pt x="20796" y="7967"/>
                    <a:pt x="20902" y="9676"/>
                  </a:cubicBezTo>
                  <a:cubicBezTo>
                    <a:pt x="21057" y="12286"/>
                    <a:pt x="20277" y="14889"/>
                    <a:pt x="18587" y="16903"/>
                  </a:cubicBezTo>
                  <a:cubicBezTo>
                    <a:pt x="18020" y="17579"/>
                    <a:pt x="17385" y="18203"/>
                    <a:pt x="16666" y="18719"/>
                  </a:cubicBezTo>
                  <a:cubicBezTo>
                    <a:pt x="14942" y="19940"/>
                    <a:pt x="12843" y="20626"/>
                    <a:pt x="10728" y="20626"/>
                  </a:cubicBezTo>
                  <a:cubicBezTo>
                    <a:pt x="10704" y="20626"/>
                    <a:pt x="10679" y="20626"/>
                    <a:pt x="10655" y="20626"/>
                  </a:cubicBezTo>
                  <a:cubicBezTo>
                    <a:pt x="10624" y="20626"/>
                    <a:pt x="10593" y="20626"/>
                    <a:pt x="10562" y="20626"/>
                  </a:cubicBezTo>
                  <a:cubicBezTo>
                    <a:pt x="8039" y="20626"/>
                    <a:pt x="5548" y="19599"/>
                    <a:pt x="3711" y="17867"/>
                  </a:cubicBezTo>
                  <a:cubicBezTo>
                    <a:pt x="3093" y="17295"/>
                    <a:pt x="2533" y="16635"/>
                    <a:pt x="2087" y="15916"/>
                  </a:cubicBezTo>
                  <a:cubicBezTo>
                    <a:pt x="1635" y="15197"/>
                    <a:pt x="1247" y="14434"/>
                    <a:pt x="988" y="13622"/>
                  </a:cubicBezTo>
                  <a:cubicBezTo>
                    <a:pt x="222" y="11350"/>
                    <a:pt x="320" y="8828"/>
                    <a:pt x="1198" y="6600"/>
                  </a:cubicBezTo>
                  <a:cubicBezTo>
                    <a:pt x="1605" y="5597"/>
                    <a:pt x="2183" y="4653"/>
                    <a:pt x="2875" y="3814"/>
                  </a:cubicBezTo>
                  <a:cubicBezTo>
                    <a:pt x="4608" y="1756"/>
                    <a:pt x="7186" y="406"/>
                    <a:pt x="9877" y="214"/>
                  </a:cubicBezTo>
                  <a:cubicBezTo>
                    <a:pt x="10118" y="200"/>
                    <a:pt x="10359" y="193"/>
                    <a:pt x="10601" y="193"/>
                  </a:cubicBezTo>
                  <a:close/>
                  <a:moveTo>
                    <a:pt x="10818" y="0"/>
                  </a:moveTo>
                  <a:cubicBezTo>
                    <a:pt x="10774" y="0"/>
                    <a:pt x="10730" y="0"/>
                    <a:pt x="10686" y="1"/>
                  </a:cubicBezTo>
                  <a:cubicBezTo>
                    <a:pt x="8910" y="30"/>
                    <a:pt x="7128" y="464"/>
                    <a:pt x="5580" y="1350"/>
                  </a:cubicBezTo>
                  <a:cubicBezTo>
                    <a:pt x="2780" y="2925"/>
                    <a:pt x="770" y="5850"/>
                    <a:pt x="386" y="9049"/>
                  </a:cubicBezTo>
                  <a:cubicBezTo>
                    <a:pt x="1" y="11873"/>
                    <a:pt x="841" y="14866"/>
                    <a:pt x="2692" y="17040"/>
                  </a:cubicBezTo>
                  <a:cubicBezTo>
                    <a:pt x="3799" y="18405"/>
                    <a:pt x="5285" y="19460"/>
                    <a:pt x="6919" y="20101"/>
                  </a:cubicBezTo>
                  <a:cubicBezTo>
                    <a:pt x="8010" y="20514"/>
                    <a:pt x="9171" y="20745"/>
                    <a:pt x="10336" y="20800"/>
                  </a:cubicBezTo>
                  <a:lnTo>
                    <a:pt x="10336" y="20801"/>
                  </a:lnTo>
                  <a:cubicBezTo>
                    <a:pt x="10478" y="20807"/>
                    <a:pt x="10620" y="20811"/>
                    <a:pt x="10761" y="20811"/>
                  </a:cubicBezTo>
                  <a:cubicBezTo>
                    <a:pt x="13779" y="20811"/>
                    <a:pt x="16732" y="19390"/>
                    <a:pt x="18670" y="17079"/>
                  </a:cubicBezTo>
                  <a:cubicBezTo>
                    <a:pt x="20283" y="15135"/>
                    <a:pt x="21200" y="12589"/>
                    <a:pt x="21078" y="10057"/>
                  </a:cubicBezTo>
                  <a:cubicBezTo>
                    <a:pt x="20997" y="8279"/>
                    <a:pt x="20530" y="6493"/>
                    <a:pt x="19564" y="4986"/>
                  </a:cubicBezTo>
                  <a:cubicBezTo>
                    <a:pt x="18512" y="3283"/>
                    <a:pt x="16978" y="1871"/>
                    <a:pt x="15162" y="1020"/>
                  </a:cubicBezTo>
                  <a:cubicBezTo>
                    <a:pt x="13802" y="398"/>
                    <a:pt x="12319" y="0"/>
                    <a:pt x="10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8183050" y="1701925"/>
              <a:ext cx="115800" cy="57650"/>
            </a:xfrm>
            <a:custGeom>
              <a:avLst/>
              <a:gdLst/>
              <a:ahLst/>
              <a:cxnLst/>
              <a:rect l="l" t="t" r="r" b="b"/>
              <a:pathLst>
                <a:path w="4632" h="2306" extrusionOk="0">
                  <a:moveTo>
                    <a:pt x="531" y="0"/>
                  </a:moveTo>
                  <a:cubicBezTo>
                    <a:pt x="419" y="0"/>
                    <a:pt x="307" y="2"/>
                    <a:pt x="193" y="5"/>
                  </a:cubicBezTo>
                  <a:cubicBezTo>
                    <a:pt x="191" y="5"/>
                    <a:pt x="189" y="5"/>
                    <a:pt x="188" y="5"/>
                  </a:cubicBezTo>
                  <a:cubicBezTo>
                    <a:pt x="166" y="5"/>
                    <a:pt x="142" y="2"/>
                    <a:pt x="119" y="2"/>
                  </a:cubicBezTo>
                  <a:cubicBezTo>
                    <a:pt x="84" y="2"/>
                    <a:pt x="50" y="9"/>
                    <a:pt x="29" y="43"/>
                  </a:cubicBezTo>
                  <a:cubicBezTo>
                    <a:pt x="1" y="83"/>
                    <a:pt x="17" y="147"/>
                    <a:pt x="61" y="170"/>
                  </a:cubicBezTo>
                  <a:cubicBezTo>
                    <a:pt x="96" y="181"/>
                    <a:pt x="133" y="184"/>
                    <a:pt x="170" y="184"/>
                  </a:cubicBezTo>
                  <a:cubicBezTo>
                    <a:pt x="208" y="184"/>
                    <a:pt x="246" y="181"/>
                    <a:pt x="284" y="181"/>
                  </a:cubicBezTo>
                  <a:cubicBezTo>
                    <a:pt x="292" y="181"/>
                    <a:pt x="300" y="181"/>
                    <a:pt x="308" y="182"/>
                  </a:cubicBezTo>
                  <a:cubicBezTo>
                    <a:pt x="476" y="180"/>
                    <a:pt x="645" y="176"/>
                    <a:pt x="813" y="176"/>
                  </a:cubicBezTo>
                  <a:cubicBezTo>
                    <a:pt x="968" y="176"/>
                    <a:pt x="1122" y="179"/>
                    <a:pt x="1276" y="190"/>
                  </a:cubicBezTo>
                  <a:cubicBezTo>
                    <a:pt x="1802" y="221"/>
                    <a:pt x="2324" y="325"/>
                    <a:pt x="2823" y="496"/>
                  </a:cubicBezTo>
                  <a:cubicBezTo>
                    <a:pt x="3162" y="615"/>
                    <a:pt x="3490" y="737"/>
                    <a:pt x="3809" y="905"/>
                  </a:cubicBezTo>
                  <a:cubicBezTo>
                    <a:pt x="4081" y="1037"/>
                    <a:pt x="4505" y="1326"/>
                    <a:pt x="4276" y="1667"/>
                  </a:cubicBezTo>
                  <a:cubicBezTo>
                    <a:pt x="3976" y="2008"/>
                    <a:pt x="3239" y="2136"/>
                    <a:pt x="2551" y="2136"/>
                  </a:cubicBezTo>
                  <a:cubicBezTo>
                    <a:pt x="2092" y="2136"/>
                    <a:pt x="1655" y="2079"/>
                    <a:pt x="1382" y="1990"/>
                  </a:cubicBezTo>
                  <a:cubicBezTo>
                    <a:pt x="1374" y="1988"/>
                    <a:pt x="1366" y="1987"/>
                    <a:pt x="1358" y="1987"/>
                  </a:cubicBezTo>
                  <a:cubicBezTo>
                    <a:pt x="1325" y="1987"/>
                    <a:pt x="1294" y="2008"/>
                    <a:pt x="1283" y="2042"/>
                  </a:cubicBezTo>
                  <a:cubicBezTo>
                    <a:pt x="1270" y="2081"/>
                    <a:pt x="1289" y="2133"/>
                    <a:pt x="1331" y="2146"/>
                  </a:cubicBezTo>
                  <a:cubicBezTo>
                    <a:pt x="1718" y="2267"/>
                    <a:pt x="2126" y="2301"/>
                    <a:pt x="2530" y="2305"/>
                  </a:cubicBezTo>
                  <a:cubicBezTo>
                    <a:pt x="3063" y="2302"/>
                    <a:pt x="3642" y="2274"/>
                    <a:pt x="4124" y="2025"/>
                  </a:cubicBezTo>
                  <a:cubicBezTo>
                    <a:pt x="4483" y="1845"/>
                    <a:pt x="4632" y="1451"/>
                    <a:pt x="4383" y="1111"/>
                  </a:cubicBezTo>
                  <a:cubicBezTo>
                    <a:pt x="4228" y="893"/>
                    <a:pt x="3973" y="776"/>
                    <a:pt x="3740" y="661"/>
                  </a:cubicBezTo>
                  <a:cubicBezTo>
                    <a:pt x="2684" y="168"/>
                    <a:pt x="1663"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7826663" y="1205375"/>
              <a:ext cx="515575" cy="515600"/>
            </a:xfrm>
            <a:custGeom>
              <a:avLst/>
              <a:gdLst/>
              <a:ahLst/>
              <a:cxnLst/>
              <a:rect l="l" t="t" r="r" b="b"/>
              <a:pathLst>
                <a:path w="20623" h="20624" extrusionOk="0">
                  <a:moveTo>
                    <a:pt x="10312" y="1"/>
                  </a:moveTo>
                  <a:cubicBezTo>
                    <a:pt x="4617" y="1"/>
                    <a:pt x="1" y="4618"/>
                    <a:pt x="1" y="10312"/>
                  </a:cubicBezTo>
                  <a:cubicBezTo>
                    <a:pt x="1" y="16006"/>
                    <a:pt x="4617" y="20623"/>
                    <a:pt x="10312" y="20623"/>
                  </a:cubicBezTo>
                  <a:cubicBezTo>
                    <a:pt x="16007" y="20623"/>
                    <a:pt x="20623" y="16006"/>
                    <a:pt x="20623" y="10312"/>
                  </a:cubicBezTo>
                  <a:cubicBezTo>
                    <a:pt x="20623" y="4617"/>
                    <a:pt x="16007" y="1"/>
                    <a:pt x="10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37"/>
            <p:cNvGrpSpPr/>
            <p:nvPr/>
          </p:nvGrpSpPr>
          <p:grpSpPr>
            <a:xfrm>
              <a:off x="7828250" y="1205688"/>
              <a:ext cx="512400" cy="514975"/>
              <a:chOff x="7832275" y="1212950"/>
              <a:chExt cx="512400" cy="514975"/>
            </a:xfrm>
          </p:grpSpPr>
          <p:sp>
            <p:nvSpPr>
              <p:cNvPr id="1463" name="Google Shape;1463;p37"/>
              <p:cNvSpPr/>
              <p:nvPr/>
            </p:nvSpPr>
            <p:spPr>
              <a:xfrm>
                <a:off x="7895900" y="1274225"/>
                <a:ext cx="222925" cy="453700"/>
              </a:xfrm>
              <a:custGeom>
                <a:avLst/>
                <a:gdLst/>
                <a:ahLst/>
                <a:cxnLst/>
                <a:rect l="l" t="t" r="r" b="b"/>
                <a:pathLst>
                  <a:path w="8917" h="18148" extrusionOk="0">
                    <a:moveTo>
                      <a:pt x="4437" y="14184"/>
                    </a:moveTo>
                    <a:lnTo>
                      <a:pt x="4437" y="14184"/>
                    </a:lnTo>
                    <a:cubicBezTo>
                      <a:pt x="4438" y="14187"/>
                      <a:pt x="4441" y="14189"/>
                      <a:pt x="4442" y="14191"/>
                    </a:cubicBezTo>
                    <a:cubicBezTo>
                      <a:pt x="4443" y="14192"/>
                      <a:pt x="4444" y="14193"/>
                      <a:pt x="4456" y="14209"/>
                    </a:cubicBezTo>
                    <a:lnTo>
                      <a:pt x="4456" y="14209"/>
                    </a:lnTo>
                    <a:cubicBezTo>
                      <a:pt x="4450" y="14201"/>
                      <a:pt x="4443" y="14193"/>
                      <a:pt x="4437" y="14184"/>
                    </a:cubicBezTo>
                    <a:close/>
                    <a:moveTo>
                      <a:pt x="1142" y="0"/>
                    </a:moveTo>
                    <a:cubicBezTo>
                      <a:pt x="973" y="0"/>
                      <a:pt x="786" y="143"/>
                      <a:pt x="791" y="405"/>
                    </a:cubicBezTo>
                    <a:cubicBezTo>
                      <a:pt x="0" y="5107"/>
                      <a:pt x="1636" y="10439"/>
                      <a:pt x="4464" y="14219"/>
                    </a:cubicBezTo>
                    <a:cubicBezTo>
                      <a:pt x="4461" y="14215"/>
                      <a:pt x="4458" y="14212"/>
                      <a:pt x="4456" y="14209"/>
                    </a:cubicBezTo>
                    <a:lnTo>
                      <a:pt x="4456" y="14209"/>
                    </a:lnTo>
                    <a:cubicBezTo>
                      <a:pt x="4875" y="14756"/>
                      <a:pt x="5343" y="15261"/>
                      <a:pt x="5832" y="15745"/>
                    </a:cubicBezTo>
                    <a:cubicBezTo>
                      <a:pt x="6625" y="16571"/>
                      <a:pt x="7341" y="17491"/>
                      <a:pt x="8334" y="18095"/>
                    </a:cubicBezTo>
                    <a:cubicBezTo>
                      <a:pt x="8388" y="18131"/>
                      <a:pt x="8442" y="18147"/>
                      <a:pt x="8493" y="18147"/>
                    </a:cubicBezTo>
                    <a:cubicBezTo>
                      <a:pt x="8739" y="18147"/>
                      <a:pt x="8916" y="17777"/>
                      <a:pt x="8658" y="17611"/>
                    </a:cubicBezTo>
                    <a:cubicBezTo>
                      <a:pt x="8279" y="17361"/>
                      <a:pt x="7929" y="17073"/>
                      <a:pt x="7598" y="16765"/>
                    </a:cubicBezTo>
                    <a:cubicBezTo>
                      <a:pt x="6832" y="15909"/>
                      <a:pt x="6042" y="15069"/>
                      <a:pt x="5304" y="14188"/>
                    </a:cubicBezTo>
                    <a:cubicBezTo>
                      <a:pt x="4136" y="12754"/>
                      <a:pt x="3305" y="11034"/>
                      <a:pt x="2612" y="9323"/>
                    </a:cubicBezTo>
                    <a:cubicBezTo>
                      <a:pt x="1681" y="6862"/>
                      <a:pt x="1112" y="4256"/>
                      <a:pt x="1254" y="1611"/>
                    </a:cubicBezTo>
                    <a:cubicBezTo>
                      <a:pt x="1280" y="1200"/>
                      <a:pt x="1305" y="785"/>
                      <a:pt x="1397" y="382"/>
                    </a:cubicBezTo>
                    <a:cubicBezTo>
                      <a:pt x="1439" y="122"/>
                      <a:pt x="1298" y="0"/>
                      <a:pt x="1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8058075" y="1212950"/>
                <a:ext cx="210900" cy="435550"/>
              </a:xfrm>
              <a:custGeom>
                <a:avLst/>
                <a:gdLst/>
                <a:ahLst/>
                <a:cxnLst/>
                <a:rect l="l" t="t" r="r" b="b"/>
                <a:pathLst>
                  <a:path w="8436" h="17422" extrusionOk="0">
                    <a:moveTo>
                      <a:pt x="483" y="1"/>
                    </a:moveTo>
                    <a:cubicBezTo>
                      <a:pt x="220" y="1"/>
                      <a:pt x="260" y="883"/>
                      <a:pt x="210" y="1095"/>
                    </a:cubicBezTo>
                    <a:cubicBezTo>
                      <a:pt x="1" y="3441"/>
                      <a:pt x="772" y="5737"/>
                      <a:pt x="1499" y="7935"/>
                    </a:cubicBezTo>
                    <a:cubicBezTo>
                      <a:pt x="2414" y="10475"/>
                      <a:pt x="3748" y="12885"/>
                      <a:pt x="5535" y="14916"/>
                    </a:cubicBezTo>
                    <a:cubicBezTo>
                      <a:pt x="6269" y="15790"/>
                      <a:pt x="6979" y="16707"/>
                      <a:pt x="7923" y="17369"/>
                    </a:cubicBezTo>
                    <a:cubicBezTo>
                      <a:pt x="7973" y="17405"/>
                      <a:pt x="8028" y="17421"/>
                      <a:pt x="8082" y="17421"/>
                    </a:cubicBezTo>
                    <a:cubicBezTo>
                      <a:pt x="8262" y="17421"/>
                      <a:pt x="8435" y="17247"/>
                      <a:pt x="8388" y="17053"/>
                    </a:cubicBezTo>
                    <a:cubicBezTo>
                      <a:pt x="8365" y="16923"/>
                      <a:pt x="8247" y="16857"/>
                      <a:pt x="8150" y="16784"/>
                    </a:cubicBezTo>
                    <a:cubicBezTo>
                      <a:pt x="7886" y="16579"/>
                      <a:pt x="7632" y="16357"/>
                      <a:pt x="7396" y="16119"/>
                    </a:cubicBezTo>
                    <a:cubicBezTo>
                      <a:pt x="6400" y="15023"/>
                      <a:pt x="5395" y="13916"/>
                      <a:pt x="4580" y="12676"/>
                    </a:cubicBezTo>
                    <a:cubicBezTo>
                      <a:pt x="3044" y="10434"/>
                      <a:pt x="2024" y="7882"/>
                      <a:pt x="1294" y="5275"/>
                    </a:cubicBezTo>
                    <a:cubicBezTo>
                      <a:pt x="895" y="3930"/>
                      <a:pt x="635" y="2542"/>
                      <a:pt x="642" y="1136"/>
                    </a:cubicBezTo>
                    <a:cubicBezTo>
                      <a:pt x="618" y="785"/>
                      <a:pt x="707" y="409"/>
                      <a:pt x="629" y="71"/>
                    </a:cubicBezTo>
                    <a:cubicBezTo>
                      <a:pt x="572" y="22"/>
                      <a:pt x="524" y="1"/>
                      <a:pt x="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8202425" y="1387075"/>
                <a:ext cx="90050" cy="211700"/>
              </a:xfrm>
              <a:custGeom>
                <a:avLst/>
                <a:gdLst/>
                <a:ahLst/>
                <a:cxnLst/>
                <a:rect l="l" t="t" r="r" b="b"/>
                <a:pathLst>
                  <a:path w="3602" h="8468" extrusionOk="0">
                    <a:moveTo>
                      <a:pt x="3318" y="1"/>
                    </a:moveTo>
                    <a:cubicBezTo>
                      <a:pt x="3291" y="1"/>
                      <a:pt x="3254" y="22"/>
                      <a:pt x="3208" y="68"/>
                    </a:cubicBezTo>
                    <a:cubicBezTo>
                      <a:pt x="2652" y="1856"/>
                      <a:pt x="2068" y="3641"/>
                      <a:pt x="1355" y="5376"/>
                    </a:cubicBezTo>
                    <a:cubicBezTo>
                      <a:pt x="1060" y="6087"/>
                      <a:pt x="780" y="6807"/>
                      <a:pt x="473" y="7514"/>
                    </a:cubicBezTo>
                    <a:cubicBezTo>
                      <a:pt x="387" y="7802"/>
                      <a:pt x="1" y="8271"/>
                      <a:pt x="415" y="8456"/>
                    </a:cubicBezTo>
                    <a:cubicBezTo>
                      <a:pt x="446" y="8463"/>
                      <a:pt x="475" y="8467"/>
                      <a:pt x="502" y="8467"/>
                    </a:cubicBezTo>
                    <a:cubicBezTo>
                      <a:pt x="876" y="8467"/>
                      <a:pt x="928" y="7764"/>
                      <a:pt x="1106" y="7499"/>
                    </a:cubicBezTo>
                    <a:cubicBezTo>
                      <a:pt x="1333" y="6953"/>
                      <a:pt x="1564" y="6360"/>
                      <a:pt x="1786" y="5803"/>
                    </a:cubicBezTo>
                    <a:cubicBezTo>
                      <a:pt x="2250" y="4677"/>
                      <a:pt x="2640" y="3525"/>
                      <a:pt x="2958" y="2349"/>
                    </a:cubicBezTo>
                    <a:cubicBezTo>
                      <a:pt x="2983" y="2209"/>
                      <a:pt x="3602" y="1"/>
                      <a:pt x="3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8244575" y="1509275"/>
                <a:ext cx="100100" cy="22625"/>
              </a:xfrm>
              <a:custGeom>
                <a:avLst/>
                <a:gdLst/>
                <a:ahLst/>
                <a:cxnLst/>
                <a:rect l="l" t="t" r="r" b="b"/>
                <a:pathLst>
                  <a:path w="4004" h="905" extrusionOk="0">
                    <a:moveTo>
                      <a:pt x="214" y="78"/>
                    </a:moveTo>
                    <a:lnTo>
                      <a:pt x="214" y="78"/>
                    </a:lnTo>
                    <a:cubicBezTo>
                      <a:pt x="213" y="78"/>
                      <a:pt x="213" y="79"/>
                      <a:pt x="213" y="79"/>
                    </a:cubicBezTo>
                    <a:cubicBezTo>
                      <a:pt x="213" y="79"/>
                      <a:pt x="214" y="78"/>
                      <a:pt x="214" y="78"/>
                    </a:cubicBezTo>
                    <a:close/>
                    <a:moveTo>
                      <a:pt x="413" y="257"/>
                    </a:moveTo>
                    <a:cubicBezTo>
                      <a:pt x="413" y="257"/>
                      <a:pt x="413" y="257"/>
                      <a:pt x="413" y="258"/>
                    </a:cubicBezTo>
                    <a:cubicBezTo>
                      <a:pt x="410" y="260"/>
                      <a:pt x="406" y="261"/>
                      <a:pt x="403" y="264"/>
                    </a:cubicBezTo>
                    <a:cubicBezTo>
                      <a:pt x="401" y="264"/>
                      <a:pt x="398" y="266"/>
                      <a:pt x="395" y="267"/>
                    </a:cubicBezTo>
                    <a:lnTo>
                      <a:pt x="395" y="267"/>
                    </a:lnTo>
                    <a:cubicBezTo>
                      <a:pt x="401" y="264"/>
                      <a:pt x="407" y="260"/>
                      <a:pt x="413" y="257"/>
                    </a:cubicBezTo>
                    <a:close/>
                    <a:moveTo>
                      <a:pt x="340" y="0"/>
                    </a:moveTo>
                    <a:cubicBezTo>
                      <a:pt x="289" y="0"/>
                      <a:pt x="239" y="29"/>
                      <a:pt x="214" y="78"/>
                    </a:cubicBezTo>
                    <a:lnTo>
                      <a:pt x="214" y="78"/>
                    </a:lnTo>
                    <a:cubicBezTo>
                      <a:pt x="214" y="78"/>
                      <a:pt x="214" y="78"/>
                      <a:pt x="214" y="78"/>
                    </a:cubicBezTo>
                    <a:cubicBezTo>
                      <a:pt x="217" y="73"/>
                      <a:pt x="219" y="69"/>
                      <a:pt x="223" y="64"/>
                    </a:cubicBezTo>
                    <a:lnTo>
                      <a:pt x="223" y="64"/>
                    </a:lnTo>
                    <a:cubicBezTo>
                      <a:pt x="1" y="614"/>
                      <a:pt x="3166" y="877"/>
                      <a:pt x="3583" y="903"/>
                    </a:cubicBezTo>
                    <a:cubicBezTo>
                      <a:pt x="3592" y="904"/>
                      <a:pt x="3600" y="904"/>
                      <a:pt x="3608" y="904"/>
                    </a:cubicBezTo>
                    <a:cubicBezTo>
                      <a:pt x="3977" y="904"/>
                      <a:pt x="4004" y="314"/>
                      <a:pt x="3620" y="296"/>
                    </a:cubicBezTo>
                    <a:cubicBezTo>
                      <a:pt x="3061" y="257"/>
                      <a:pt x="2502" y="223"/>
                      <a:pt x="1942" y="191"/>
                    </a:cubicBezTo>
                    <a:cubicBezTo>
                      <a:pt x="1435" y="152"/>
                      <a:pt x="924" y="129"/>
                      <a:pt x="423" y="28"/>
                    </a:cubicBezTo>
                    <a:cubicBezTo>
                      <a:pt x="398" y="9"/>
                      <a:pt x="369"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8127925" y="1356525"/>
                <a:ext cx="188900" cy="142825"/>
              </a:xfrm>
              <a:custGeom>
                <a:avLst/>
                <a:gdLst/>
                <a:ahLst/>
                <a:cxnLst/>
                <a:rect l="l" t="t" r="r" b="b"/>
                <a:pathLst>
                  <a:path w="7556" h="5713" extrusionOk="0">
                    <a:moveTo>
                      <a:pt x="7121" y="0"/>
                    </a:moveTo>
                    <a:cubicBezTo>
                      <a:pt x="7047" y="0"/>
                      <a:pt x="6972" y="31"/>
                      <a:pt x="6909" y="103"/>
                    </a:cubicBezTo>
                    <a:cubicBezTo>
                      <a:pt x="6752" y="285"/>
                      <a:pt x="6600" y="473"/>
                      <a:pt x="6446" y="659"/>
                    </a:cubicBezTo>
                    <a:cubicBezTo>
                      <a:pt x="5732" y="1543"/>
                      <a:pt x="4794" y="2208"/>
                      <a:pt x="3938" y="2947"/>
                    </a:cubicBezTo>
                    <a:cubicBezTo>
                      <a:pt x="3168" y="3547"/>
                      <a:pt x="2452" y="4218"/>
                      <a:pt x="1648" y="4772"/>
                    </a:cubicBezTo>
                    <a:cubicBezTo>
                      <a:pt x="1258" y="5032"/>
                      <a:pt x="843" y="5255"/>
                      <a:pt x="417" y="5449"/>
                    </a:cubicBezTo>
                    <a:cubicBezTo>
                      <a:pt x="302" y="5498"/>
                      <a:pt x="0" y="5568"/>
                      <a:pt x="223" y="5712"/>
                    </a:cubicBezTo>
                    <a:cubicBezTo>
                      <a:pt x="1733" y="5521"/>
                      <a:pt x="2972" y="4511"/>
                      <a:pt x="4147" y="3616"/>
                    </a:cubicBezTo>
                    <a:cubicBezTo>
                      <a:pt x="5335" y="2698"/>
                      <a:pt x="6472" y="1715"/>
                      <a:pt x="7361" y="497"/>
                    </a:cubicBezTo>
                    <a:cubicBezTo>
                      <a:pt x="7555" y="277"/>
                      <a:pt x="7344" y="0"/>
                      <a:pt x="7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7881225" y="1570425"/>
                <a:ext cx="122550" cy="53175"/>
              </a:xfrm>
              <a:custGeom>
                <a:avLst/>
                <a:gdLst/>
                <a:ahLst/>
                <a:cxnLst/>
                <a:rect l="l" t="t" r="r" b="b"/>
                <a:pathLst>
                  <a:path w="4902" h="2127" extrusionOk="0">
                    <a:moveTo>
                      <a:pt x="4409" y="1"/>
                    </a:moveTo>
                    <a:cubicBezTo>
                      <a:pt x="4360" y="1"/>
                      <a:pt x="4307" y="13"/>
                      <a:pt x="4253" y="42"/>
                    </a:cubicBezTo>
                    <a:cubicBezTo>
                      <a:pt x="2933" y="730"/>
                      <a:pt x="1544" y="1271"/>
                      <a:pt x="134" y="1743"/>
                    </a:cubicBezTo>
                    <a:cubicBezTo>
                      <a:pt x="41" y="1783"/>
                      <a:pt x="1" y="1900"/>
                      <a:pt x="34" y="1991"/>
                    </a:cubicBezTo>
                    <a:cubicBezTo>
                      <a:pt x="87" y="2093"/>
                      <a:pt x="171" y="2126"/>
                      <a:pt x="268" y="2126"/>
                    </a:cubicBezTo>
                    <a:cubicBezTo>
                      <a:pt x="441" y="2126"/>
                      <a:pt x="654" y="2023"/>
                      <a:pt x="808" y="2018"/>
                    </a:cubicBezTo>
                    <a:cubicBezTo>
                      <a:pt x="2121" y="1766"/>
                      <a:pt x="3368" y="1243"/>
                      <a:pt x="4560" y="649"/>
                    </a:cubicBezTo>
                    <a:cubicBezTo>
                      <a:pt x="4902" y="481"/>
                      <a:pt x="4715" y="1"/>
                      <a:pt x="4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7832275" y="1435825"/>
                <a:ext cx="100150" cy="38225"/>
              </a:xfrm>
              <a:custGeom>
                <a:avLst/>
                <a:gdLst/>
                <a:ahLst/>
                <a:cxnLst/>
                <a:rect l="l" t="t" r="r" b="b"/>
                <a:pathLst>
                  <a:path w="4006" h="1529" extrusionOk="0">
                    <a:moveTo>
                      <a:pt x="3578" y="1"/>
                    </a:moveTo>
                    <a:cubicBezTo>
                      <a:pt x="3535" y="1"/>
                      <a:pt x="3489" y="11"/>
                      <a:pt x="3441" y="35"/>
                    </a:cubicBezTo>
                    <a:cubicBezTo>
                      <a:pt x="2373" y="546"/>
                      <a:pt x="1276" y="970"/>
                      <a:pt x="125" y="1249"/>
                    </a:cubicBezTo>
                    <a:cubicBezTo>
                      <a:pt x="0" y="1307"/>
                      <a:pt x="27" y="1508"/>
                      <a:pt x="163" y="1528"/>
                    </a:cubicBezTo>
                    <a:cubicBezTo>
                      <a:pt x="173" y="1529"/>
                      <a:pt x="183" y="1529"/>
                      <a:pt x="193" y="1529"/>
                    </a:cubicBezTo>
                    <a:cubicBezTo>
                      <a:pt x="1412" y="1529"/>
                      <a:pt x="2568" y="1048"/>
                      <a:pt x="3672" y="575"/>
                    </a:cubicBezTo>
                    <a:cubicBezTo>
                      <a:pt x="4005" y="456"/>
                      <a:pt x="3859" y="1"/>
                      <a:pt x="3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8081750" y="1261825"/>
                <a:ext cx="168650" cy="115300"/>
              </a:xfrm>
              <a:custGeom>
                <a:avLst/>
                <a:gdLst/>
                <a:ahLst/>
                <a:cxnLst/>
                <a:rect l="l" t="t" r="r" b="b"/>
                <a:pathLst>
                  <a:path w="6746" h="4612" extrusionOk="0">
                    <a:moveTo>
                      <a:pt x="6138" y="1"/>
                    </a:moveTo>
                    <a:cubicBezTo>
                      <a:pt x="5814" y="1"/>
                      <a:pt x="5467" y="495"/>
                      <a:pt x="5200" y="638"/>
                    </a:cubicBezTo>
                    <a:cubicBezTo>
                      <a:pt x="4523" y="1144"/>
                      <a:pt x="3846" y="1649"/>
                      <a:pt x="3167" y="2151"/>
                    </a:cubicBezTo>
                    <a:cubicBezTo>
                      <a:pt x="2385" y="2715"/>
                      <a:pt x="1566" y="3223"/>
                      <a:pt x="798" y="3806"/>
                    </a:cubicBezTo>
                    <a:cubicBezTo>
                      <a:pt x="566" y="3985"/>
                      <a:pt x="342" y="4173"/>
                      <a:pt x="104" y="4344"/>
                    </a:cubicBezTo>
                    <a:cubicBezTo>
                      <a:pt x="1" y="4432"/>
                      <a:pt x="68" y="4612"/>
                      <a:pt x="199" y="4612"/>
                    </a:cubicBezTo>
                    <a:cubicBezTo>
                      <a:pt x="205" y="4612"/>
                      <a:pt x="211" y="4611"/>
                      <a:pt x="217" y="4611"/>
                    </a:cubicBezTo>
                    <a:lnTo>
                      <a:pt x="217" y="4612"/>
                    </a:lnTo>
                    <a:cubicBezTo>
                      <a:pt x="2104" y="3724"/>
                      <a:pt x="3836" y="2507"/>
                      <a:pt x="5494" y="1244"/>
                    </a:cubicBezTo>
                    <a:cubicBezTo>
                      <a:pt x="5749" y="963"/>
                      <a:pt x="6746" y="541"/>
                      <a:pt x="6374" y="106"/>
                    </a:cubicBezTo>
                    <a:cubicBezTo>
                      <a:pt x="6298" y="31"/>
                      <a:pt x="6219" y="1"/>
                      <a:pt x="6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7965600" y="1264375"/>
                <a:ext cx="200125" cy="419625"/>
              </a:xfrm>
              <a:custGeom>
                <a:avLst/>
                <a:gdLst/>
                <a:ahLst/>
                <a:cxnLst/>
                <a:rect l="l" t="t" r="r" b="b"/>
                <a:pathLst>
                  <a:path w="8005" h="16785" extrusionOk="0">
                    <a:moveTo>
                      <a:pt x="119" y="0"/>
                    </a:moveTo>
                    <a:cubicBezTo>
                      <a:pt x="85" y="0"/>
                      <a:pt x="51" y="24"/>
                      <a:pt x="46" y="58"/>
                    </a:cubicBezTo>
                    <a:cubicBezTo>
                      <a:pt x="0" y="1022"/>
                      <a:pt x="180" y="1981"/>
                      <a:pt x="335" y="2929"/>
                    </a:cubicBezTo>
                    <a:cubicBezTo>
                      <a:pt x="583" y="4359"/>
                      <a:pt x="851" y="5787"/>
                      <a:pt x="1213" y="7194"/>
                    </a:cubicBezTo>
                    <a:cubicBezTo>
                      <a:pt x="1422" y="7994"/>
                      <a:pt x="1658" y="8792"/>
                      <a:pt x="2009" y="9542"/>
                    </a:cubicBezTo>
                    <a:cubicBezTo>
                      <a:pt x="2319" y="10223"/>
                      <a:pt x="2729" y="10851"/>
                      <a:pt x="3125" y="11485"/>
                    </a:cubicBezTo>
                    <a:cubicBezTo>
                      <a:pt x="3700" y="12409"/>
                      <a:pt x="4354" y="13280"/>
                      <a:pt x="5076" y="14095"/>
                    </a:cubicBezTo>
                    <a:cubicBezTo>
                      <a:pt x="5680" y="14787"/>
                      <a:pt x="6296" y="15475"/>
                      <a:pt x="6990" y="16081"/>
                    </a:cubicBezTo>
                    <a:cubicBezTo>
                      <a:pt x="7259" y="16316"/>
                      <a:pt x="7523" y="16560"/>
                      <a:pt x="7816" y="16767"/>
                    </a:cubicBezTo>
                    <a:cubicBezTo>
                      <a:pt x="7834" y="16779"/>
                      <a:pt x="7855" y="16785"/>
                      <a:pt x="7876" y="16785"/>
                    </a:cubicBezTo>
                    <a:cubicBezTo>
                      <a:pt x="7912" y="16785"/>
                      <a:pt x="7949" y="16767"/>
                      <a:pt x="7970" y="16736"/>
                    </a:cubicBezTo>
                    <a:cubicBezTo>
                      <a:pt x="8005" y="16685"/>
                      <a:pt x="7990" y="16615"/>
                      <a:pt x="7940" y="16581"/>
                    </a:cubicBezTo>
                    <a:cubicBezTo>
                      <a:pt x="7900" y="16553"/>
                      <a:pt x="7862" y="16525"/>
                      <a:pt x="7824" y="16497"/>
                    </a:cubicBezTo>
                    <a:cubicBezTo>
                      <a:pt x="7477" y="16224"/>
                      <a:pt x="7149" y="15930"/>
                      <a:pt x="6822" y="15634"/>
                    </a:cubicBezTo>
                    <a:cubicBezTo>
                      <a:pt x="6179" y="15047"/>
                      <a:pt x="5611" y="14384"/>
                      <a:pt x="5042" y="13726"/>
                    </a:cubicBezTo>
                    <a:cubicBezTo>
                      <a:pt x="4373" y="12963"/>
                      <a:pt x="3785" y="12136"/>
                      <a:pt x="3251" y="11276"/>
                    </a:cubicBezTo>
                    <a:cubicBezTo>
                      <a:pt x="2881" y="10684"/>
                      <a:pt x="2500" y="10091"/>
                      <a:pt x="2209" y="9451"/>
                    </a:cubicBezTo>
                    <a:cubicBezTo>
                      <a:pt x="1856" y="8694"/>
                      <a:pt x="1622" y="7903"/>
                      <a:pt x="1411" y="7093"/>
                    </a:cubicBezTo>
                    <a:cubicBezTo>
                      <a:pt x="1022" y="5573"/>
                      <a:pt x="746" y="4027"/>
                      <a:pt x="468" y="2483"/>
                    </a:cubicBezTo>
                    <a:cubicBezTo>
                      <a:pt x="349" y="1817"/>
                      <a:pt x="231" y="1148"/>
                      <a:pt x="193" y="472"/>
                    </a:cubicBezTo>
                    <a:cubicBezTo>
                      <a:pt x="185" y="343"/>
                      <a:pt x="179" y="215"/>
                      <a:pt x="188" y="87"/>
                    </a:cubicBezTo>
                    <a:cubicBezTo>
                      <a:pt x="196" y="49"/>
                      <a:pt x="170" y="10"/>
                      <a:pt x="132" y="2"/>
                    </a:cubicBezTo>
                    <a:cubicBezTo>
                      <a:pt x="127" y="1"/>
                      <a:pt x="123"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7985525" y="1234550"/>
                <a:ext cx="222425" cy="434050"/>
              </a:xfrm>
              <a:custGeom>
                <a:avLst/>
                <a:gdLst/>
                <a:ahLst/>
                <a:cxnLst/>
                <a:rect l="l" t="t" r="r" b="b"/>
                <a:pathLst>
                  <a:path w="8897" h="17362" extrusionOk="0">
                    <a:moveTo>
                      <a:pt x="244" y="1"/>
                    </a:moveTo>
                    <a:cubicBezTo>
                      <a:pt x="1" y="1"/>
                      <a:pt x="123" y="655"/>
                      <a:pt x="115" y="845"/>
                    </a:cubicBezTo>
                    <a:cubicBezTo>
                      <a:pt x="300" y="2875"/>
                      <a:pt x="603" y="4938"/>
                      <a:pt x="1383" y="6836"/>
                    </a:cubicBezTo>
                    <a:cubicBezTo>
                      <a:pt x="3108" y="10748"/>
                      <a:pt x="5860" y="14095"/>
                      <a:pt x="8624" y="17317"/>
                    </a:cubicBezTo>
                    <a:cubicBezTo>
                      <a:pt x="8651" y="17348"/>
                      <a:pt x="8683" y="17361"/>
                      <a:pt x="8714" y="17361"/>
                    </a:cubicBezTo>
                    <a:cubicBezTo>
                      <a:pt x="8809" y="17361"/>
                      <a:pt x="8897" y="17235"/>
                      <a:pt x="8815" y="17146"/>
                    </a:cubicBezTo>
                    <a:cubicBezTo>
                      <a:pt x="8432" y="16695"/>
                      <a:pt x="8053" y="16240"/>
                      <a:pt x="7680" y="15781"/>
                    </a:cubicBezTo>
                    <a:cubicBezTo>
                      <a:pt x="6938" y="14871"/>
                      <a:pt x="6210" y="13949"/>
                      <a:pt x="5491" y="13022"/>
                    </a:cubicBezTo>
                    <a:cubicBezTo>
                      <a:pt x="3995" y="10906"/>
                      <a:pt x="2502" y="8728"/>
                      <a:pt x="1565" y="6300"/>
                    </a:cubicBezTo>
                    <a:cubicBezTo>
                      <a:pt x="918" y="4567"/>
                      <a:pt x="633" y="2719"/>
                      <a:pt x="397" y="891"/>
                    </a:cubicBezTo>
                    <a:cubicBezTo>
                      <a:pt x="374" y="652"/>
                      <a:pt x="337" y="412"/>
                      <a:pt x="359" y="173"/>
                    </a:cubicBezTo>
                    <a:cubicBezTo>
                      <a:pt x="383" y="124"/>
                      <a:pt x="372" y="58"/>
                      <a:pt x="330" y="22"/>
                    </a:cubicBezTo>
                    <a:cubicBezTo>
                      <a:pt x="297" y="8"/>
                      <a:pt x="268"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7934525" y="1272600"/>
                <a:ext cx="165775" cy="370850"/>
              </a:xfrm>
              <a:custGeom>
                <a:avLst/>
                <a:gdLst/>
                <a:ahLst/>
                <a:cxnLst/>
                <a:rect l="l" t="t" r="r" b="b"/>
                <a:pathLst>
                  <a:path w="6631" h="14834" extrusionOk="0">
                    <a:moveTo>
                      <a:pt x="527" y="0"/>
                    </a:moveTo>
                    <a:cubicBezTo>
                      <a:pt x="351" y="0"/>
                      <a:pt x="317" y="608"/>
                      <a:pt x="305" y="777"/>
                    </a:cubicBezTo>
                    <a:cubicBezTo>
                      <a:pt x="0" y="3689"/>
                      <a:pt x="812" y="6059"/>
                      <a:pt x="2047" y="8650"/>
                    </a:cubicBezTo>
                    <a:cubicBezTo>
                      <a:pt x="2779" y="10142"/>
                      <a:pt x="3584" y="11619"/>
                      <a:pt x="4586" y="12948"/>
                    </a:cubicBezTo>
                    <a:cubicBezTo>
                      <a:pt x="5140" y="13624"/>
                      <a:pt x="5802" y="14203"/>
                      <a:pt x="6430" y="14808"/>
                    </a:cubicBezTo>
                    <a:cubicBezTo>
                      <a:pt x="6450" y="14826"/>
                      <a:pt x="6471" y="14834"/>
                      <a:pt x="6491" y="14834"/>
                    </a:cubicBezTo>
                    <a:cubicBezTo>
                      <a:pt x="6568" y="14834"/>
                      <a:pt x="6631" y="14724"/>
                      <a:pt x="6557" y="14662"/>
                    </a:cubicBezTo>
                    <a:cubicBezTo>
                      <a:pt x="6248" y="14367"/>
                      <a:pt x="5953" y="14051"/>
                      <a:pt x="5665" y="13734"/>
                    </a:cubicBezTo>
                    <a:cubicBezTo>
                      <a:pt x="5244" y="13281"/>
                      <a:pt x="4832" y="12815"/>
                      <a:pt x="4508" y="12286"/>
                    </a:cubicBezTo>
                    <a:cubicBezTo>
                      <a:pt x="3458" y="10598"/>
                      <a:pt x="2534" y="8833"/>
                      <a:pt x="1783" y="6992"/>
                    </a:cubicBezTo>
                    <a:cubicBezTo>
                      <a:pt x="950" y="5079"/>
                      <a:pt x="436" y="3027"/>
                      <a:pt x="580" y="929"/>
                    </a:cubicBezTo>
                    <a:cubicBezTo>
                      <a:pt x="582" y="651"/>
                      <a:pt x="619" y="376"/>
                      <a:pt x="671" y="108"/>
                    </a:cubicBezTo>
                    <a:cubicBezTo>
                      <a:pt x="615" y="32"/>
                      <a:pt x="567"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8068475" y="1225375"/>
                <a:ext cx="35850" cy="94550"/>
              </a:xfrm>
              <a:custGeom>
                <a:avLst/>
                <a:gdLst/>
                <a:ahLst/>
                <a:cxnLst/>
                <a:rect l="l" t="t" r="r" b="b"/>
                <a:pathLst>
                  <a:path w="1434" h="3782" extrusionOk="0">
                    <a:moveTo>
                      <a:pt x="1307" y="1"/>
                    </a:moveTo>
                    <a:cubicBezTo>
                      <a:pt x="1127" y="1"/>
                      <a:pt x="1068" y="607"/>
                      <a:pt x="1006" y="744"/>
                    </a:cubicBezTo>
                    <a:cubicBezTo>
                      <a:pt x="966" y="1164"/>
                      <a:pt x="1" y="3781"/>
                      <a:pt x="534" y="3781"/>
                    </a:cubicBezTo>
                    <a:cubicBezTo>
                      <a:pt x="535" y="3781"/>
                      <a:pt x="535" y="3781"/>
                      <a:pt x="535" y="3781"/>
                    </a:cubicBezTo>
                    <a:lnTo>
                      <a:pt x="535" y="3781"/>
                    </a:lnTo>
                    <a:cubicBezTo>
                      <a:pt x="541" y="3782"/>
                      <a:pt x="546" y="3782"/>
                      <a:pt x="551" y="3782"/>
                    </a:cubicBezTo>
                    <a:cubicBezTo>
                      <a:pt x="817" y="3782"/>
                      <a:pt x="765" y="3104"/>
                      <a:pt x="864" y="2893"/>
                    </a:cubicBezTo>
                    <a:cubicBezTo>
                      <a:pt x="990" y="2334"/>
                      <a:pt x="1109" y="1773"/>
                      <a:pt x="1218" y="1210"/>
                    </a:cubicBezTo>
                    <a:cubicBezTo>
                      <a:pt x="1278" y="835"/>
                      <a:pt x="1382" y="456"/>
                      <a:pt x="1434" y="87"/>
                    </a:cubicBezTo>
                    <a:cubicBezTo>
                      <a:pt x="1386" y="26"/>
                      <a:pt x="1344" y="1"/>
                      <a:pt x="1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8094350" y="1229125"/>
                <a:ext cx="35225" cy="104825"/>
              </a:xfrm>
              <a:custGeom>
                <a:avLst/>
                <a:gdLst/>
                <a:ahLst/>
                <a:cxnLst/>
                <a:rect l="l" t="t" r="r" b="b"/>
                <a:pathLst>
                  <a:path w="1409" h="4193" extrusionOk="0">
                    <a:moveTo>
                      <a:pt x="1216" y="0"/>
                    </a:moveTo>
                    <a:cubicBezTo>
                      <a:pt x="1121" y="0"/>
                      <a:pt x="1021" y="61"/>
                      <a:pt x="999" y="178"/>
                    </a:cubicBezTo>
                    <a:cubicBezTo>
                      <a:pt x="849" y="663"/>
                      <a:pt x="746" y="1162"/>
                      <a:pt x="615" y="1652"/>
                    </a:cubicBezTo>
                    <a:cubicBezTo>
                      <a:pt x="415" y="2430"/>
                      <a:pt x="224" y="3212"/>
                      <a:pt x="23" y="3990"/>
                    </a:cubicBezTo>
                    <a:cubicBezTo>
                      <a:pt x="0" y="4080"/>
                      <a:pt x="70" y="4173"/>
                      <a:pt x="156" y="4190"/>
                    </a:cubicBezTo>
                    <a:cubicBezTo>
                      <a:pt x="166" y="4192"/>
                      <a:pt x="177" y="4193"/>
                      <a:pt x="187" y="4193"/>
                    </a:cubicBezTo>
                    <a:cubicBezTo>
                      <a:pt x="258" y="4193"/>
                      <a:pt x="331" y="4149"/>
                      <a:pt x="350" y="4078"/>
                    </a:cubicBezTo>
                    <a:cubicBezTo>
                      <a:pt x="469" y="3644"/>
                      <a:pt x="592" y="3211"/>
                      <a:pt x="713" y="2776"/>
                    </a:cubicBezTo>
                    <a:cubicBezTo>
                      <a:pt x="973" y="1927"/>
                      <a:pt x="1129" y="1036"/>
                      <a:pt x="1406" y="200"/>
                    </a:cubicBezTo>
                    <a:cubicBezTo>
                      <a:pt x="1409" y="66"/>
                      <a:pt x="1314" y="0"/>
                      <a:pt x="1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8108175" y="1230800"/>
                <a:ext cx="54125" cy="101775"/>
              </a:xfrm>
              <a:custGeom>
                <a:avLst/>
                <a:gdLst/>
                <a:ahLst/>
                <a:cxnLst/>
                <a:rect l="l" t="t" r="r" b="b"/>
                <a:pathLst>
                  <a:path w="2165" h="4071" extrusionOk="0">
                    <a:moveTo>
                      <a:pt x="1933" y="1"/>
                    </a:moveTo>
                    <a:cubicBezTo>
                      <a:pt x="1913" y="1"/>
                      <a:pt x="1893" y="4"/>
                      <a:pt x="1872" y="12"/>
                    </a:cubicBezTo>
                    <a:cubicBezTo>
                      <a:pt x="1680" y="132"/>
                      <a:pt x="1658" y="411"/>
                      <a:pt x="1553" y="602"/>
                    </a:cubicBezTo>
                    <a:cubicBezTo>
                      <a:pt x="1409" y="959"/>
                      <a:pt x="1270" y="1317"/>
                      <a:pt x="1125" y="1674"/>
                    </a:cubicBezTo>
                    <a:cubicBezTo>
                      <a:pt x="1067" y="1985"/>
                      <a:pt x="1" y="4061"/>
                      <a:pt x="351" y="4061"/>
                    </a:cubicBezTo>
                    <a:cubicBezTo>
                      <a:pt x="352" y="4061"/>
                      <a:pt x="354" y="4061"/>
                      <a:pt x="355" y="4061"/>
                    </a:cubicBezTo>
                    <a:cubicBezTo>
                      <a:pt x="375" y="4067"/>
                      <a:pt x="393" y="4071"/>
                      <a:pt x="410" y="4071"/>
                    </a:cubicBezTo>
                    <a:cubicBezTo>
                      <a:pt x="528" y="4071"/>
                      <a:pt x="574" y="3920"/>
                      <a:pt x="614" y="3820"/>
                    </a:cubicBezTo>
                    <a:cubicBezTo>
                      <a:pt x="783" y="3413"/>
                      <a:pt x="959" y="3005"/>
                      <a:pt x="1129" y="2594"/>
                    </a:cubicBezTo>
                    <a:cubicBezTo>
                      <a:pt x="1460" y="1839"/>
                      <a:pt x="1744" y="1036"/>
                      <a:pt x="2081" y="280"/>
                    </a:cubicBezTo>
                    <a:cubicBezTo>
                      <a:pt x="2165" y="160"/>
                      <a:pt x="2064" y="1"/>
                      <a:pt x="19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8139850" y="1244325"/>
                <a:ext cx="40525" cy="83525"/>
              </a:xfrm>
              <a:custGeom>
                <a:avLst/>
                <a:gdLst/>
                <a:ahLst/>
                <a:cxnLst/>
                <a:rect l="l" t="t" r="r" b="b"/>
                <a:pathLst>
                  <a:path w="1621" h="3341" extrusionOk="0">
                    <a:moveTo>
                      <a:pt x="1369" y="0"/>
                    </a:moveTo>
                    <a:cubicBezTo>
                      <a:pt x="1295" y="0"/>
                      <a:pt x="1222" y="39"/>
                      <a:pt x="1192" y="130"/>
                    </a:cubicBezTo>
                    <a:cubicBezTo>
                      <a:pt x="1116" y="374"/>
                      <a:pt x="1022" y="613"/>
                      <a:pt x="930" y="851"/>
                    </a:cubicBezTo>
                    <a:cubicBezTo>
                      <a:pt x="638" y="1601"/>
                      <a:pt x="344" y="2350"/>
                      <a:pt x="40" y="3095"/>
                    </a:cubicBezTo>
                    <a:cubicBezTo>
                      <a:pt x="0" y="3189"/>
                      <a:pt x="64" y="3301"/>
                      <a:pt x="155" y="3333"/>
                    </a:cubicBezTo>
                    <a:cubicBezTo>
                      <a:pt x="173" y="3338"/>
                      <a:pt x="190" y="3341"/>
                      <a:pt x="207" y="3341"/>
                    </a:cubicBezTo>
                    <a:cubicBezTo>
                      <a:pt x="478" y="3341"/>
                      <a:pt x="577" y="2640"/>
                      <a:pt x="708" y="2442"/>
                    </a:cubicBezTo>
                    <a:cubicBezTo>
                      <a:pt x="995" y="1715"/>
                      <a:pt x="1304" y="995"/>
                      <a:pt x="1566" y="258"/>
                    </a:cubicBezTo>
                    <a:cubicBezTo>
                      <a:pt x="1620" y="107"/>
                      <a:pt x="1492" y="0"/>
                      <a:pt x="1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7858275" y="1359975"/>
                <a:ext cx="47400" cy="47925"/>
              </a:xfrm>
              <a:custGeom>
                <a:avLst/>
                <a:gdLst/>
                <a:ahLst/>
                <a:cxnLst/>
                <a:rect l="l" t="t" r="r" b="b"/>
                <a:pathLst>
                  <a:path w="1896" h="1917" extrusionOk="0">
                    <a:moveTo>
                      <a:pt x="182" y="1"/>
                    </a:moveTo>
                    <a:cubicBezTo>
                      <a:pt x="49" y="1"/>
                      <a:pt x="0" y="164"/>
                      <a:pt x="82" y="259"/>
                    </a:cubicBezTo>
                    <a:cubicBezTo>
                      <a:pt x="276" y="574"/>
                      <a:pt x="541" y="847"/>
                      <a:pt x="806" y="1110"/>
                    </a:cubicBezTo>
                    <a:cubicBezTo>
                      <a:pt x="1106" y="1364"/>
                      <a:pt x="1340" y="1718"/>
                      <a:pt x="1677" y="1916"/>
                    </a:cubicBezTo>
                    <a:cubicBezTo>
                      <a:pt x="1682" y="1916"/>
                      <a:pt x="1687" y="1916"/>
                      <a:pt x="1692" y="1916"/>
                    </a:cubicBezTo>
                    <a:cubicBezTo>
                      <a:pt x="1818" y="1916"/>
                      <a:pt x="1896" y="1747"/>
                      <a:pt x="1804" y="1654"/>
                    </a:cubicBezTo>
                    <a:cubicBezTo>
                      <a:pt x="1452" y="1291"/>
                      <a:pt x="1090" y="936"/>
                      <a:pt x="726" y="584"/>
                    </a:cubicBezTo>
                    <a:cubicBezTo>
                      <a:pt x="577" y="426"/>
                      <a:pt x="420" y="268"/>
                      <a:pt x="309" y="80"/>
                    </a:cubicBezTo>
                    <a:cubicBezTo>
                      <a:pt x="288" y="37"/>
                      <a:pt x="244" y="4"/>
                      <a:pt x="191" y="1"/>
                    </a:cubicBezTo>
                    <a:cubicBezTo>
                      <a:pt x="188" y="1"/>
                      <a:pt x="185"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7866025" y="1345775"/>
                <a:ext cx="43350" cy="36525"/>
              </a:xfrm>
              <a:custGeom>
                <a:avLst/>
                <a:gdLst/>
                <a:ahLst/>
                <a:cxnLst/>
                <a:rect l="l" t="t" r="r" b="b"/>
                <a:pathLst>
                  <a:path w="1734" h="1461" extrusionOk="0">
                    <a:moveTo>
                      <a:pt x="234" y="0"/>
                    </a:moveTo>
                    <a:cubicBezTo>
                      <a:pt x="84" y="0"/>
                      <a:pt x="0" y="203"/>
                      <a:pt x="217" y="256"/>
                    </a:cubicBezTo>
                    <a:cubicBezTo>
                      <a:pt x="630" y="641"/>
                      <a:pt x="1008" y="1062"/>
                      <a:pt x="1443" y="1425"/>
                    </a:cubicBezTo>
                    <a:cubicBezTo>
                      <a:pt x="1471" y="1450"/>
                      <a:pt x="1501" y="1460"/>
                      <a:pt x="1530" y="1460"/>
                    </a:cubicBezTo>
                    <a:cubicBezTo>
                      <a:pt x="1641" y="1460"/>
                      <a:pt x="1734" y="1308"/>
                      <a:pt x="1626" y="1216"/>
                    </a:cubicBezTo>
                    <a:cubicBezTo>
                      <a:pt x="1207" y="854"/>
                      <a:pt x="825" y="452"/>
                      <a:pt x="407" y="91"/>
                    </a:cubicBezTo>
                    <a:cubicBezTo>
                      <a:pt x="348" y="25"/>
                      <a:pt x="287" y="0"/>
                      <a:pt x="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7843400" y="1398600"/>
                <a:ext cx="48575" cy="34300"/>
              </a:xfrm>
              <a:custGeom>
                <a:avLst/>
                <a:gdLst/>
                <a:ahLst/>
                <a:cxnLst/>
                <a:rect l="l" t="t" r="r" b="b"/>
                <a:pathLst>
                  <a:path w="1943" h="1372" extrusionOk="0">
                    <a:moveTo>
                      <a:pt x="354" y="0"/>
                    </a:moveTo>
                    <a:cubicBezTo>
                      <a:pt x="321" y="0"/>
                      <a:pt x="289" y="11"/>
                      <a:pt x="265" y="35"/>
                    </a:cubicBezTo>
                    <a:cubicBezTo>
                      <a:pt x="1" y="230"/>
                      <a:pt x="1468" y="1169"/>
                      <a:pt x="1650" y="1345"/>
                    </a:cubicBezTo>
                    <a:cubicBezTo>
                      <a:pt x="1677" y="1364"/>
                      <a:pt x="1704" y="1372"/>
                      <a:pt x="1730" y="1372"/>
                    </a:cubicBezTo>
                    <a:cubicBezTo>
                      <a:pt x="1853" y="1372"/>
                      <a:pt x="1943" y="1189"/>
                      <a:pt x="1813" y="1103"/>
                    </a:cubicBezTo>
                    <a:cubicBezTo>
                      <a:pt x="1369" y="781"/>
                      <a:pt x="923" y="462"/>
                      <a:pt x="495" y="121"/>
                    </a:cubicBezTo>
                    <a:cubicBezTo>
                      <a:pt x="494" y="48"/>
                      <a:pt x="423" y="0"/>
                      <a:pt x="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7941450" y="1598450"/>
                <a:ext cx="38425" cy="63750"/>
              </a:xfrm>
              <a:custGeom>
                <a:avLst/>
                <a:gdLst/>
                <a:ahLst/>
                <a:cxnLst/>
                <a:rect l="l" t="t" r="r" b="b"/>
                <a:pathLst>
                  <a:path w="1537" h="2550" extrusionOk="0">
                    <a:moveTo>
                      <a:pt x="1286" y="1"/>
                    </a:moveTo>
                    <a:cubicBezTo>
                      <a:pt x="1260" y="1"/>
                      <a:pt x="1232" y="8"/>
                      <a:pt x="1205" y="23"/>
                    </a:cubicBezTo>
                    <a:cubicBezTo>
                      <a:pt x="973" y="234"/>
                      <a:pt x="916" y="605"/>
                      <a:pt x="771" y="885"/>
                    </a:cubicBezTo>
                    <a:cubicBezTo>
                      <a:pt x="677" y="1200"/>
                      <a:pt x="1" y="2434"/>
                      <a:pt x="497" y="2549"/>
                    </a:cubicBezTo>
                    <a:cubicBezTo>
                      <a:pt x="499" y="2549"/>
                      <a:pt x="501" y="2549"/>
                      <a:pt x="503" y="2549"/>
                    </a:cubicBezTo>
                    <a:cubicBezTo>
                      <a:pt x="748" y="2549"/>
                      <a:pt x="695" y="2244"/>
                      <a:pt x="756" y="2079"/>
                    </a:cubicBezTo>
                    <a:cubicBezTo>
                      <a:pt x="836" y="1804"/>
                      <a:pt x="937" y="1536"/>
                      <a:pt x="1036" y="1269"/>
                    </a:cubicBezTo>
                    <a:cubicBezTo>
                      <a:pt x="1158" y="949"/>
                      <a:pt x="1269" y="624"/>
                      <a:pt x="1412" y="312"/>
                    </a:cubicBezTo>
                    <a:cubicBezTo>
                      <a:pt x="1537" y="199"/>
                      <a:pt x="1429" y="1"/>
                      <a:pt x="1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7967525" y="1617750"/>
                <a:ext cx="28750" cy="61950"/>
              </a:xfrm>
              <a:custGeom>
                <a:avLst/>
                <a:gdLst/>
                <a:ahLst/>
                <a:cxnLst/>
                <a:rect l="l" t="t" r="r" b="b"/>
                <a:pathLst>
                  <a:path w="1150" h="2478" extrusionOk="0">
                    <a:moveTo>
                      <a:pt x="783" y="0"/>
                    </a:moveTo>
                    <a:cubicBezTo>
                      <a:pt x="694" y="0"/>
                      <a:pt x="609" y="63"/>
                      <a:pt x="593" y="154"/>
                    </a:cubicBezTo>
                    <a:cubicBezTo>
                      <a:pt x="602" y="532"/>
                      <a:pt x="0" y="2433"/>
                      <a:pt x="445" y="2477"/>
                    </a:cubicBezTo>
                    <a:cubicBezTo>
                      <a:pt x="447" y="2477"/>
                      <a:pt x="449" y="2477"/>
                      <a:pt x="451" y="2477"/>
                    </a:cubicBezTo>
                    <a:cubicBezTo>
                      <a:pt x="671" y="2477"/>
                      <a:pt x="627" y="2211"/>
                      <a:pt x="654" y="2060"/>
                    </a:cubicBezTo>
                    <a:cubicBezTo>
                      <a:pt x="696" y="1749"/>
                      <a:pt x="749" y="1441"/>
                      <a:pt x="811" y="1135"/>
                    </a:cubicBezTo>
                    <a:cubicBezTo>
                      <a:pt x="811" y="885"/>
                      <a:pt x="1149" y="61"/>
                      <a:pt x="818" y="3"/>
                    </a:cubicBezTo>
                    <a:cubicBezTo>
                      <a:pt x="806" y="1"/>
                      <a:pt x="794" y="0"/>
                      <a:pt x="7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8000150" y="1647700"/>
                <a:ext cx="15650" cy="49050"/>
              </a:xfrm>
              <a:custGeom>
                <a:avLst/>
                <a:gdLst/>
                <a:ahLst/>
                <a:cxnLst/>
                <a:rect l="l" t="t" r="r" b="b"/>
                <a:pathLst>
                  <a:path w="626" h="1962" extrusionOk="0">
                    <a:moveTo>
                      <a:pt x="371" y="1"/>
                    </a:moveTo>
                    <a:cubicBezTo>
                      <a:pt x="351" y="1"/>
                      <a:pt x="327" y="10"/>
                      <a:pt x="301" y="30"/>
                    </a:cubicBezTo>
                    <a:cubicBezTo>
                      <a:pt x="264" y="338"/>
                      <a:pt x="284" y="676"/>
                      <a:pt x="231" y="994"/>
                    </a:cubicBezTo>
                    <a:cubicBezTo>
                      <a:pt x="257" y="1215"/>
                      <a:pt x="0" y="1945"/>
                      <a:pt x="307" y="1961"/>
                    </a:cubicBezTo>
                    <a:lnTo>
                      <a:pt x="309" y="1961"/>
                    </a:lnTo>
                    <a:cubicBezTo>
                      <a:pt x="309" y="1961"/>
                      <a:pt x="310" y="1961"/>
                      <a:pt x="310" y="1961"/>
                    </a:cubicBezTo>
                    <a:cubicBezTo>
                      <a:pt x="626" y="1961"/>
                      <a:pt x="481" y="1144"/>
                      <a:pt x="526" y="912"/>
                    </a:cubicBezTo>
                    <a:cubicBezTo>
                      <a:pt x="511" y="782"/>
                      <a:pt x="564"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8280925" y="1410800"/>
                <a:ext cx="22150" cy="83800"/>
              </a:xfrm>
              <a:custGeom>
                <a:avLst/>
                <a:gdLst/>
                <a:ahLst/>
                <a:cxnLst/>
                <a:rect l="l" t="t" r="r" b="b"/>
                <a:pathLst>
                  <a:path w="886" h="3352" extrusionOk="0">
                    <a:moveTo>
                      <a:pt x="759" y="0"/>
                    </a:moveTo>
                    <a:cubicBezTo>
                      <a:pt x="712" y="0"/>
                      <a:pt x="667" y="26"/>
                      <a:pt x="655" y="85"/>
                    </a:cubicBezTo>
                    <a:cubicBezTo>
                      <a:pt x="578" y="566"/>
                      <a:pt x="509" y="1051"/>
                      <a:pt x="426" y="1533"/>
                    </a:cubicBezTo>
                    <a:cubicBezTo>
                      <a:pt x="435" y="1789"/>
                      <a:pt x="0" y="3346"/>
                      <a:pt x="256" y="3346"/>
                    </a:cubicBezTo>
                    <a:cubicBezTo>
                      <a:pt x="257" y="3346"/>
                      <a:pt x="259" y="3346"/>
                      <a:pt x="261" y="3346"/>
                    </a:cubicBezTo>
                    <a:cubicBezTo>
                      <a:pt x="271" y="3349"/>
                      <a:pt x="280" y="3351"/>
                      <a:pt x="290" y="3351"/>
                    </a:cubicBezTo>
                    <a:cubicBezTo>
                      <a:pt x="510" y="3351"/>
                      <a:pt x="503" y="2394"/>
                      <a:pt x="575" y="2205"/>
                    </a:cubicBezTo>
                    <a:cubicBezTo>
                      <a:pt x="683" y="1513"/>
                      <a:pt x="766" y="819"/>
                      <a:pt x="868" y="126"/>
                    </a:cubicBezTo>
                    <a:cubicBezTo>
                      <a:pt x="885" y="47"/>
                      <a:pt x="821" y="0"/>
                      <a:pt x="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8249200" y="1583650"/>
                <a:ext cx="40175" cy="19475"/>
              </a:xfrm>
              <a:custGeom>
                <a:avLst/>
                <a:gdLst/>
                <a:ahLst/>
                <a:cxnLst/>
                <a:rect l="l" t="t" r="r" b="b"/>
                <a:pathLst>
                  <a:path w="1607" h="779" extrusionOk="0">
                    <a:moveTo>
                      <a:pt x="222" y="0"/>
                    </a:moveTo>
                    <a:cubicBezTo>
                      <a:pt x="166" y="0"/>
                      <a:pt x="125" y="15"/>
                      <a:pt x="103" y="51"/>
                    </a:cubicBezTo>
                    <a:cubicBezTo>
                      <a:pt x="1" y="231"/>
                      <a:pt x="218" y="274"/>
                      <a:pt x="342" y="315"/>
                    </a:cubicBezTo>
                    <a:cubicBezTo>
                      <a:pt x="667" y="469"/>
                      <a:pt x="994" y="620"/>
                      <a:pt x="1325" y="761"/>
                    </a:cubicBezTo>
                    <a:cubicBezTo>
                      <a:pt x="1349" y="773"/>
                      <a:pt x="1371" y="778"/>
                      <a:pt x="1392" y="778"/>
                    </a:cubicBezTo>
                    <a:cubicBezTo>
                      <a:pt x="1528" y="778"/>
                      <a:pt x="1606" y="565"/>
                      <a:pt x="1457" y="494"/>
                    </a:cubicBezTo>
                    <a:cubicBezTo>
                      <a:pt x="1233" y="447"/>
                      <a:pt x="522"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37"/>
            <p:cNvGrpSpPr/>
            <p:nvPr/>
          </p:nvGrpSpPr>
          <p:grpSpPr>
            <a:xfrm>
              <a:off x="7825397" y="1202977"/>
              <a:ext cx="508675" cy="518825"/>
              <a:chOff x="5010650" y="1114925"/>
              <a:chExt cx="508675" cy="518825"/>
            </a:xfrm>
          </p:grpSpPr>
          <p:sp>
            <p:nvSpPr>
              <p:cNvPr id="1487" name="Google Shape;1487;p37"/>
              <p:cNvSpPr/>
              <p:nvPr/>
            </p:nvSpPr>
            <p:spPr>
              <a:xfrm>
                <a:off x="5104625" y="1179350"/>
                <a:ext cx="207900" cy="447000"/>
              </a:xfrm>
              <a:custGeom>
                <a:avLst/>
                <a:gdLst/>
                <a:ahLst/>
                <a:cxnLst/>
                <a:rect l="l" t="t" r="r" b="b"/>
                <a:pathLst>
                  <a:path w="8316" h="17880" extrusionOk="0">
                    <a:moveTo>
                      <a:pt x="164" y="1"/>
                    </a:moveTo>
                    <a:cubicBezTo>
                      <a:pt x="119" y="2"/>
                      <a:pt x="109" y="49"/>
                      <a:pt x="103" y="85"/>
                    </a:cubicBezTo>
                    <a:cubicBezTo>
                      <a:pt x="48" y="316"/>
                      <a:pt x="35" y="555"/>
                      <a:pt x="22" y="792"/>
                    </a:cubicBezTo>
                    <a:cubicBezTo>
                      <a:pt x="1" y="1490"/>
                      <a:pt x="10" y="2190"/>
                      <a:pt x="54" y="2889"/>
                    </a:cubicBezTo>
                    <a:cubicBezTo>
                      <a:pt x="120" y="3649"/>
                      <a:pt x="198" y="4408"/>
                      <a:pt x="301" y="5165"/>
                    </a:cubicBezTo>
                    <a:cubicBezTo>
                      <a:pt x="386" y="5713"/>
                      <a:pt x="545" y="6248"/>
                      <a:pt x="690" y="6783"/>
                    </a:cubicBezTo>
                    <a:cubicBezTo>
                      <a:pt x="949" y="7741"/>
                      <a:pt x="1309" y="8667"/>
                      <a:pt x="1688" y="9583"/>
                    </a:cubicBezTo>
                    <a:cubicBezTo>
                      <a:pt x="2034" y="10435"/>
                      <a:pt x="2423" y="11269"/>
                      <a:pt x="2888" y="12065"/>
                    </a:cubicBezTo>
                    <a:cubicBezTo>
                      <a:pt x="3123" y="12485"/>
                      <a:pt x="3337" y="12918"/>
                      <a:pt x="3607" y="13318"/>
                    </a:cubicBezTo>
                    <a:cubicBezTo>
                      <a:pt x="3987" y="13852"/>
                      <a:pt x="4387" y="14373"/>
                      <a:pt x="4802" y="14881"/>
                    </a:cubicBezTo>
                    <a:cubicBezTo>
                      <a:pt x="5223" y="15380"/>
                      <a:pt x="5689" y="15837"/>
                      <a:pt x="6167" y="16281"/>
                    </a:cubicBezTo>
                    <a:cubicBezTo>
                      <a:pt x="6492" y="16580"/>
                      <a:pt x="6836" y="16858"/>
                      <a:pt x="7201" y="17106"/>
                    </a:cubicBezTo>
                    <a:cubicBezTo>
                      <a:pt x="7553" y="17343"/>
                      <a:pt x="7891" y="17601"/>
                      <a:pt x="8222" y="17867"/>
                    </a:cubicBezTo>
                    <a:cubicBezTo>
                      <a:pt x="8231" y="17875"/>
                      <a:pt x="8242" y="17879"/>
                      <a:pt x="8254" y="17879"/>
                    </a:cubicBezTo>
                    <a:cubicBezTo>
                      <a:pt x="8270" y="17879"/>
                      <a:pt x="8286" y="17871"/>
                      <a:pt x="8297" y="17857"/>
                    </a:cubicBezTo>
                    <a:cubicBezTo>
                      <a:pt x="8315" y="17833"/>
                      <a:pt x="8311" y="17797"/>
                      <a:pt x="8287" y="17777"/>
                    </a:cubicBezTo>
                    <a:cubicBezTo>
                      <a:pt x="8235" y="17735"/>
                      <a:pt x="8184" y="17692"/>
                      <a:pt x="8130" y="17651"/>
                    </a:cubicBezTo>
                    <a:cubicBezTo>
                      <a:pt x="7779" y="17366"/>
                      <a:pt x="7405" y="17112"/>
                      <a:pt x="7033" y="16856"/>
                    </a:cubicBezTo>
                    <a:cubicBezTo>
                      <a:pt x="6462" y="16445"/>
                      <a:pt x="5974" y="15946"/>
                      <a:pt x="5470" y="15454"/>
                    </a:cubicBezTo>
                    <a:cubicBezTo>
                      <a:pt x="5219" y="15203"/>
                      <a:pt x="4973" y="14949"/>
                      <a:pt x="4751" y="14674"/>
                    </a:cubicBezTo>
                    <a:cubicBezTo>
                      <a:pt x="4298" y="14085"/>
                      <a:pt x="3838" y="13498"/>
                      <a:pt x="3450" y="12864"/>
                    </a:cubicBezTo>
                    <a:cubicBezTo>
                      <a:pt x="2947" y="11950"/>
                      <a:pt x="2426" y="11044"/>
                      <a:pt x="2003" y="10090"/>
                    </a:cubicBezTo>
                    <a:cubicBezTo>
                      <a:pt x="1567" y="9053"/>
                      <a:pt x="1165" y="8000"/>
                      <a:pt x="829" y="6926"/>
                    </a:cubicBezTo>
                    <a:cubicBezTo>
                      <a:pt x="677" y="6417"/>
                      <a:pt x="567" y="5896"/>
                      <a:pt x="451" y="5377"/>
                    </a:cubicBezTo>
                    <a:cubicBezTo>
                      <a:pt x="336" y="4737"/>
                      <a:pt x="274" y="4090"/>
                      <a:pt x="211" y="3443"/>
                    </a:cubicBezTo>
                    <a:cubicBezTo>
                      <a:pt x="119" y="2575"/>
                      <a:pt x="83" y="1698"/>
                      <a:pt x="123" y="824"/>
                    </a:cubicBezTo>
                    <a:cubicBezTo>
                      <a:pt x="135" y="572"/>
                      <a:pt x="155" y="318"/>
                      <a:pt x="213" y="70"/>
                    </a:cubicBezTo>
                    <a:cubicBezTo>
                      <a:pt x="221" y="37"/>
                      <a:pt x="198"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5115825" y="1172200"/>
                <a:ext cx="206150" cy="452350"/>
              </a:xfrm>
              <a:custGeom>
                <a:avLst/>
                <a:gdLst/>
                <a:ahLst/>
                <a:cxnLst/>
                <a:rect l="l" t="t" r="r" b="b"/>
                <a:pathLst>
                  <a:path w="8246" h="18094" extrusionOk="0">
                    <a:moveTo>
                      <a:pt x="127" y="1"/>
                    </a:moveTo>
                    <a:cubicBezTo>
                      <a:pt x="109" y="1"/>
                      <a:pt x="92" y="12"/>
                      <a:pt x="83" y="28"/>
                    </a:cubicBezTo>
                    <a:cubicBezTo>
                      <a:pt x="65" y="76"/>
                      <a:pt x="67" y="131"/>
                      <a:pt x="57" y="183"/>
                    </a:cubicBezTo>
                    <a:cubicBezTo>
                      <a:pt x="33" y="403"/>
                      <a:pt x="25" y="625"/>
                      <a:pt x="20" y="847"/>
                    </a:cubicBezTo>
                    <a:cubicBezTo>
                      <a:pt x="1" y="1589"/>
                      <a:pt x="62" y="2331"/>
                      <a:pt x="128" y="3070"/>
                    </a:cubicBezTo>
                    <a:cubicBezTo>
                      <a:pt x="231" y="4219"/>
                      <a:pt x="302" y="5387"/>
                      <a:pt x="711" y="6478"/>
                    </a:cubicBezTo>
                    <a:cubicBezTo>
                      <a:pt x="974" y="7274"/>
                      <a:pt x="1231" y="8074"/>
                      <a:pt x="1515" y="8864"/>
                    </a:cubicBezTo>
                    <a:cubicBezTo>
                      <a:pt x="1783" y="9583"/>
                      <a:pt x="2106" y="10278"/>
                      <a:pt x="2430" y="10972"/>
                    </a:cubicBezTo>
                    <a:cubicBezTo>
                      <a:pt x="2577" y="11286"/>
                      <a:pt x="2715" y="11605"/>
                      <a:pt x="2874" y="11912"/>
                    </a:cubicBezTo>
                    <a:cubicBezTo>
                      <a:pt x="3094" y="12332"/>
                      <a:pt x="3340" y="12737"/>
                      <a:pt x="3599" y="13134"/>
                    </a:cubicBezTo>
                    <a:cubicBezTo>
                      <a:pt x="3954" y="13665"/>
                      <a:pt x="4357" y="14162"/>
                      <a:pt x="4738" y="14674"/>
                    </a:cubicBezTo>
                    <a:cubicBezTo>
                      <a:pt x="5181" y="15262"/>
                      <a:pt x="5727" y="15762"/>
                      <a:pt x="6219" y="16307"/>
                    </a:cubicBezTo>
                    <a:cubicBezTo>
                      <a:pt x="6811" y="16956"/>
                      <a:pt x="7545" y="17444"/>
                      <a:pt x="8151" y="18077"/>
                    </a:cubicBezTo>
                    <a:cubicBezTo>
                      <a:pt x="8160" y="18088"/>
                      <a:pt x="8174" y="18094"/>
                      <a:pt x="8188" y="18094"/>
                    </a:cubicBezTo>
                    <a:cubicBezTo>
                      <a:pt x="8202" y="18094"/>
                      <a:pt x="8216" y="18088"/>
                      <a:pt x="8225" y="18077"/>
                    </a:cubicBezTo>
                    <a:cubicBezTo>
                      <a:pt x="8245" y="18056"/>
                      <a:pt x="8246" y="18019"/>
                      <a:pt x="8225" y="17999"/>
                    </a:cubicBezTo>
                    <a:cubicBezTo>
                      <a:pt x="7896" y="17652"/>
                      <a:pt x="7535" y="17342"/>
                      <a:pt x="7162" y="17045"/>
                    </a:cubicBezTo>
                    <a:cubicBezTo>
                      <a:pt x="6702" y="16675"/>
                      <a:pt x="6305" y="16239"/>
                      <a:pt x="5905" y="15806"/>
                    </a:cubicBezTo>
                    <a:cubicBezTo>
                      <a:pt x="5628" y="15509"/>
                      <a:pt x="5327" y="15234"/>
                      <a:pt x="5060" y="14927"/>
                    </a:cubicBezTo>
                    <a:cubicBezTo>
                      <a:pt x="4790" y="14608"/>
                      <a:pt x="4553" y="14263"/>
                      <a:pt x="4306" y="13926"/>
                    </a:cubicBezTo>
                    <a:cubicBezTo>
                      <a:pt x="3883" y="13366"/>
                      <a:pt x="3477" y="12794"/>
                      <a:pt x="3141" y="12176"/>
                    </a:cubicBezTo>
                    <a:cubicBezTo>
                      <a:pt x="2903" y="11748"/>
                      <a:pt x="2708" y="11302"/>
                      <a:pt x="2492" y="10861"/>
                    </a:cubicBezTo>
                    <a:cubicBezTo>
                      <a:pt x="2328" y="10526"/>
                      <a:pt x="2163" y="10192"/>
                      <a:pt x="2019" y="9847"/>
                    </a:cubicBezTo>
                    <a:cubicBezTo>
                      <a:pt x="1602" y="8855"/>
                      <a:pt x="1271" y="7831"/>
                      <a:pt x="917" y="6816"/>
                    </a:cubicBezTo>
                    <a:cubicBezTo>
                      <a:pt x="699" y="6167"/>
                      <a:pt x="520" y="5497"/>
                      <a:pt x="413" y="4819"/>
                    </a:cubicBezTo>
                    <a:cubicBezTo>
                      <a:pt x="318" y="4197"/>
                      <a:pt x="301" y="3566"/>
                      <a:pt x="220" y="2943"/>
                    </a:cubicBezTo>
                    <a:cubicBezTo>
                      <a:pt x="134" y="2206"/>
                      <a:pt x="105" y="1461"/>
                      <a:pt x="127" y="716"/>
                    </a:cubicBezTo>
                    <a:cubicBezTo>
                      <a:pt x="132" y="543"/>
                      <a:pt x="143" y="370"/>
                      <a:pt x="162" y="198"/>
                    </a:cubicBezTo>
                    <a:cubicBezTo>
                      <a:pt x="167" y="153"/>
                      <a:pt x="174" y="109"/>
                      <a:pt x="177" y="64"/>
                    </a:cubicBezTo>
                    <a:cubicBezTo>
                      <a:pt x="182" y="36"/>
                      <a:pt x="162" y="6"/>
                      <a:pt x="134" y="1"/>
                    </a:cubicBezTo>
                    <a:cubicBezTo>
                      <a:pt x="131" y="1"/>
                      <a:pt x="129"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128850" y="1163250"/>
                <a:ext cx="215050" cy="450450"/>
              </a:xfrm>
              <a:custGeom>
                <a:avLst/>
                <a:gdLst/>
                <a:ahLst/>
                <a:cxnLst/>
                <a:rect l="l" t="t" r="r" b="b"/>
                <a:pathLst>
                  <a:path w="8602" h="18018" extrusionOk="0">
                    <a:moveTo>
                      <a:pt x="57" y="0"/>
                    </a:moveTo>
                    <a:cubicBezTo>
                      <a:pt x="35" y="0"/>
                      <a:pt x="15" y="15"/>
                      <a:pt x="9" y="37"/>
                    </a:cubicBezTo>
                    <a:cubicBezTo>
                      <a:pt x="1" y="83"/>
                      <a:pt x="10" y="131"/>
                      <a:pt x="11" y="178"/>
                    </a:cubicBezTo>
                    <a:cubicBezTo>
                      <a:pt x="36" y="521"/>
                      <a:pt x="1" y="865"/>
                      <a:pt x="21" y="1208"/>
                    </a:cubicBezTo>
                    <a:cubicBezTo>
                      <a:pt x="73" y="1836"/>
                      <a:pt x="174" y="2459"/>
                      <a:pt x="211" y="3089"/>
                    </a:cubicBezTo>
                    <a:cubicBezTo>
                      <a:pt x="277" y="3777"/>
                      <a:pt x="337" y="4470"/>
                      <a:pt x="484" y="5147"/>
                    </a:cubicBezTo>
                    <a:cubicBezTo>
                      <a:pt x="652" y="5959"/>
                      <a:pt x="898" y="6751"/>
                      <a:pt x="1090" y="7556"/>
                    </a:cubicBezTo>
                    <a:cubicBezTo>
                      <a:pt x="1538" y="9468"/>
                      <a:pt x="2533" y="11195"/>
                      <a:pt x="3661" y="12782"/>
                    </a:cubicBezTo>
                    <a:cubicBezTo>
                      <a:pt x="4247" y="13639"/>
                      <a:pt x="4876" y="14464"/>
                      <a:pt x="5524" y="15273"/>
                    </a:cubicBezTo>
                    <a:cubicBezTo>
                      <a:pt x="5748" y="15561"/>
                      <a:pt x="5978" y="15845"/>
                      <a:pt x="6231" y="16107"/>
                    </a:cubicBezTo>
                    <a:cubicBezTo>
                      <a:pt x="6651" y="16552"/>
                      <a:pt x="7113" y="16954"/>
                      <a:pt x="7586" y="17339"/>
                    </a:cubicBezTo>
                    <a:cubicBezTo>
                      <a:pt x="7887" y="17577"/>
                      <a:pt x="8174" y="17843"/>
                      <a:pt x="8521" y="18013"/>
                    </a:cubicBezTo>
                    <a:cubicBezTo>
                      <a:pt x="8528" y="18016"/>
                      <a:pt x="8536" y="18017"/>
                      <a:pt x="8543" y="18017"/>
                    </a:cubicBezTo>
                    <a:cubicBezTo>
                      <a:pt x="8563" y="18017"/>
                      <a:pt x="8583" y="18007"/>
                      <a:pt x="8591" y="17987"/>
                    </a:cubicBezTo>
                    <a:cubicBezTo>
                      <a:pt x="8601" y="17959"/>
                      <a:pt x="8588" y="17926"/>
                      <a:pt x="8561" y="17913"/>
                    </a:cubicBezTo>
                    <a:cubicBezTo>
                      <a:pt x="8529" y="17898"/>
                      <a:pt x="8496" y="17880"/>
                      <a:pt x="8464" y="17862"/>
                    </a:cubicBezTo>
                    <a:cubicBezTo>
                      <a:pt x="8109" y="17653"/>
                      <a:pt x="7806" y="17370"/>
                      <a:pt x="7485" y="17115"/>
                    </a:cubicBezTo>
                    <a:cubicBezTo>
                      <a:pt x="7123" y="16825"/>
                      <a:pt x="6776" y="16517"/>
                      <a:pt x="6455" y="16182"/>
                    </a:cubicBezTo>
                    <a:cubicBezTo>
                      <a:pt x="5643" y="15345"/>
                      <a:pt x="4945" y="14403"/>
                      <a:pt x="4266" y="13456"/>
                    </a:cubicBezTo>
                    <a:cubicBezTo>
                      <a:pt x="3534" y="12431"/>
                      <a:pt x="2815" y="11393"/>
                      <a:pt x="2219" y="10281"/>
                    </a:cubicBezTo>
                    <a:cubicBezTo>
                      <a:pt x="1575" y="9053"/>
                      <a:pt x="1217" y="7706"/>
                      <a:pt x="881" y="6368"/>
                    </a:cubicBezTo>
                    <a:cubicBezTo>
                      <a:pt x="734" y="5743"/>
                      <a:pt x="585" y="5118"/>
                      <a:pt x="472" y="4488"/>
                    </a:cubicBezTo>
                    <a:cubicBezTo>
                      <a:pt x="392" y="3937"/>
                      <a:pt x="356" y="3380"/>
                      <a:pt x="297" y="2827"/>
                    </a:cubicBezTo>
                    <a:cubicBezTo>
                      <a:pt x="244" y="2222"/>
                      <a:pt x="129" y="1621"/>
                      <a:pt x="121" y="1014"/>
                    </a:cubicBezTo>
                    <a:cubicBezTo>
                      <a:pt x="117" y="708"/>
                      <a:pt x="139" y="402"/>
                      <a:pt x="114" y="97"/>
                    </a:cubicBezTo>
                    <a:cubicBezTo>
                      <a:pt x="113" y="88"/>
                      <a:pt x="111" y="73"/>
                      <a:pt x="111" y="58"/>
                    </a:cubicBezTo>
                    <a:cubicBezTo>
                      <a:pt x="111" y="31"/>
                      <a:pt x="93" y="7"/>
                      <a:pt x="66" y="1"/>
                    </a:cubicBezTo>
                    <a:cubicBezTo>
                      <a:pt x="63" y="1"/>
                      <a:pt x="60"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5147500" y="1154775"/>
                <a:ext cx="215800" cy="453575"/>
              </a:xfrm>
              <a:custGeom>
                <a:avLst/>
                <a:gdLst/>
                <a:ahLst/>
                <a:cxnLst/>
                <a:rect l="l" t="t" r="r" b="b"/>
                <a:pathLst>
                  <a:path w="8632" h="18143" extrusionOk="0">
                    <a:moveTo>
                      <a:pt x="150" y="1"/>
                    </a:moveTo>
                    <a:cubicBezTo>
                      <a:pt x="128" y="1"/>
                      <a:pt x="107" y="14"/>
                      <a:pt x="101" y="37"/>
                    </a:cubicBezTo>
                    <a:cubicBezTo>
                      <a:pt x="58" y="217"/>
                      <a:pt x="48" y="404"/>
                      <a:pt x="42" y="587"/>
                    </a:cubicBezTo>
                    <a:cubicBezTo>
                      <a:pt x="1" y="1481"/>
                      <a:pt x="17" y="2376"/>
                      <a:pt x="102" y="3267"/>
                    </a:cubicBezTo>
                    <a:cubicBezTo>
                      <a:pt x="165" y="3784"/>
                      <a:pt x="273" y="4295"/>
                      <a:pt x="349" y="4812"/>
                    </a:cubicBezTo>
                    <a:cubicBezTo>
                      <a:pt x="414" y="5233"/>
                      <a:pt x="496" y="5651"/>
                      <a:pt x="587" y="6068"/>
                    </a:cubicBezTo>
                    <a:cubicBezTo>
                      <a:pt x="666" y="6472"/>
                      <a:pt x="790" y="6865"/>
                      <a:pt x="924" y="7253"/>
                    </a:cubicBezTo>
                    <a:cubicBezTo>
                      <a:pt x="1120" y="7805"/>
                      <a:pt x="1308" y="8358"/>
                      <a:pt x="1510" y="8907"/>
                    </a:cubicBezTo>
                    <a:cubicBezTo>
                      <a:pt x="2024" y="10250"/>
                      <a:pt x="2533" y="11602"/>
                      <a:pt x="3217" y="12870"/>
                    </a:cubicBezTo>
                    <a:cubicBezTo>
                      <a:pt x="3717" y="13780"/>
                      <a:pt x="4382" y="14586"/>
                      <a:pt x="5067" y="15361"/>
                    </a:cubicBezTo>
                    <a:cubicBezTo>
                      <a:pt x="5348" y="15678"/>
                      <a:pt x="5628" y="15999"/>
                      <a:pt x="5933" y="16295"/>
                    </a:cubicBezTo>
                    <a:cubicBezTo>
                      <a:pt x="6337" y="16674"/>
                      <a:pt x="6768" y="17027"/>
                      <a:pt x="7224" y="17341"/>
                    </a:cubicBezTo>
                    <a:cubicBezTo>
                      <a:pt x="7504" y="17533"/>
                      <a:pt x="7781" y="17729"/>
                      <a:pt x="8072" y="17903"/>
                    </a:cubicBezTo>
                    <a:cubicBezTo>
                      <a:pt x="8225" y="17995"/>
                      <a:pt x="8381" y="18087"/>
                      <a:pt x="8552" y="18140"/>
                    </a:cubicBezTo>
                    <a:cubicBezTo>
                      <a:pt x="8559" y="18142"/>
                      <a:pt x="8566" y="18143"/>
                      <a:pt x="8573" y="18143"/>
                    </a:cubicBezTo>
                    <a:cubicBezTo>
                      <a:pt x="8591" y="18143"/>
                      <a:pt x="8607" y="18136"/>
                      <a:pt x="8620" y="18118"/>
                    </a:cubicBezTo>
                    <a:cubicBezTo>
                      <a:pt x="8631" y="18101"/>
                      <a:pt x="8627" y="18076"/>
                      <a:pt x="8615" y="18059"/>
                    </a:cubicBezTo>
                    <a:cubicBezTo>
                      <a:pt x="8606" y="18047"/>
                      <a:pt x="8591" y="18036"/>
                      <a:pt x="8574" y="18035"/>
                    </a:cubicBezTo>
                    <a:cubicBezTo>
                      <a:pt x="8517" y="18017"/>
                      <a:pt x="8462" y="17992"/>
                      <a:pt x="8406" y="17967"/>
                    </a:cubicBezTo>
                    <a:cubicBezTo>
                      <a:pt x="8137" y="17834"/>
                      <a:pt x="7887" y="17666"/>
                      <a:pt x="7637" y="17499"/>
                    </a:cubicBezTo>
                    <a:cubicBezTo>
                      <a:pt x="7357" y="17309"/>
                      <a:pt x="7069" y="17129"/>
                      <a:pt x="6805" y="16916"/>
                    </a:cubicBezTo>
                    <a:cubicBezTo>
                      <a:pt x="5888" y="16194"/>
                      <a:pt x="5131" y="15297"/>
                      <a:pt x="4396" y="14398"/>
                    </a:cubicBezTo>
                    <a:cubicBezTo>
                      <a:pt x="4115" y="14051"/>
                      <a:pt x="3829" y="13700"/>
                      <a:pt x="3590" y="13322"/>
                    </a:cubicBezTo>
                    <a:cubicBezTo>
                      <a:pt x="3232" y="12743"/>
                      <a:pt x="2956" y="12123"/>
                      <a:pt x="2672" y="11504"/>
                    </a:cubicBezTo>
                    <a:cubicBezTo>
                      <a:pt x="2331" y="10759"/>
                      <a:pt x="2012" y="9992"/>
                      <a:pt x="1744" y="9215"/>
                    </a:cubicBezTo>
                    <a:cubicBezTo>
                      <a:pt x="1476" y="8497"/>
                      <a:pt x="1211" y="7776"/>
                      <a:pt x="969" y="7047"/>
                    </a:cubicBezTo>
                    <a:cubicBezTo>
                      <a:pt x="706" y="6252"/>
                      <a:pt x="526" y="5426"/>
                      <a:pt x="416" y="4596"/>
                    </a:cubicBezTo>
                    <a:cubicBezTo>
                      <a:pt x="348" y="4089"/>
                      <a:pt x="241" y="3589"/>
                      <a:pt x="192" y="3081"/>
                    </a:cubicBezTo>
                    <a:cubicBezTo>
                      <a:pt x="126" y="2332"/>
                      <a:pt x="115" y="1581"/>
                      <a:pt x="144" y="830"/>
                    </a:cubicBezTo>
                    <a:cubicBezTo>
                      <a:pt x="152" y="575"/>
                      <a:pt x="146" y="324"/>
                      <a:pt x="202" y="70"/>
                    </a:cubicBezTo>
                    <a:cubicBezTo>
                      <a:pt x="207" y="42"/>
                      <a:pt x="192" y="12"/>
                      <a:pt x="165" y="3"/>
                    </a:cubicBezTo>
                    <a:cubicBezTo>
                      <a:pt x="160" y="2"/>
                      <a:pt x="155"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5162200" y="1148725"/>
                <a:ext cx="221875" cy="452450"/>
              </a:xfrm>
              <a:custGeom>
                <a:avLst/>
                <a:gdLst/>
                <a:ahLst/>
                <a:cxnLst/>
                <a:rect l="l" t="t" r="r" b="b"/>
                <a:pathLst>
                  <a:path w="8875" h="18098" extrusionOk="0">
                    <a:moveTo>
                      <a:pt x="105" y="0"/>
                    </a:moveTo>
                    <a:cubicBezTo>
                      <a:pt x="75" y="0"/>
                      <a:pt x="52" y="29"/>
                      <a:pt x="55" y="58"/>
                    </a:cubicBezTo>
                    <a:cubicBezTo>
                      <a:pt x="37" y="326"/>
                      <a:pt x="2" y="594"/>
                      <a:pt x="0" y="863"/>
                    </a:cubicBezTo>
                    <a:cubicBezTo>
                      <a:pt x="0" y="1821"/>
                      <a:pt x="133" y="2774"/>
                      <a:pt x="215" y="3728"/>
                    </a:cubicBezTo>
                    <a:cubicBezTo>
                      <a:pt x="296" y="4835"/>
                      <a:pt x="514" y="5922"/>
                      <a:pt x="756" y="7004"/>
                    </a:cubicBezTo>
                    <a:cubicBezTo>
                      <a:pt x="1066" y="8650"/>
                      <a:pt x="1766" y="10196"/>
                      <a:pt x="2571" y="11654"/>
                    </a:cubicBezTo>
                    <a:cubicBezTo>
                      <a:pt x="2804" y="12079"/>
                      <a:pt x="3067" y="12485"/>
                      <a:pt x="3331" y="12891"/>
                    </a:cubicBezTo>
                    <a:cubicBezTo>
                      <a:pt x="3727" y="13524"/>
                      <a:pt x="4136" y="14152"/>
                      <a:pt x="4618" y="14723"/>
                    </a:cubicBezTo>
                    <a:cubicBezTo>
                      <a:pt x="5061" y="15263"/>
                      <a:pt x="5556" y="15756"/>
                      <a:pt x="6064" y="16234"/>
                    </a:cubicBezTo>
                    <a:cubicBezTo>
                      <a:pt x="6868" y="17001"/>
                      <a:pt x="7757" y="17726"/>
                      <a:pt x="8816" y="18097"/>
                    </a:cubicBezTo>
                    <a:cubicBezTo>
                      <a:pt x="8819" y="18097"/>
                      <a:pt x="8822" y="18098"/>
                      <a:pt x="8825" y="18098"/>
                    </a:cubicBezTo>
                    <a:cubicBezTo>
                      <a:pt x="8848" y="18098"/>
                      <a:pt x="8868" y="18082"/>
                      <a:pt x="8871" y="18058"/>
                    </a:cubicBezTo>
                    <a:cubicBezTo>
                      <a:pt x="8875" y="18030"/>
                      <a:pt x="8855" y="18006"/>
                      <a:pt x="8830" y="17999"/>
                    </a:cubicBezTo>
                    <a:cubicBezTo>
                      <a:pt x="8681" y="17954"/>
                      <a:pt x="8541" y="17881"/>
                      <a:pt x="8400" y="17814"/>
                    </a:cubicBezTo>
                    <a:cubicBezTo>
                      <a:pt x="8097" y="17666"/>
                      <a:pt x="7800" y="17502"/>
                      <a:pt x="7523" y="17308"/>
                    </a:cubicBezTo>
                    <a:cubicBezTo>
                      <a:pt x="7084" y="17005"/>
                      <a:pt x="6670" y="16666"/>
                      <a:pt x="6285" y="16298"/>
                    </a:cubicBezTo>
                    <a:cubicBezTo>
                      <a:pt x="5713" y="15746"/>
                      <a:pt x="5128" y="15204"/>
                      <a:pt x="4623" y="14588"/>
                    </a:cubicBezTo>
                    <a:cubicBezTo>
                      <a:pt x="4087" y="13898"/>
                      <a:pt x="3622" y="13158"/>
                      <a:pt x="3155" y="12422"/>
                    </a:cubicBezTo>
                    <a:cubicBezTo>
                      <a:pt x="2653" y="11600"/>
                      <a:pt x="2168" y="10768"/>
                      <a:pt x="1789" y="9881"/>
                    </a:cubicBezTo>
                    <a:cubicBezTo>
                      <a:pt x="1500" y="9213"/>
                      <a:pt x="1254" y="8526"/>
                      <a:pt x="1050" y="7829"/>
                    </a:cubicBezTo>
                    <a:cubicBezTo>
                      <a:pt x="855" y="7123"/>
                      <a:pt x="726" y="6401"/>
                      <a:pt x="592" y="5682"/>
                    </a:cubicBezTo>
                    <a:cubicBezTo>
                      <a:pt x="520" y="5244"/>
                      <a:pt x="431" y="4807"/>
                      <a:pt x="383" y="4365"/>
                    </a:cubicBezTo>
                    <a:cubicBezTo>
                      <a:pt x="339" y="3931"/>
                      <a:pt x="316" y="3496"/>
                      <a:pt x="264" y="3063"/>
                    </a:cubicBezTo>
                    <a:cubicBezTo>
                      <a:pt x="182" y="2376"/>
                      <a:pt x="105" y="1689"/>
                      <a:pt x="103" y="996"/>
                    </a:cubicBezTo>
                    <a:cubicBezTo>
                      <a:pt x="96" y="679"/>
                      <a:pt x="147" y="365"/>
                      <a:pt x="160" y="51"/>
                    </a:cubicBezTo>
                    <a:cubicBezTo>
                      <a:pt x="156" y="25"/>
                      <a:pt x="135" y="3"/>
                      <a:pt x="109" y="0"/>
                    </a:cubicBezTo>
                    <a:cubicBezTo>
                      <a:pt x="108" y="0"/>
                      <a:pt x="107"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5178600" y="1143825"/>
                <a:ext cx="214250" cy="446800"/>
              </a:xfrm>
              <a:custGeom>
                <a:avLst/>
                <a:gdLst/>
                <a:ahLst/>
                <a:cxnLst/>
                <a:rect l="l" t="t" r="r" b="b"/>
                <a:pathLst>
                  <a:path w="8570" h="17872" extrusionOk="0">
                    <a:moveTo>
                      <a:pt x="185" y="0"/>
                    </a:moveTo>
                    <a:cubicBezTo>
                      <a:pt x="163" y="0"/>
                      <a:pt x="142" y="13"/>
                      <a:pt x="137" y="36"/>
                    </a:cubicBezTo>
                    <a:cubicBezTo>
                      <a:pt x="78" y="260"/>
                      <a:pt x="52" y="490"/>
                      <a:pt x="29" y="718"/>
                    </a:cubicBezTo>
                    <a:cubicBezTo>
                      <a:pt x="0" y="990"/>
                      <a:pt x="15" y="1263"/>
                      <a:pt x="19" y="1536"/>
                    </a:cubicBezTo>
                    <a:cubicBezTo>
                      <a:pt x="26" y="1933"/>
                      <a:pt x="16" y="2330"/>
                      <a:pt x="23" y="2728"/>
                    </a:cubicBezTo>
                    <a:cubicBezTo>
                      <a:pt x="34" y="3382"/>
                      <a:pt x="127" y="4031"/>
                      <a:pt x="192" y="4683"/>
                    </a:cubicBezTo>
                    <a:cubicBezTo>
                      <a:pt x="326" y="5924"/>
                      <a:pt x="668" y="7130"/>
                      <a:pt x="946" y="8344"/>
                    </a:cubicBezTo>
                    <a:cubicBezTo>
                      <a:pt x="1140" y="9156"/>
                      <a:pt x="1459" y="9930"/>
                      <a:pt x="1810" y="10685"/>
                    </a:cubicBezTo>
                    <a:cubicBezTo>
                      <a:pt x="2056" y="11238"/>
                      <a:pt x="2316" y="11786"/>
                      <a:pt x="2611" y="12315"/>
                    </a:cubicBezTo>
                    <a:cubicBezTo>
                      <a:pt x="2907" y="12832"/>
                      <a:pt x="3256" y="13317"/>
                      <a:pt x="3610" y="13795"/>
                    </a:cubicBezTo>
                    <a:cubicBezTo>
                      <a:pt x="4073" y="14420"/>
                      <a:pt x="4596" y="14998"/>
                      <a:pt x="5148" y="15546"/>
                    </a:cubicBezTo>
                    <a:cubicBezTo>
                      <a:pt x="5629" y="16017"/>
                      <a:pt x="6136" y="16466"/>
                      <a:pt x="6690" y="16848"/>
                    </a:cubicBezTo>
                    <a:cubicBezTo>
                      <a:pt x="7021" y="17080"/>
                      <a:pt x="7377" y="17276"/>
                      <a:pt x="7727" y="17477"/>
                    </a:cubicBezTo>
                    <a:cubicBezTo>
                      <a:pt x="7979" y="17614"/>
                      <a:pt x="8219" y="17780"/>
                      <a:pt x="8493" y="17869"/>
                    </a:cubicBezTo>
                    <a:cubicBezTo>
                      <a:pt x="8499" y="17871"/>
                      <a:pt x="8505" y="17872"/>
                      <a:pt x="8512" y="17872"/>
                    </a:cubicBezTo>
                    <a:cubicBezTo>
                      <a:pt x="8529" y="17872"/>
                      <a:pt x="8545" y="17866"/>
                      <a:pt x="8556" y="17852"/>
                    </a:cubicBezTo>
                    <a:cubicBezTo>
                      <a:pt x="8570" y="17833"/>
                      <a:pt x="8570" y="17807"/>
                      <a:pt x="8556" y="17787"/>
                    </a:cubicBezTo>
                    <a:cubicBezTo>
                      <a:pt x="8546" y="17773"/>
                      <a:pt x="8528" y="17763"/>
                      <a:pt x="8511" y="17763"/>
                    </a:cubicBezTo>
                    <a:cubicBezTo>
                      <a:pt x="8458" y="17747"/>
                      <a:pt x="8414" y="17727"/>
                      <a:pt x="8360" y="17703"/>
                    </a:cubicBezTo>
                    <a:cubicBezTo>
                      <a:pt x="8139" y="17598"/>
                      <a:pt x="7934" y="17473"/>
                      <a:pt x="7721" y="17354"/>
                    </a:cubicBezTo>
                    <a:cubicBezTo>
                      <a:pt x="7349" y="17144"/>
                      <a:pt x="6972" y="16941"/>
                      <a:pt x="6628" y="16687"/>
                    </a:cubicBezTo>
                    <a:cubicBezTo>
                      <a:pt x="5748" y="16009"/>
                      <a:pt x="4932" y="15242"/>
                      <a:pt x="4224" y="14386"/>
                    </a:cubicBezTo>
                    <a:cubicBezTo>
                      <a:pt x="3759" y="13853"/>
                      <a:pt x="3330" y="13289"/>
                      <a:pt x="2955" y="12688"/>
                    </a:cubicBezTo>
                    <a:cubicBezTo>
                      <a:pt x="2615" y="12145"/>
                      <a:pt x="2338" y="11561"/>
                      <a:pt x="2058" y="10984"/>
                    </a:cubicBezTo>
                    <a:cubicBezTo>
                      <a:pt x="1757" y="10369"/>
                      <a:pt x="1474" y="9741"/>
                      <a:pt x="1274" y="9082"/>
                    </a:cubicBezTo>
                    <a:cubicBezTo>
                      <a:pt x="1073" y="8467"/>
                      <a:pt x="931" y="7829"/>
                      <a:pt x="784" y="7199"/>
                    </a:cubicBezTo>
                    <a:cubicBezTo>
                      <a:pt x="641" y="6567"/>
                      <a:pt x="480" y="5939"/>
                      <a:pt x="365" y="5300"/>
                    </a:cubicBezTo>
                    <a:cubicBezTo>
                      <a:pt x="303" y="4924"/>
                      <a:pt x="283" y="4542"/>
                      <a:pt x="244" y="4162"/>
                    </a:cubicBezTo>
                    <a:cubicBezTo>
                      <a:pt x="206" y="3757"/>
                      <a:pt x="158" y="3352"/>
                      <a:pt x="137" y="2947"/>
                    </a:cubicBezTo>
                    <a:cubicBezTo>
                      <a:pt x="113" y="2378"/>
                      <a:pt x="141" y="1810"/>
                      <a:pt x="124" y="1240"/>
                    </a:cubicBezTo>
                    <a:cubicBezTo>
                      <a:pt x="118" y="848"/>
                      <a:pt x="143" y="452"/>
                      <a:pt x="237" y="69"/>
                    </a:cubicBezTo>
                    <a:cubicBezTo>
                      <a:pt x="244" y="42"/>
                      <a:pt x="228" y="12"/>
                      <a:pt x="200" y="2"/>
                    </a:cubicBezTo>
                    <a:cubicBezTo>
                      <a:pt x="195" y="1"/>
                      <a:pt x="190"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190350" y="1133900"/>
                <a:ext cx="224775" cy="450850"/>
              </a:xfrm>
              <a:custGeom>
                <a:avLst/>
                <a:gdLst/>
                <a:ahLst/>
                <a:cxnLst/>
                <a:rect l="l" t="t" r="r" b="b"/>
                <a:pathLst>
                  <a:path w="8991" h="18034" extrusionOk="0">
                    <a:moveTo>
                      <a:pt x="224" y="1"/>
                    </a:moveTo>
                    <a:cubicBezTo>
                      <a:pt x="213" y="1"/>
                      <a:pt x="202" y="4"/>
                      <a:pt x="193" y="11"/>
                    </a:cubicBezTo>
                    <a:cubicBezTo>
                      <a:pt x="152" y="57"/>
                      <a:pt x="149" y="128"/>
                      <a:pt x="128" y="187"/>
                    </a:cubicBezTo>
                    <a:cubicBezTo>
                      <a:pt x="72" y="399"/>
                      <a:pt x="37" y="618"/>
                      <a:pt x="23" y="837"/>
                    </a:cubicBezTo>
                    <a:cubicBezTo>
                      <a:pt x="0" y="1732"/>
                      <a:pt x="105" y="2625"/>
                      <a:pt x="132" y="3518"/>
                    </a:cubicBezTo>
                    <a:cubicBezTo>
                      <a:pt x="163" y="4428"/>
                      <a:pt x="190" y="5342"/>
                      <a:pt x="347" y="6240"/>
                    </a:cubicBezTo>
                    <a:cubicBezTo>
                      <a:pt x="527" y="6991"/>
                      <a:pt x="674" y="7752"/>
                      <a:pt x="922" y="8483"/>
                    </a:cubicBezTo>
                    <a:cubicBezTo>
                      <a:pt x="1179" y="9172"/>
                      <a:pt x="1501" y="9836"/>
                      <a:pt x="1819" y="10500"/>
                    </a:cubicBezTo>
                    <a:cubicBezTo>
                      <a:pt x="2124" y="11121"/>
                      <a:pt x="2439" y="11731"/>
                      <a:pt x="2805" y="12320"/>
                    </a:cubicBezTo>
                    <a:cubicBezTo>
                      <a:pt x="3055" y="12710"/>
                      <a:pt x="3312" y="13095"/>
                      <a:pt x="3560" y="13485"/>
                    </a:cubicBezTo>
                    <a:cubicBezTo>
                      <a:pt x="3741" y="13773"/>
                      <a:pt x="3921" y="14059"/>
                      <a:pt x="4126" y="14328"/>
                    </a:cubicBezTo>
                    <a:cubicBezTo>
                      <a:pt x="4413" y="14662"/>
                      <a:pt x="4746" y="14950"/>
                      <a:pt x="5041" y="15274"/>
                    </a:cubicBezTo>
                    <a:cubicBezTo>
                      <a:pt x="5316" y="15569"/>
                      <a:pt x="5587" y="15867"/>
                      <a:pt x="5899" y="16123"/>
                    </a:cubicBezTo>
                    <a:cubicBezTo>
                      <a:pt x="6496" y="16625"/>
                      <a:pt x="7144" y="17064"/>
                      <a:pt x="7826" y="17443"/>
                    </a:cubicBezTo>
                    <a:cubicBezTo>
                      <a:pt x="8180" y="17659"/>
                      <a:pt x="8512" y="17924"/>
                      <a:pt x="8921" y="18032"/>
                    </a:cubicBezTo>
                    <a:cubicBezTo>
                      <a:pt x="8925" y="18033"/>
                      <a:pt x="8930" y="18034"/>
                      <a:pt x="8934" y="18034"/>
                    </a:cubicBezTo>
                    <a:cubicBezTo>
                      <a:pt x="8955" y="18034"/>
                      <a:pt x="8975" y="18018"/>
                      <a:pt x="8982" y="17997"/>
                    </a:cubicBezTo>
                    <a:cubicBezTo>
                      <a:pt x="8990" y="17972"/>
                      <a:pt x="8978" y="17943"/>
                      <a:pt x="8951" y="17934"/>
                    </a:cubicBezTo>
                    <a:cubicBezTo>
                      <a:pt x="8802" y="17890"/>
                      <a:pt x="8657" y="17830"/>
                      <a:pt x="8521" y="17753"/>
                    </a:cubicBezTo>
                    <a:cubicBezTo>
                      <a:pt x="8353" y="17660"/>
                      <a:pt x="8184" y="17543"/>
                      <a:pt x="8023" y="17435"/>
                    </a:cubicBezTo>
                    <a:cubicBezTo>
                      <a:pt x="7675" y="17211"/>
                      <a:pt x="7307" y="17021"/>
                      <a:pt x="6965" y="16788"/>
                    </a:cubicBezTo>
                    <a:cubicBezTo>
                      <a:pt x="6520" y="16490"/>
                      <a:pt x="6096" y="16158"/>
                      <a:pt x="5703" y="15794"/>
                    </a:cubicBezTo>
                    <a:cubicBezTo>
                      <a:pt x="5353" y="15466"/>
                      <a:pt x="5037" y="15104"/>
                      <a:pt x="4689" y="14774"/>
                    </a:cubicBezTo>
                    <a:cubicBezTo>
                      <a:pt x="4521" y="14611"/>
                      <a:pt x="4353" y="14447"/>
                      <a:pt x="4208" y="14263"/>
                    </a:cubicBezTo>
                    <a:cubicBezTo>
                      <a:pt x="3928" y="13887"/>
                      <a:pt x="3697" y="13477"/>
                      <a:pt x="3437" y="13087"/>
                    </a:cubicBezTo>
                    <a:cubicBezTo>
                      <a:pt x="3175" y="12698"/>
                      <a:pt x="2916" y="12306"/>
                      <a:pt x="2685" y="11898"/>
                    </a:cubicBezTo>
                    <a:cubicBezTo>
                      <a:pt x="2403" y="11401"/>
                      <a:pt x="2124" y="10900"/>
                      <a:pt x="1869" y="10391"/>
                    </a:cubicBezTo>
                    <a:cubicBezTo>
                      <a:pt x="1624" y="9889"/>
                      <a:pt x="1411" y="9374"/>
                      <a:pt x="1190" y="8863"/>
                    </a:cubicBezTo>
                    <a:cubicBezTo>
                      <a:pt x="928" y="8252"/>
                      <a:pt x="766" y="7605"/>
                      <a:pt x="610" y="6960"/>
                    </a:cubicBezTo>
                    <a:cubicBezTo>
                      <a:pt x="467" y="6406"/>
                      <a:pt x="384" y="5841"/>
                      <a:pt x="335" y="5270"/>
                    </a:cubicBezTo>
                    <a:cubicBezTo>
                      <a:pt x="275" y="4660"/>
                      <a:pt x="250" y="4047"/>
                      <a:pt x="239" y="3435"/>
                    </a:cubicBezTo>
                    <a:cubicBezTo>
                      <a:pt x="210" y="2683"/>
                      <a:pt x="118" y="1936"/>
                      <a:pt x="120" y="1183"/>
                    </a:cubicBezTo>
                    <a:cubicBezTo>
                      <a:pt x="117" y="951"/>
                      <a:pt x="127" y="718"/>
                      <a:pt x="168" y="488"/>
                    </a:cubicBezTo>
                    <a:cubicBezTo>
                      <a:pt x="188" y="385"/>
                      <a:pt x="210" y="284"/>
                      <a:pt x="238" y="183"/>
                    </a:cubicBezTo>
                    <a:cubicBezTo>
                      <a:pt x="247" y="135"/>
                      <a:pt x="280" y="85"/>
                      <a:pt x="270" y="34"/>
                    </a:cubicBezTo>
                    <a:cubicBezTo>
                      <a:pt x="264" y="13"/>
                      <a:pt x="244"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205300" y="1120275"/>
                <a:ext cx="225425" cy="459200"/>
              </a:xfrm>
              <a:custGeom>
                <a:avLst/>
                <a:gdLst/>
                <a:ahLst/>
                <a:cxnLst/>
                <a:rect l="l" t="t" r="r" b="b"/>
                <a:pathLst>
                  <a:path w="9017" h="18368" extrusionOk="0">
                    <a:moveTo>
                      <a:pt x="406" y="1"/>
                    </a:moveTo>
                    <a:lnTo>
                      <a:pt x="406" y="1"/>
                    </a:lnTo>
                    <a:cubicBezTo>
                      <a:pt x="369" y="5"/>
                      <a:pt x="331" y="9"/>
                      <a:pt x="294" y="11"/>
                    </a:cubicBezTo>
                    <a:cubicBezTo>
                      <a:pt x="264" y="131"/>
                      <a:pt x="237" y="251"/>
                      <a:pt x="216" y="374"/>
                    </a:cubicBezTo>
                    <a:cubicBezTo>
                      <a:pt x="167" y="649"/>
                      <a:pt x="131" y="926"/>
                      <a:pt x="99" y="1204"/>
                    </a:cubicBezTo>
                    <a:cubicBezTo>
                      <a:pt x="17" y="2032"/>
                      <a:pt x="0" y="2868"/>
                      <a:pt x="39" y="3700"/>
                    </a:cubicBezTo>
                    <a:cubicBezTo>
                      <a:pt x="88" y="4453"/>
                      <a:pt x="213" y="5197"/>
                      <a:pt x="338" y="5940"/>
                    </a:cubicBezTo>
                    <a:cubicBezTo>
                      <a:pt x="636" y="7498"/>
                      <a:pt x="1021" y="9056"/>
                      <a:pt x="1624" y="10530"/>
                    </a:cubicBezTo>
                    <a:cubicBezTo>
                      <a:pt x="2122" y="11730"/>
                      <a:pt x="2758" y="12870"/>
                      <a:pt x="3486" y="13945"/>
                    </a:cubicBezTo>
                    <a:cubicBezTo>
                      <a:pt x="3762" y="14354"/>
                      <a:pt x="4047" y="14757"/>
                      <a:pt x="4370" y="15129"/>
                    </a:cubicBezTo>
                    <a:cubicBezTo>
                      <a:pt x="4765" y="15577"/>
                      <a:pt x="5198" y="15989"/>
                      <a:pt x="5639" y="16390"/>
                    </a:cubicBezTo>
                    <a:cubicBezTo>
                      <a:pt x="6359" y="17019"/>
                      <a:pt x="7139" y="17593"/>
                      <a:pt x="8003" y="18009"/>
                    </a:cubicBezTo>
                    <a:cubicBezTo>
                      <a:pt x="8303" y="18140"/>
                      <a:pt x="8609" y="18261"/>
                      <a:pt x="8920" y="18368"/>
                    </a:cubicBezTo>
                    <a:cubicBezTo>
                      <a:pt x="8935" y="18356"/>
                      <a:pt x="8950" y="18345"/>
                      <a:pt x="8965" y="18334"/>
                    </a:cubicBezTo>
                    <a:cubicBezTo>
                      <a:pt x="8982" y="18323"/>
                      <a:pt x="9000" y="18310"/>
                      <a:pt x="9017" y="18298"/>
                    </a:cubicBezTo>
                    <a:cubicBezTo>
                      <a:pt x="9010" y="18290"/>
                      <a:pt x="9001" y="18285"/>
                      <a:pt x="8992" y="18281"/>
                    </a:cubicBezTo>
                    <a:cubicBezTo>
                      <a:pt x="8756" y="18204"/>
                      <a:pt x="8531" y="18115"/>
                      <a:pt x="8298" y="18020"/>
                    </a:cubicBezTo>
                    <a:cubicBezTo>
                      <a:pt x="7967" y="17893"/>
                      <a:pt x="7649" y="17737"/>
                      <a:pt x="7352" y="17546"/>
                    </a:cubicBezTo>
                    <a:cubicBezTo>
                      <a:pt x="6746" y="17170"/>
                      <a:pt x="6184" y="16721"/>
                      <a:pt x="5647" y="16252"/>
                    </a:cubicBezTo>
                    <a:cubicBezTo>
                      <a:pt x="5035" y="15705"/>
                      <a:pt x="4457" y="15110"/>
                      <a:pt x="3963" y="14452"/>
                    </a:cubicBezTo>
                    <a:cubicBezTo>
                      <a:pt x="3550" y="13910"/>
                      <a:pt x="3185" y="13335"/>
                      <a:pt x="2850" y="12743"/>
                    </a:cubicBezTo>
                    <a:cubicBezTo>
                      <a:pt x="2583" y="12274"/>
                      <a:pt x="2324" y="11807"/>
                      <a:pt x="2089" y="11319"/>
                    </a:cubicBezTo>
                    <a:cubicBezTo>
                      <a:pt x="1877" y="10867"/>
                      <a:pt x="1691" y="10404"/>
                      <a:pt x="1511" y="9939"/>
                    </a:cubicBezTo>
                    <a:cubicBezTo>
                      <a:pt x="1104" y="8938"/>
                      <a:pt x="868" y="7881"/>
                      <a:pt x="630" y="6830"/>
                    </a:cubicBezTo>
                    <a:cubicBezTo>
                      <a:pt x="237" y="5222"/>
                      <a:pt x="51" y="3554"/>
                      <a:pt x="156" y="1899"/>
                    </a:cubicBezTo>
                    <a:cubicBezTo>
                      <a:pt x="191" y="1262"/>
                      <a:pt x="235" y="617"/>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5222850" y="1118675"/>
                <a:ext cx="224150" cy="443450"/>
              </a:xfrm>
              <a:custGeom>
                <a:avLst/>
                <a:gdLst/>
                <a:ahLst/>
                <a:cxnLst/>
                <a:rect l="l" t="t" r="r" b="b"/>
                <a:pathLst>
                  <a:path w="8966" h="17738" extrusionOk="0">
                    <a:moveTo>
                      <a:pt x="264" y="0"/>
                    </a:moveTo>
                    <a:cubicBezTo>
                      <a:pt x="228" y="2"/>
                      <a:pt x="192" y="4"/>
                      <a:pt x="155" y="6"/>
                    </a:cubicBezTo>
                    <a:cubicBezTo>
                      <a:pt x="87" y="259"/>
                      <a:pt x="81" y="527"/>
                      <a:pt x="63" y="788"/>
                    </a:cubicBezTo>
                    <a:cubicBezTo>
                      <a:pt x="1" y="1813"/>
                      <a:pt x="3" y="2842"/>
                      <a:pt x="91" y="3866"/>
                    </a:cubicBezTo>
                    <a:cubicBezTo>
                      <a:pt x="161" y="4573"/>
                      <a:pt x="268" y="5279"/>
                      <a:pt x="412" y="5974"/>
                    </a:cubicBezTo>
                    <a:cubicBezTo>
                      <a:pt x="681" y="7289"/>
                      <a:pt x="1158" y="8546"/>
                      <a:pt x="1659" y="9786"/>
                    </a:cubicBezTo>
                    <a:cubicBezTo>
                      <a:pt x="2100" y="10953"/>
                      <a:pt x="2779" y="12011"/>
                      <a:pt x="3517" y="13012"/>
                    </a:cubicBezTo>
                    <a:cubicBezTo>
                      <a:pt x="4088" y="13781"/>
                      <a:pt x="4655" y="14562"/>
                      <a:pt x="5344" y="15234"/>
                    </a:cubicBezTo>
                    <a:cubicBezTo>
                      <a:pt x="5908" y="15803"/>
                      <a:pt x="6518" y="16329"/>
                      <a:pt x="7179" y="16786"/>
                    </a:cubicBezTo>
                    <a:lnTo>
                      <a:pt x="7179" y="16785"/>
                    </a:lnTo>
                    <a:cubicBezTo>
                      <a:pt x="7717" y="17159"/>
                      <a:pt x="8303" y="17458"/>
                      <a:pt x="8895" y="17738"/>
                    </a:cubicBezTo>
                    <a:cubicBezTo>
                      <a:pt x="8918" y="17715"/>
                      <a:pt x="8942" y="17693"/>
                      <a:pt x="8965" y="17670"/>
                    </a:cubicBezTo>
                    <a:cubicBezTo>
                      <a:pt x="8613" y="17504"/>
                      <a:pt x="8266" y="17325"/>
                      <a:pt x="7928" y="17135"/>
                    </a:cubicBezTo>
                    <a:cubicBezTo>
                      <a:pt x="7251" y="16741"/>
                      <a:pt x="6623" y="16261"/>
                      <a:pt x="6033" y="15747"/>
                    </a:cubicBezTo>
                    <a:cubicBezTo>
                      <a:pt x="5131" y="14932"/>
                      <a:pt x="4330" y="14002"/>
                      <a:pt x="3635" y="13004"/>
                    </a:cubicBezTo>
                    <a:cubicBezTo>
                      <a:pt x="3200" y="12392"/>
                      <a:pt x="2770" y="11777"/>
                      <a:pt x="2400" y="11121"/>
                    </a:cubicBezTo>
                    <a:cubicBezTo>
                      <a:pt x="1984" y="10355"/>
                      <a:pt x="1650" y="9546"/>
                      <a:pt x="1349" y="8729"/>
                    </a:cubicBezTo>
                    <a:cubicBezTo>
                      <a:pt x="1077" y="7936"/>
                      <a:pt x="780" y="7149"/>
                      <a:pt x="587" y="6333"/>
                    </a:cubicBezTo>
                    <a:cubicBezTo>
                      <a:pt x="368" y="5399"/>
                      <a:pt x="256" y="4440"/>
                      <a:pt x="169" y="3485"/>
                    </a:cubicBezTo>
                    <a:cubicBezTo>
                      <a:pt x="114" y="2638"/>
                      <a:pt x="129" y="1787"/>
                      <a:pt x="150" y="938"/>
                    </a:cubicBezTo>
                    <a:cubicBezTo>
                      <a:pt x="168" y="624"/>
                      <a:pt x="192" y="306"/>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5242500" y="1114925"/>
                <a:ext cx="213250" cy="439600"/>
              </a:xfrm>
              <a:custGeom>
                <a:avLst/>
                <a:gdLst/>
                <a:ahLst/>
                <a:cxnLst/>
                <a:rect l="l" t="t" r="r" b="b"/>
                <a:pathLst>
                  <a:path w="8530" h="17584" extrusionOk="0">
                    <a:moveTo>
                      <a:pt x="205" y="1"/>
                    </a:moveTo>
                    <a:cubicBezTo>
                      <a:pt x="179" y="1"/>
                      <a:pt x="157" y="22"/>
                      <a:pt x="155" y="47"/>
                    </a:cubicBezTo>
                    <a:cubicBezTo>
                      <a:pt x="118" y="365"/>
                      <a:pt x="96" y="685"/>
                      <a:pt x="78" y="1004"/>
                    </a:cubicBezTo>
                    <a:cubicBezTo>
                      <a:pt x="1" y="2435"/>
                      <a:pt x="88" y="3879"/>
                      <a:pt x="397" y="5281"/>
                    </a:cubicBezTo>
                    <a:cubicBezTo>
                      <a:pt x="619" y="6361"/>
                      <a:pt x="849" y="7441"/>
                      <a:pt x="1209" y="8485"/>
                    </a:cubicBezTo>
                    <a:cubicBezTo>
                      <a:pt x="1471" y="9264"/>
                      <a:pt x="1792" y="10022"/>
                      <a:pt x="2157" y="10758"/>
                    </a:cubicBezTo>
                    <a:cubicBezTo>
                      <a:pt x="2458" y="11377"/>
                      <a:pt x="2769" y="11995"/>
                      <a:pt x="3149" y="12569"/>
                    </a:cubicBezTo>
                    <a:cubicBezTo>
                      <a:pt x="3515" y="13129"/>
                      <a:pt x="3936" y="13650"/>
                      <a:pt x="4357" y="14169"/>
                    </a:cubicBezTo>
                    <a:cubicBezTo>
                      <a:pt x="4611" y="14480"/>
                      <a:pt x="4873" y="14787"/>
                      <a:pt x="5157" y="15072"/>
                    </a:cubicBezTo>
                    <a:cubicBezTo>
                      <a:pt x="5639" y="15542"/>
                      <a:pt x="6141" y="15996"/>
                      <a:pt x="6673" y="16408"/>
                    </a:cubicBezTo>
                    <a:cubicBezTo>
                      <a:pt x="7241" y="16835"/>
                      <a:pt x="7834" y="17231"/>
                      <a:pt x="8450" y="17584"/>
                    </a:cubicBezTo>
                    <a:cubicBezTo>
                      <a:pt x="8477" y="17557"/>
                      <a:pt x="8502" y="17532"/>
                      <a:pt x="8529" y="17505"/>
                    </a:cubicBezTo>
                    <a:cubicBezTo>
                      <a:pt x="8298" y="17376"/>
                      <a:pt x="8071" y="17243"/>
                      <a:pt x="7848" y="17102"/>
                    </a:cubicBezTo>
                    <a:cubicBezTo>
                      <a:pt x="7310" y="16769"/>
                      <a:pt x="6810" y="16378"/>
                      <a:pt x="6316" y="15982"/>
                    </a:cubicBezTo>
                    <a:cubicBezTo>
                      <a:pt x="5113" y="14987"/>
                      <a:pt x="4075" y="13794"/>
                      <a:pt x="3223" y="12487"/>
                    </a:cubicBezTo>
                    <a:cubicBezTo>
                      <a:pt x="2486" y="11339"/>
                      <a:pt x="1917" y="10095"/>
                      <a:pt x="1440" y="8819"/>
                    </a:cubicBezTo>
                    <a:cubicBezTo>
                      <a:pt x="1237" y="8296"/>
                      <a:pt x="1088" y="7754"/>
                      <a:pt x="941" y="7213"/>
                    </a:cubicBezTo>
                    <a:cubicBezTo>
                      <a:pt x="772" y="6570"/>
                      <a:pt x="613" y="5924"/>
                      <a:pt x="493" y="5269"/>
                    </a:cubicBezTo>
                    <a:cubicBezTo>
                      <a:pt x="380" y="4652"/>
                      <a:pt x="275" y="4030"/>
                      <a:pt x="215" y="3404"/>
                    </a:cubicBezTo>
                    <a:cubicBezTo>
                      <a:pt x="155" y="2680"/>
                      <a:pt x="152" y="1952"/>
                      <a:pt x="175" y="1226"/>
                    </a:cubicBezTo>
                    <a:cubicBezTo>
                      <a:pt x="191" y="837"/>
                      <a:pt x="212" y="449"/>
                      <a:pt x="257" y="64"/>
                    </a:cubicBezTo>
                    <a:cubicBezTo>
                      <a:pt x="261" y="35"/>
                      <a:pt x="240" y="6"/>
                      <a:pt x="211" y="1"/>
                    </a:cubicBezTo>
                    <a:cubicBezTo>
                      <a:pt x="209" y="1"/>
                      <a:pt x="207"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271350" y="1171375"/>
                <a:ext cx="151675" cy="120300"/>
              </a:xfrm>
              <a:custGeom>
                <a:avLst/>
                <a:gdLst/>
                <a:ahLst/>
                <a:cxnLst/>
                <a:rect l="l" t="t" r="r" b="b"/>
                <a:pathLst>
                  <a:path w="6067" h="4812" extrusionOk="0">
                    <a:moveTo>
                      <a:pt x="5984" y="1"/>
                    </a:moveTo>
                    <a:cubicBezTo>
                      <a:pt x="5848" y="141"/>
                      <a:pt x="5710" y="278"/>
                      <a:pt x="5571" y="417"/>
                    </a:cubicBezTo>
                    <a:cubicBezTo>
                      <a:pt x="5182" y="798"/>
                      <a:pt x="4787" y="1174"/>
                      <a:pt x="4370" y="1525"/>
                    </a:cubicBezTo>
                    <a:cubicBezTo>
                      <a:pt x="3442" y="2282"/>
                      <a:pt x="2533" y="3068"/>
                      <a:pt x="1548" y="3750"/>
                    </a:cubicBezTo>
                    <a:cubicBezTo>
                      <a:pt x="1056" y="4088"/>
                      <a:pt x="557" y="4414"/>
                      <a:pt x="39" y="4710"/>
                    </a:cubicBezTo>
                    <a:cubicBezTo>
                      <a:pt x="13" y="4725"/>
                      <a:pt x="1" y="4759"/>
                      <a:pt x="16" y="4785"/>
                    </a:cubicBezTo>
                    <a:cubicBezTo>
                      <a:pt x="26" y="4802"/>
                      <a:pt x="44" y="4812"/>
                      <a:pt x="64" y="4812"/>
                    </a:cubicBezTo>
                    <a:cubicBezTo>
                      <a:pt x="74" y="4812"/>
                      <a:pt x="85" y="4809"/>
                      <a:pt x="93" y="4804"/>
                    </a:cubicBezTo>
                    <a:cubicBezTo>
                      <a:pt x="253" y="4715"/>
                      <a:pt x="411" y="4619"/>
                      <a:pt x="565" y="4522"/>
                    </a:cubicBezTo>
                    <a:cubicBezTo>
                      <a:pt x="1286" y="4080"/>
                      <a:pt x="1967" y="3579"/>
                      <a:pt x="2633" y="3061"/>
                    </a:cubicBezTo>
                    <a:cubicBezTo>
                      <a:pt x="3838" y="2134"/>
                      <a:pt x="5030" y="1174"/>
                      <a:pt x="6067" y="60"/>
                    </a:cubicBezTo>
                    <a:cubicBezTo>
                      <a:pt x="6039" y="40"/>
                      <a:pt x="6011" y="20"/>
                      <a:pt x="5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011475" y="1356600"/>
                <a:ext cx="109475" cy="34825"/>
              </a:xfrm>
              <a:custGeom>
                <a:avLst/>
                <a:gdLst/>
                <a:ahLst/>
                <a:cxnLst/>
                <a:rect l="l" t="t" r="r" b="b"/>
                <a:pathLst>
                  <a:path w="4379" h="1393" extrusionOk="0">
                    <a:moveTo>
                      <a:pt x="4310" y="1"/>
                    </a:moveTo>
                    <a:cubicBezTo>
                      <a:pt x="4309" y="1"/>
                      <a:pt x="4308" y="1"/>
                      <a:pt x="4308" y="1"/>
                    </a:cubicBezTo>
                    <a:cubicBezTo>
                      <a:pt x="4269" y="6"/>
                      <a:pt x="4235" y="25"/>
                      <a:pt x="4198" y="37"/>
                    </a:cubicBezTo>
                    <a:cubicBezTo>
                      <a:pt x="3052" y="452"/>
                      <a:pt x="1888" y="827"/>
                      <a:pt x="703" y="1114"/>
                    </a:cubicBezTo>
                    <a:cubicBezTo>
                      <a:pt x="470" y="1168"/>
                      <a:pt x="238" y="1222"/>
                      <a:pt x="6" y="1275"/>
                    </a:cubicBezTo>
                    <a:cubicBezTo>
                      <a:pt x="5" y="1314"/>
                      <a:pt x="4" y="1353"/>
                      <a:pt x="0" y="1392"/>
                    </a:cubicBezTo>
                    <a:cubicBezTo>
                      <a:pt x="824" y="1210"/>
                      <a:pt x="1639" y="991"/>
                      <a:pt x="2445" y="742"/>
                    </a:cubicBezTo>
                    <a:cubicBezTo>
                      <a:pt x="3050" y="552"/>
                      <a:pt x="3647" y="336"/>
                      <a:pt x="4249" y="130"/>
                    </a:cubicBezTo>
                    <a:cubicBezTo>
                      <a:pt x="4280" y="118"/>
                      <a:pt x="4316" y="111"/>
                      <a:pt x="4343" y="89"/>
                    </a:cubicBezTo>
                    <a:cubicBezTo>
                      <a:pt x="4378" y="59"/>
                      <a:pt x="4355" y="1"/>
                      <a:pt x="4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5010650" y="1367750"/>
                <a:ext cx="111200" cy="35425"/>
              </a:xfrm>
              <a:custGeom>
                <a:avLst/>
                <a:gdLst/>
                <a:ahLst/>
                <a:cxnLst/>
                <a:rect l="l" t="t" r="r" b="b"/>
                <a:pathLst>
                  <a:path w="4448" h="1417" extrusionOk="0">
                    <a:moveTo>
                      <a:pt x="4373" y="1"/>
                    </a:moveTo>
                    <a:cubicBezTo>
                      <a:pt x="4368" y="1"/>
                      <a:pt x="4363" y="2"/>
                      <a:pt x="4358" y="3"/>
                    </a:cubicBezTo>
                    <a:cubicBezTo>
                      <a:pt x="4185" y="63"/>
                      <a:pt x="4014" y="118"/>
                      <a:pt x="3838" y="175"/>
                    </a:cubicBezTo>
                    <a:cubicBezTo>
                      <a:pt x="3179" y="391"/>
                      <a:pt x="2499" y="588"/>
                      <a:pt x="1838" y="812"/>
                    </a:cubicBezTo>
                    <a:cubicBezTo>
                      <a:pt x="1239" y="1015"/>
                      <a:pt x="620" y="1165"/>
                      <a:pt x="1" y="1303"/>
                    </a:cubicBezTo>
                    <a:cubicBezTo>
                      <a:pt x="7" y="1341"/>
                      <a:pt x="14" y="1378"/>
                      <a:pt x="19" y="1416"/>
                    </a:cubicBezTo>
                    <a:cubicBezTo>
                      <a:pt x="1038" y="1184"/>
                      <a:pt x="2038" y="877"/>
                      <a:pt x="3024" y="533"/>
                    </a:cubicBezTo>
                    <a:cubicBezTo>
                      <a:pt x="3479" y="383"/>
                      <a:pt x="3944" y="258"/>
                      <a:pt x="4396" y="99"/>
                    </a:cubicBezTo>
                    <a:lnTo>
                      <a:pt x="4395" y="99"/>
                    </a:lnTo>
                    <a:cubicBezTo>
                      <a:pt x="4447" y="71"/>
                      <a:pt x="4421" y="1"/>
                      <a:pt x="4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014125" y="1379325"/>
                <a:ext cx="106575" cy="39700"/>
              </a:xfrm>
              <a:custGeom>
                <a:avLst/>
                <a:gdLst/>
                <a:ahLst/>
                <a:cxnLst/>
                <a:rect l="l" t="t" r="r" b="b"/>
                <a:pathLst>
                  <a:path w="4263" h="1588" extrusionOk="0">
                    <a:moveTo>
                      <a:pt x="4189" y="1"/>
                    </a:moveTo>
                    <a:cubicBezTo>
                      <a:pt x="4167" y="2"/>
                      <a:pt x="4142" y="8"/>
                      <a:pt x="4125" y="25"/>
                    </a:cubicBezTo>
                    <a:cubicBezTo>
                      <a:pt x="4096" y="37"/>
                      <a:pt x="4068" y="48"/>
                      <a:pt x="4038" y="60"/>
                    </a:cubicBezTo>
                    <a:cubicBezTo>
                      <a:pt x="3577" y="247"/>
                      <a:pt x="3106" y="410"/>
                      <a:pt x="2640" y="585"/>
                    </a:cubicBezTo>
                    <a:cubicBezTo>
                      <a:pt x="1939" y="856"/>
                      <a:pt x="1230" y="1099"/>
                      <a:pt x="513" y="1328"/>
                    </a:cubicBezTo>
                    <a:cubicBezTo>
                      <a:pt x="343" y="1381"/>
                      <a:pt x="171" y="1433"/>
                      <a:pt x="0" y="1482"/>
                    </a:cubicBezTo>
                    <a:cubicBezTo>
                      <a:pt x="6" y="1509"/>
                      <a:pt x="13" y="1534"/>
                      <a:pt x="21" y="1560"/>
                    </a:cubicBezTo>
                    <a:cubicBezTo>
                      <a:pt x="24" y="1569"/>
                      <a:pt x="27" y="1578"/>
                      <a:pt x="29" y="1587"/>
                    </a:cubicBezTo>
                    <a:cubicBezTo>
                      <a:pt x="1416" y="1198"/>
                      <a:pt x="2752" y="652"/>
                      <a:pt x="4099" y="146"/>
                    </a:cubicBezTo>
                    <a:cubicBezTo>
                      <a:pt x="4137" y="131"/>
                      <a:pt x="4176" y="119"/>
                      <a:pt x="4213" y="100"/>
                    </a:cubicBezTo>
                    <a:cubicBezTo>
                      <a:pt x="4263" y="75"/>
                      <a:pt x="4242" y="1"/>
                      <a:pt x="4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5017650" y="1385375"/>
                <a:ext cx="115775" cy="45200"/>
              </a:xfrm>
              <a:custGeom>
                <a:avLst/>
                <a:gdLst/>
                <a:ahLst/>
                <a:cxnLst/>
                <a:rect l="l" t="t" r="r" b="b"/>
                <a:pathLst>
                  <a:path w="4631" h="1808" extrusionOk="0">
                    <a:moveTo>
                      <a:pt x="4554" y="0"/>
                    </a:moveTo>
                    <a:cubicBezTo>
                      <a:pt x="4547" y="0"/>
                      <a:pt x="4540" y="1"/>
                      <a:pt x="4533" y="5"/>
                    </a:cubicBezTo>
                    <a:cubicBezTo>
                      <a:pt x="4495" y="22"/>
                      <a:pt x="4460" y="49"/>
                      <a:pt x="4421" y="65"/>
                    </a:cubicBezTo>
                    <a:cubicBezTo>
                      <a:pt x="3872" y="329"/>
                      <a:pt x="3295" y="526"/>
                      <a:pt x="2727" y="744"/>
                    </a:cubicBezTo>
                    <a:cubicBezTo>
                      <a:pt x="1856" y="1080"/>
                      <a:pt x="977" y="1393"/>
                      <a:pt x="89" y="1681"/>
                    </a:cubicBezTo>
                    <a:cubicBezTo>
                      <a:pt x="60" y="1691"/>
                      <a:pt x="30" y="1700"/>
                      <a:pt x="2" y="1709"/>
                    </a:cubicBezTo>
                    <a:lnTo>
                      <a:pt x="0" y="1709"/>
                    </a:lnTo>
                    <a:cubicBezTo>
                      <a:pt x="11" y="1742"/>
                      <a:pt x="21" y="1774"/>
                      <a:pt x="32" y="1807"/>
                    </a:cubicBezTo>
                    <a:cubicBezTo>
                      <a:pt x="201" y="1755"/>
                      <a:pt x="370" y="1703"/>
                      <a:pt x="538" y="1649"/>
                    </a:cubicBezTo>
                    <a:cubicBezTo>
                      <a:pt x="1132" y="1462"/>
                      <a:pt x="1712" y="1235"/>
                      <a:pt x="2296" y="1020"/>
                    </a:cubicBezTo>
                    <a:cubicBezTo>
                      <a:pt x="3033" y="751"/>
                      <a:pt x="3767" y="470"/>
                      <a:pt x="4482" y="149"/>
                    </a:cubicBezTo>
                    <a:cubicBezTo>
                      <a:pt x="4519" y="131"/>
                      <a:pt x="4558" y="117"/>
                      <a:pt x="4591" y="90"/>
                    </a:cubicBezTo>
                    <a:cubicBezTo>
                      <a:pt x="4630" y="55"/>
                      <a:pt x="4597" y="0"/>
                      <a:pt x="4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5272325" y="1177175"/>
                <a:ext cx="158825" cy="126075"/>
              </a:xfrm>
              <a:custGeom>
                <a:avLst/>
                <a:gdLst/>
                <a:ahLst/>
                <a:cxnLst/>
                <a:rect l="l" t="t" r="r" b="b"/>
                <a:pathLst>
                  <a:path w="6353" h="5043" extrusionOk="0">
                    <a:moveTo>
                      <a:pt x="6270" y="1"/>
                    </a:moveTo>
                    <a:cubicBezTo>
                      <a:pt x="5253" y="1041"/>
                      <a:pt x="4137" y="1978"/>
                      <a:pt x="2994" y="2880"/>
                    </a:cubicBezTo>
                    <a:cubicBezTo>
                      <a:pt x="2038" y="3596"/>
                      <a:pt x="1056" y="4281"/>
                      <a:pt x="55" y="4933"/>
                    </a:cubicBezTo>
                    <a:cubicBezTo>
                      <a:pt x="22" y="4947"/>
                      <a:pt x="1" y="4991"/>
                      <a:pt x="25" y="5022"/>
                    </a:cubicBezTo>
                    <a:cubicBezTo>
                      <a:pt x="34" y="5033"/>
                      <a:pt x="48" y="5040"/>
                      <a:pt x="62" y="5043"/>
                    </a:cubicBezTo>
                    <a:lnTo>
                      <a:pt x="70" y="5043"/>
                    </a:lnTo>
                    <a:cubicBezTo>
                      <a:pt x="85" y="5043"/>
                      <a:pt x="100" y="5036"/>
                      <a:pt x="113" y="5027"/>
                    </a:cubicBezTo>
                    <a:cubicBezTo>
                      <a:pt x="399" y="4843"/>
                      <a:pt x="682" y="4654"/>
                      <a:pt x="962" y="4461"/>
                    </a:cubicBezTo>
                    <a:cubicBezTo>
                      <a:pt x="1517" y="4076"/>
                      <a:pt x="2067" y="3681"/>
                      <a:pt x="2611" y="3282"/>
                    </a:cubicBezTo>
                    <a:cubicBezTo>
                      <a:pt x="3941" y="2309"/>
                      <a:pt x="5207" y="1245"/>
                      <a:pt x="6352" y="61"/>
                    </a:cubicBezTo>
                    <a:cubicBezTo>
                      <a:pt x="6324" y="41"/>
                      <a:pt x="6298" y="21"/>
                      <a:pt x="6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5273025" y="1183300"/>
                <a:ext cx="166425" cy="132550"/>
              </a:xfrm>
              <a:custGeom>
                <a:avLst/>
                <a:gdLst/>
                <a:ahLst/>
                <a:cxnLst/>
                <a:rect l="l" t="t" r="r" b="b"/>
                <a:pathLst>
                  <a:path w="6657" h="5302" extrusionOk="0">
                    <a:moveTo>
                      <a:pt x="6576" y="1"/>
                    </a:moveTo>
                    <a:cubicBezTo>
                      <a:pt x="6188" y="390"/>
                      <a:pt x="5792" y="772"/>
                      <a:pt x="5393" y="1152"/>
                    </a:cubicBezTo>
                    <a:cubicBezTo>
                      <a:pt x="4531" y="1923"/>
                      <a:pt x="3646" y="2672"/>
                      <a:pt x="2737" y="3389"/>
                    </a:cubicBezTo>
                    <a:cubicBezTo>
                      <a:pt x="1938" y="3985"/>
                      <a:pt x="1091" y="4512"/>
                      <a:pt x="259" y="5060"/>
                    </a:cubicBezTo>
                    <a:cubicBezTo>
                      <a:pt x="188" y="5105"/>
                      <a:pt x="114" y="5151"/>
                      <a:pt x="40" y="5198"/>
                    </a:cubicBezTo>
                    <a:cubicBezTo>
                      <a:pt x="14" y="5213"/>
                      <a:pt x="1" y="5246"/>
                      <a:pt x="17" y="5273"/>
                    </a:cubicBezTo>
                    <a:cubicBezTo>
                      <a:pt x="27" y="5291"/>
                      <a:pt x="47" y="5301"/>
                      <a:pt x="66" y="5301"/>
                    </a:cubicBezTo>
                    <a:cubicBezTo>
                      <a:pt x="77" y="5301"/>
                      <a:pt x="86" y="5298"/>
                      <a:pt x="95" y="5293"/>
                    </a:cubicBezTo>
                    <a:cubicBezTo>
                      <a:pt x="364" y="5125"/>
                      <a:pt x="630" y="4950"/>
                      <a:pt x="896" y="4777"/>
                    </a:cubicBezTo>
                    <a:cubicBezTo>
                      <a:pt x="1681" y="4264"/>
                      <a:pt x="2461" y="3742"/>
                      <a:pt x="3191" y="3151"/>
                    </a:cubicBezTo>
                    <a:cubicBezTo>
                      <a:pt x="3847" y="2628"/>
                      <a:pt x="4498" y="2099"/>
                      <a:pt x="5124" y="1541"/>
                    </a:cubicBezTo>
                    <a:cubicBezTo>
                      <a:pt x="5654" y="1069"/>
                      <a:pt x="6161" y="571"/>
                      <a:pt x="6657" y="63"/>
                    </a:cubicBezTo>
                    <a:cubicBezTo>
                      <a:pt x="6630" y="42"/>
                      <a:pt x="6602" y="22"/>
                      <a:pt x="6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5278950" y="1189775"/>
                <a:ext cx="168850" cy="140925"/>
              </a:xfrm>
              <a:custGeom>
                <a:avLst/>
                <a:gdLst/>
                <a:ahLst/>
                <a:cxnLst/>
                <a:rect l="l" t="t" r="r" b="b"/>
                <a:pathLst>
                  <a:path w="6754" h="5637" extrusionOk="0">
                    <a:moveTo>
                      <a:pt x="6678" y="0"/>
                    </a:moveTo>
                    <a:cubicBezTo>
                      <a:pt x="6004" y="783"/>
                      <a:pt x="5230" y="1474"/>
                      <a:pt x="4461" y="2163"/>
                    </a:cubicBezTo>
                    <a:cubicBezTo>
                      <a:pt x="3758" y="2802"/>
                      <a:pt x="3025" y="3406"/>
                      <a:pt x="2267" y="3983"/>
                    </a:cubicBezTo>
                    <a:cubicBezTo>
                      <a:pt x="1713" y="4408"/>
                      <a:pt x="1139" y="4807"/>
                      <a:pt x="558" y="5195"/>
                    </a:cubicBezTo>
                    <a:cubicBezTo>
                      <a:pt x="384" y="5311"/>
                      <a:pt x="208" y="5428"/>
                      <a:pt x="31" y="5541"/>
                    </a:cubicBezTo>
                    <a:cubicBezTo>
                      <a:pt x="6" y="5557"/>
                      <a:pt x="0" y="5594"/>
                      <a:pt x="19" y="5617"/>
                    </a:cubicBezTo>
                    <a:cubicBezTo>
                      <a:pt x="29" y="5631"/>
                      <a:pt x="45" y="5637"/>
                      <a:pt x="60" y="5637"/>
                    </a:cubicBezTo>
                    <a:cubicBezTo>
                      <a:pt x="73" y="5637"/>
                      <a:pt x="87" y="5633"/>
                      <a:pt x="97" y="5627"/>
                    </a:cubicBezTo>
                    <a:cubicBezTo>
                      <a:pt x="469" y="5385"/>
                      <a:pt x="838" y="5138"/>
                      <a:pt x="1204" y="4889"/>
                    </a:cubicBezTo>
                    <a:cubicBezTo>
                      <a:pt x="1988" y="4355"/>
                      <a:pt x="2733" y="3765"/>
                      <a:pt x="3459" y="3155"/>
                    </a:cubicBezTo>
                    <a:cubicBezTo>
                      <a:pt x="4282" y="2468"/>
                      <a:pt x="5099" y="1771"/>
                      <a:pt x="5864" y="1018"/>
                    </a:cubicBezTo>
                    <a:cubicBezTo>
                      <a:pt x="6178" y="719"/>
                      <a:pt x="6475" y="402"/>
                      <a:pt x="6753" y="71"/>
                    </a:cubicBezTo>
                    <a:cubicBezTo>
                      <a:pt x="6729" y="48"/>
                      <a:pt x="6704" y="25"/>
                      <a:pt x="6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5286375" y="1198525"/>
                <a:ext cx="171325" cy="139275"/>
              </a:xfrm>
              <a:custGeom>
                <a:avLst/>
                <a:gdLst/>
                <a:ahLst/>
                <a:cxnLst/>
                <a:rect l="l" t="t" r="r" b="b"/>
                <a:pathLst>
                  <a:path w="6853" h="5571" extrusionOk="0">
                    <a:moveTo>
                      <a:pt x="6777" y="0"/>
                    </a:moveTo>
                    <a:cubicBezTo>
                      <a:pt x="6505" y="296"/>
                      <a:pt x="6214" y="577"/>
                      <a:pt x="5924" y="857"/>
                    </a:cubicBezTo>
                    <a:cubicBezTo>
                      <a:pt x="5403" y="1369"/>
                      <a:pt x="4852" y="1848"/>
                      <a:pt x="4291" y="2315"/>
                    </a:cubicBezTo>
                    <a:cubicBezTo>
                      <a:pt x="3489" y="2995"/>
                      <a:pt x="2651" y="3649"/>
                      <a:pt x="1808" y="4280"/>
                    </a:cubicBezTo>
                    <a:cubicBezTo>
                      <a:pt x="1433" y="4562"/>
                      <a:pt x="1052" y="4838"/>
                      <a:pt x="657" y="5089"/>
                    </a:cubicBezTo>
                    <a:cubicBezTo>
                      <a:pt x="454" y="5220"/>
                      <a:pt x="247" y="5348"/>
                      <a:pt x="38" y="5472"/>
                    </a:cubicBezTo>
                    <a:cubicBezTo>
                      <a:pt x="13" y="5487"/>
                      <a:pt x="0" y="5518"/>
                      <a:pt x="16" y="5544"/>
                    </a:cubicBezTo>
                    <a:lnTo>
                      <a:pt x="15" y="5544"/>
                    </a:lnTo>
                    <a:cubicBezTo>
                      <a:pt x="25" y="5562"/>
                      <a:pt x="44" y="5571"/>
                      <a:pt x="62" y="5571"/>
                    </a:cubicBezTo>
                    <a:cubicBezTo>
                      <a:pt x="73" y="5571"/>
                      <a:pt x="82" y="5569"/>
                      <a:pt x="91" y="5563"/>
                    </a:cubicBezTo>
                    <a:cubicBezTo>
                      <a:pt x="428" y="5361"/>
                      <a:pt x="763" y="5156"/>
                      <a:pt x="1089" y="4936"/>
                    </a:cubicBezTo>
                    <a:cubicBezTo>
                      <a:pt x="1833" y="4422"/>
                      <a:pt x="2535" y="3849"/>
                      <a:pt x="3246" y="3291"/>
                    </a:cubicBezTo>
                    <a:cubicBezTo>
                      <a:pt x="4011" y="2701"/>
                      <a:pt x="4759" y="2088"/>
                      <a:pt x="5470" y="1433"/>
                    </a:cubicBezTo>
                    <a:cubicBezTo>
                      <a:pt x="5953" y="997"/>
                      <a:pt x="6418" y="550"/>
                      <a:pt x="6853" y="64"/>
                    </a:cubicBezTo>
                    <a:cubicBezTo>
                      <a:pt x="6827" y="43"/>
                      <a:pt x="6803" y="21"/>
                      <a:pt x="6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5022375" y="1395950"/>
                <a:ext cx="116500" cy="49700"/>
              </a:xfrm>
              <a:custGeom>
                <a:avLst/>
                <a:gdLst/>
                <a:ahLst/>
                <a:cxnLst/>
                <a:rect l="l" t="t" r="r" b="b"/>
                <a:pathLst>
                  <a:path w="4660" h="1988" extrusionOk="0">
                    <a:moveTo>
                      <a:pt x="4585" y="0"/>
                    </a:moveTo>
                    <a:cubicBezTo>
                      <a:pt x="4580" y="0"/>
                      <a:pt x="4575" y="1"/>
                      <a:pt x="4570" y="2"/>
                    </a:cubicBezTo>
                    <a:cubicBezTo>
                      <a:pt x="4541" y="9"/>
                      <a:pt x="4515" y="23"/>
                      <a:pt x="4488" y="33"/>
                    </a:cubicBezTo>
                    <a:cubicBezTo>
                      <a:pt x="3960" y="257"/>
                      <a:pt x="3430" y="473"/>
                      <a:pt x="2902" y="695"/>
                    </a:cubicBezTo>
                    <a:cubicBezTo>
                      <a:pt x="2100" y="1051"/>
                      <a:pt x="1295" y="1396"/>
                      <a:pt x="477" y="1709"/>
                    </a:cubicBezTo>
                    <a:cubicBezTo>
                      <a:pt x="318" y="1769"/>
                      <a:pt x="160" y="1829"/>
                      <a:pt x="1" y="1887"/>
                    </a:cubicBezTo>
                    <a:cubicBezTo>
                      <a:pt x="11" y="1920"/>
                      <a:pt x="23" y="1954"/>
                      <a:pt x="34" y="1987"/>
                    </a:cubicBezTo>
                    <a:cubicBezTo>
                      <a:pt x="1554" y="1457"/>
                      <a:pt x="2997" y="735"/>
                      <a:pt x="4493" y="144"/>
                    </a:cubicBezTo>
                    <a:cubicBezTo>
                      <a:pt x="4531" y="128"/>
                      <a:pt x="4571" y="115"/>
                      <a:pt x="4608" y="97"/>
                    </a:cubicBezTo>
                    <a:cubicBezTo>
                      <a:pt x="4660" y="67"/>
                      <a:pt x="4634" y="0"/>
                      <a:pt x="4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5026575" y="1403375"/>
                <a:ext cx="117375" cy="54775"/>
              </a:xfrm>
              <a:custGeom>
                <a:avLst/>
                <a:gdLst/>
                <a:ahLst/>
                <a:cxnLst/>
                <a:rect l="l" t="t" r="r" b="b"/>
                <a:pathLst>
                  <a:path w="4695" h="2191" extrusionOk="0">
                    <a:moveTo>
                      <a:pt x="4626" y="1"/>
                    </a:moveTo>
                    <a:cubicBezTo>
                      <a:pt x="4623" y="1"/>
                      <a:pt x="4620" y="1"/>
                      <a:pt x="4617" y="2"/>
                    </a:cubicBezTo>
                    <a:cubicBezTo>
                      <a:pt x="4586" y="8"/>
                      <a:pt x="4558" y="27"/>
                      <a:pt x="4530" y="41"/>
                    </a:cubicBezTo>
                    <a:cubicBezTo>
                      <a:pt x="4138" y="255"/>
                      <a:pt x="3736" y="448"/>
                      <a:pt x="3328" y="629"/>
                    </a:cubicBezTo>
                    <a:cubicBezTo>
                      <a:pt x="2421" y="1046"/>
                      <a:pt x="1515" y="1467"/>
                      <a:pt x="593" y="1847"/>
                    </a:cubicBezTo>
                    <a:cubicBezTo>
                      <a:pt x="395" y="1930"/>
                      <a:pt x="199" y="2011"/>
                      <a:pt x="0" y="2092"/>
                    </a:cubicBezTo>
                    <a:cubicBezTo>
                      <a:pt x="12" y="2124"/>
                      <a:pt x="23" y="2158"/>
                      <a:pt x="34" y="2190"/>
                    </a:cubicBezTo>
                    <a:cubicBezTo>
                      <a:pt x="87" y="2171"/>
                      <a:pt x="139" y="2150"/>
                      <a:pt x="192" y="2129"/>
                    </a:cubicBezTo>
                    <a:cubicBezTo>
                      <a:pt x="1672" y="1532"/>
                      <a:pt x="3123" y="861"/>
                      <a:pt x="4550" y="148"/>
                    </a:cubicBezTo>
                    <a:cubicBezTo>
                      <a:pt x="4586" y="128"/>
                      <a:pt x="4626" y="114"/>
                      <a:pt x="4659" y="88"/>
                    </a:cubicBezTo>
                    <a:cubicBezTo>
                      <a:pt x="4694" y="58"/>
                      <a:pt x="4668" y="1"/>
                      <a:pt x="4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5029625" y="1413500"/>
                <a:ext cx="116300" cy="53975"/>
              </a:xfrm>
              <a:custGeom>
                <a:avLst/>
                <a:gdLst/>
                <a:ahLst/>
                <a:cxnLst/>
                <a:rect l="l" t="t" r="r" b="b"/>
                <a:pathLst>
                  <a:path w="4652" h="2159" extrusionOk="0">
                    <a:moveTo>
                      <a:pt x="4576" y="1"/>
                    </a:moveTo>
                    <a:cubicBezTo>
                      <a:pt x="4562" y="1"/>
                      <a:pt x="4548" y="5"/>
                      <a:pt x="4535" y="15"/>
                    </a:cubicBezTo>
                    <a:cubicBezTo>
                      <a:pt x="4011" y="314"/>
                      <a:pt x="3455" y="540"/>
                      <a:pt x="2905" y="789"/>
                    </a:cubicBezTo>
                    <a:cubicBezTo>
                      <a:pt x="2205" y="1104"/>
                      <a:pt x="1500" y="1404"/>
                      <a:pt x="795" y="1707"/>
                    </a:cubicBezTo>
                    <a:cubicBezTo>
                      <a:pt x="531" y="1822"/>
                      <a:pt x="265" y="1936"/>
                      <a:pt x="1" y="2051"/>
                    </a:cubicBezTo>
                    <a:cubicBezTo>
                      <a:pt x="13" y="2087"/>
                      <a:pt x="25" y="2122"/>
                      <a:pt x="38" y="2158"/>
                    </a:cubicBezTo>
                    <a:cubicBezTo>
                      <a:pt x="184" y="2096"/>
                      <a:pt x="330" y="2032"/>
                      <a:pt x="476" y="1969"/>
                    </a:cubicBezTo>
                    <a:cubicBezTo>
                      <a:pt x="1270" y="1627"/>
                      <a:pt x="2057" y="1272"/>
                      <a:pt x="2851" y="932"/>
                    </a:cubicBezTo>
                    <a:cubicBezTo>
                      <a:pt x="3418" y="683"/>
                      <a:pt x="3979" y="420"/>
                      <a:pt x="4531" y="138"/>
                    </a:cubicBezTo>
                    <a:cubicBezTo>
                      <a:pt x="4560" y="121"/>
                      <a:pt x="4595" y="108"/>
                      <a:pt x="4619" y="83"/>
                    </a:cubicBezTo>
                    <a:cubicBezTo>
                      <a:pt x="4651" y="38"/>
                      <a:pt x="4616" y="1"/>
                      <a:pt x="4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5034225" y="1421675"/>
                <a:ext cx="114650" cy="58725"/>
              </a:xfrm>
              <a:custGeom>
                <a:avLst/>
                <a:gdLst/>
                <a:ahLst/>
                <a:cxnLst/>
                <a:rect l="l" t="t" r="r" b="b"/>
                <a:pathLst>
                  <a:path w="4586" h="2349" extrusionOk="0">
                    <a:moveTo>
                      <a:pt x="4511" y="0"/>
                    </a:moveTo>
                    <a:cubicBezTo>
                      <a:pt x="4506" y="0"/>
                      <a:pt x="4502" y="1"/>
                      <a:pt x="4497" y="2"/>
                    </a:cubicBezTo>
                    <a:cubicBezTo>
                      <a:pt x="4467" y="11"/>
                      <a:pt x="4441" y="32"/>
                      <a:pt x="4413" y="47"/>
                    </a:cubicBezTo>
                    <a:cubicBezTo>
                      <a:pt x="3484" y="593"/>
                      <a:pt x="2526" y="1089"/>
                      <a:pt x="1553" y="1553"/>
                    </a:cubicBezTo>
                    <a:cubicBezTo>
                      <a:pt x="1036" y="1785"/>
                      <a:pt x="519" y="2018"/>
                      <a:pt x="0" y="2249"/>
                    </a:cubicBezTo>
                    <a:cubicBezTo>
                      <a:pt x="18" y="2282"/>
                      <a:pt x="35" y="2313"/>
                      <a:pt x="54" y="2344"/>
                    </a:cubicBezTo>
                    <a:cubicBezTo>
                      <a:pt x="56" y="2345"/>
                      <a:pt x="57" y="2347"/>
                      <a:pt x="57" y="2348"/>
                    </a:cubicBezTo>
                    <a:cubicBezTo>
                      <a:pt x="427" y="2183"/>
                      <a:pt x="797" y="2017"/>
                      <a:pt x="1168" y="1851"/>
                    </a:cubicBezTo>
                    <a:cubicBezTo>
                      <a:pt x="1661" y="1616"/>
                      <a:pt x="2156" y="1385"/>
                      <a:pt x="2644" y="1138"/>
                    </a:cubicBezTo>
                    <a:cubicBezTo>
                      <a:pt x="3269" y="811"/>
                      <a:pt x="3885" y="466"/>
                      <a:pt x="4499" y="119"/>
                    </a:cubicBezTo>
                    <a:cubicBezTo>
                      <a:pt x="4514" y="111"/>
                      <a:pt x="4528" y="104"/>
                      <a:pt x="4541" y="93"/>
                    </a:cubicBezTo>
                    <a:cubicBezTo>
                      <a:pt x="4585" y="62"/>
                      <a:pt x="4557" y="0"/>
                      <a:pt x="4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5287600" y="1206375"/>
                <a:ext cx="179650" cy="139250"/>
              </a:xfrm>
              <a:custGeom>
                <a:avLst/>
                <a:gdLst/>
                <a:ahLst/>
                <a:cxnLst/>
                <a:rect l="l" t="t" r="r" b="b"/>
                <a:pathLst>
                  <a:path w="7186" h="5570" extrusionOk="0">
                    <a:moveTo>
                      <a:pt x="7101" y="0"/>
                    </a:moveTo>
                    <a:cubicBezTo>
                      <a:pt x="6655" y="455"/>
                      <a:pt x="6168" y="873"/>
                      <a:pt x="5688" y="1293"/>
                    </a:cubicBezTo>
                    <a:cubicBezTo>
                      <a:pt x="4792" y="2062"/>
                      <a:pt x="3898" y="2834"/>
                      <a:pt x="2941" y="3528"/>
                    </a:cubicBezTo>
                    <a:cubicBezTo>
                      <a:pt x="2152" y="4107"/>
                      <a:pt x="1335" y="4646"/>
                      <a:pt x="515" y="5181"/>
                    </a:cubicBezTo>
                    <a:cubicBezTo>
                      <a:pt x="358" y="5281"/>
                      <a:pt x="198" y="5379"/>
                      <a:pt x="38" y="5473"/>
                    </a:cubicBezTo>
                    <a:cubicBezTo>
                      <a:pt x="13" y="5488"/>
                      <a:pt x="1" y="5519"/>
                      <a:pt x="16" y="5545"/>
                    </a:cubicBezTo>
                    <a:cubicBezTo>
                      <a:pt x="25" y="5561"/>
                      <a:pt x="43" y="5570"/>
                      <a:pt x="62" y="5570"/>
                    </a:cubicBezTo>
                    <a:cubicBezTo>
                      <a:pt x="71" y="5570"/>
                      <a:pt x="80" y="5568"/>
                      <a:pt x="88" y="5562"/>
                    </a:cubicBezTo>
                    <a:cubicBezTo>
                      <a:pt x="144" y="5531"/>
                      <a:pt x="198" y="5497"/>
                      <a:pt x="254" y="5465"/>
                    </a:cubicBezTo>
                    <a:cubicBezTo>
                      <a:pt x="450" y="5346"/>
                      <a:pt x="644" y="5224"/>
                      <a:pt x="837" y="5098"/>
                    </a:cubicBezTo>
                    <a:cubicBezTo>
                      <a:pt x="1877" y="4429"/>
                      <a:pt x="2893" y="3721"/>
                      <a:pt x="3858" y="2945"/>
                    </a:cubicBezTo>
                    <a:cubicBezTo>
                      <a:pt x="4655" y="2316"/>
                      <a:pt x="5442" y="1675"/>
                      <a:pt x="6195" y="994"/>
                    </a:cubicBezTo>
                    <a:cubicBezTo>
                      <a:pt x="6529" y="689"/>
                      <a:pt x="6873" y="393"/>
                      <a:pt x="7186" y="69"/>
                    </a:cubicBezTo>
                    <a:cubicBezTo>
                      <a:pt x="7158" y="45"/>
                      <a:pt x="7130" y="24"/>
                      <a:pt x="7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5294100" y="1219575"/>
                <a:ext cx="184875" cy="138150"/>
              </a:xfrm>
              <a:custGeom>
                <a:avLst/>
                <a:gdLst/>
                <a:ahLst/>
                <a:cxnLst/>
                <a:rect l="l" t="t" r="r" b="b"/>
                <a:pathLst>
                  <a:path w="7395" h="5526" extrusionOk="0">
                    <a:moveTo>
                      <a:pt x="7337" y="0"/>
                    </a:moveTo>
                    <a:cubicBezTo>
                      <a:pt x="7056" y="268"/>
                      <a:pt x="6763" y="524"/>
                      <a:pt x="6477" y="785"/>
                    </a:cubicBezTo>
                    <a:cubicBezTo>
                      <a:pt x="5694" y="1503"/>
                      <a:pt x="4877" y="2183"/>
                      <a:pt x="4030" y="2822"/>
                    </a:cubicBezTo>
                    <a:cubicBezTo>
                      <a:pt x="3076" y="3535"/>
                      <a:pt x="2056" y="4145"/>
                      <a:pt x="1056" y="4790"/>
                    </a:cubicBezTo>
                    <a:cubicBezTo>
                      <a:pt x="718" y="5004"/>
                      <a:pt x="379" y="5216"/>
                      <a:pt x="40" y="5426"/>
                    </a:cubicBezTo>
                    <a:cubicBezTo>
                      <a:pt x="14" y="5442"/>
                      <a:pt x="1" y="5473"/>
                      <a:pt x="17" y="5499"/>
                    </a:cubicBezTo>
                    <a:cubicBezTo>
                      <a:pt x="26" y="5517"/>
                      <a:pt x="46" y="5526"/>
                      <a:pt x="65" y="5526"/>
                    </a:cubicBezTo>
                    <a:cubicBezTo>
                      <a:pt x="74" y="5526"/>
                      <a:pt x="85" y="5523"/>
                      <a:pt x="93" y="5518"/>
                    </a:cubicBezTo>
                    <a:cubicBezTo>
                      <a:pt x="353" y="5358"/>
                      <a:pt x="613" y="5196"/>
                      <a:pt x="871" y="5034"/>
                    </a:cubicBezTo>
                    <a:cubicBezTo>
                      <a:pt x="1322" y="4751"/>
                      <a:pt x="1767" y="4471"/>
                      <a:pt x="2213" y="4179"/>
                    </a:cubicBezTo>
                    <a:cubicBezTo>
                      <a:pt x="3295" y="3476"/>
                      <a:pt x="4364" y="2745"/>
                      <a:pt x="5352" y="1916"/>
                    </a:cubicBezTo>
                    <a:cubicBezTo>
                      <a:pt x="5967" y="1385"/>
                      <a:pt x="6584" y="854"/>
                      <a:pt x="7173" y="293"/>
                    </a:cubicBezTo>
                    <a:cubicBezTo>
                      <a:pt x="7247" y="222"/>
                      <a:pt x="7321" y="150"/>
                      <a:pt x="7395" y="79"/>
                    </a:cubicBezTo>
                    <a:cubicBezTo>
                      <a:pt x="7376" y="53"/>
                      <a:pt x="7357" y="27"/>
                      <a:pt x="7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5293400" y="1230875"/>
                <a:ext cx="193425" cy="134775"/>
              </a:xfrm>
              <a:custGeom>
                <a:avLst/>
                <a:gdLst/>
                <a:ahLst/>
                <a:cxnLst/>
                <a:rect l="l" t="t" r="r" b="b"/>
                <a:pathLst>
                  <a:path w="7737" h="5391" extrusionOk="0">
                    <a:moveTo>
                      <a:pt x="7682" y="1"/>
                    </a:moveTo>
                    <a:cubicBezTo>
                      <a:pt x="7084" y="594"/>
                      <a:pt x="6427" y="1128"/>
                      <a:pt x="5756" y="1638"/>
                    </a:cubicBezTo>
                    <a:cubicBezTo>
                      <a:pt x="4916" y="2280"/>
                      <a:pt x="4075" y="2925"/>
                      <a:pt x="3179" y="3488"/>
                    </a:cubicBezTo>
                    <a:cubicBezTo>
                      <a:pt x="2358" y="4011"/>
                      <a:pt x="1508" y="4489"/>
                      <a:pt x="654" y="4958"/>
                    </a:cubicBezTo>
                    <a:cubicBezTo>
                      <a:pt x="450" y="5070"/>
                      <a:pt x="244" y="5184"/>
                      <a:pt x="38" y="5292"/>
                    </a:cubicBezTo>
                    <a:cubicBezTo>
                      <a:pt x="12" y="5306"/>
                      <a:pt x="1" y="5339"/>
                      <a:pt x="16" y="5365"/>
                    </a:cubicBezTo>
                    <a:cubicBezTo>
                      <a:pt x="25" y="5382"/>
                      <a:pt x="44" y="5390"/>
                      <a:pt x="62" y="5390"/>
                    </a:cubicBezTo>
                    <a:cubicBezTo>
                      <a:pt x="71" y="5390"/>
                      <a:pt x="82" y="5388"/>
                      <a:pt x="90" y="5383"/>
                    </a:cubicBezTo>
                    <a:cubicBezTo>
                      <a:pt x="365" y="5238"/>
                      <a:pt x="636" y="5089"/>
                      <a:pt x="907" y="4940"/>
                    </a:cubicBezTo>
                    <a:cubicBezTo>
                      <a:pt x="2178" y="4259"/>
                      <a:pt x="3409" y="3506"/>
                      <a:pt x="4570" y="2652"/>
                    </a:cubicBezTo>
                    <a:cubicBezTo>
                      <a:pt x="5222" y="2194"/>
                      <a:pt x="5859" y="1716"/>
                      <a:pt x="6476" y="1211"/>
                    </a:cubicBezTo>
                    <a:cubicBezTo>
                      <a:pt x="6919" y="861"/>
                      <a:pt x="7344" y="489"/>
                      <a:pt x="7737" y="85"/>
                    </a:cubicBezTo>
                    <a:cubicBezTo>
                      <a:pt x="7719" y="57"/>
                      <a:pt x="7701" y="29"/>
                      <a:pt x="7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5306075" y="1246450"/>
                <a:ext cx="189775" cy="132225"/>
              </a:xfrm>
              <a:custGeom>
                <a:avLst/>
                <a:gdLst/>
                <a:ahLst/>
                <a:cxnLst/>
                <a:rect l="l" t="t" r="r" b="b"/>
                <a:pathLst>
                  <a:path w="7591" h="5289" extrusionOk="0">
                    <a:moveTo>
                      <a:pt x="7539" y="0"/>
                    </a:moveTo>
                    <a:cubicBezTo>
                      <a:pt x="7216" y="310"/>
                      <a:pt x="6866" y="589"/>
                      <a:pt x="6526" y="879"/>
                    </a:cubicBezTo>
                    <a:cubicBezTo>
                      <a:pt x="6204" y="1149"/>
                      <a:pt x="5875" y="1410"/>
                      <a:pt x="5540" y="1664"/>
                    </a:cubicBezTo>
                    <a:cubicBezTo>
                      <a:pt x="4722" y="2293"/>
                      <a:pt x="3894" y="2910"/>
                      <a:pt x="3019" y="3459"/>
                    </a:cubicBezTo>
                    <a:cubicBezTo>
                      <a:pt x="2240" y="3952"/>
                      <a:pt x="1438" y="4412"/>
                      <a:pt x="632" y="4861"/>
                    </a:cubicBezTo>
                    <a:cubicBezTo>
                      <a:pt x="435" y="4972"/>
                      <a:pt x="238" y="5082"/>
                      <a:pt x="38" y="5191"/>
                    </a:cubicBezTo>
                    <a:cubicBezTo>
                      <a:pt x="12" y="5205"/>
                      <a:pt x="1" y="5237"/>
                      <a:pt x="16" y="5263"/>
                    </a:cubicBezTo>
                    <a:cubicBezTo>
                      <a:pt x="25" y="5280"/>
                      <a:pt x="44" y="5288"/>
                      <a:pt x="62" y="5288"/>
                    </a:cubicBezTo>
                    <a:cubicBezTo>
                      <a:pt x="71" y="5288"/>
                      <a:pt x="82" y="5286"/>
                      <a:pt x="90" y="5281"/>
                    </a:cubicBezTo>
                    <a:cubicBezTo>
                      <a:pt x="299" y="5168"/>
                      <a:pt x="505" y="5052"/>
                      <a:pt x="713" y="4938"/>
                    </a:cubicBezTo>
                    <a:cubicBezTo>
                      <a:pt x="1488" y="4512"/>
                      <a:pt x="2256" y="4070"/>
                      <a:pt x="2999" y="3587"/>
                    </a:cubicBezTo>
                    <a:cubicBezTo>
                      <a:pt x="4084" y="2884"/>
                      <a:pt x="5148" y="2144"/>
                      <a:pt x="6149" y="1322"/>
                    </a:cubicBezTo>
                    <a:cubicBezTo>
                      <a:pt x="6645" y="930"/>
                      <a:pt x="7133" y="526"/>
                      <a:pt x="7590" y="87"/>
                    </a:cubicBezTo>
                    <a:cubicBezTo>
                      <a:pt x="7573" y="58"/>
                      <a:pt x="7555" y="29"/>
                      <a:pt x="7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5042775" y="1433300"/>
                <a:ext cx="113300" cy="60950"/>
              </a:xfrm>
              <a:custGeom>
                <a:avLst/>
                <a:gdLst/>
                <a:ahLst/>
                <a:cxnLst/>
                <a:rect l="l" t="t" r="r" b="b"/>
                <a:pathLst>
                  <a:path w="4532" h="2438" extrusionOk="0">
                    <a:moveTo>
                      <a:pt x="4449" y="0"/>
                    </a:moveTo>
                    <a:cubicBezTo>
                      <a:pt x="4427" y="0"/>
                      <a:pt x="4405" y="15"/>
                      <a:pt x="4387" y="34"/>
                    </a:cubicBezTo>
                    <a:cubicBezTo>
                      <a:pt x="4292" y="110"/>
                      <a:pt x="4188" y="174"/>
                      <a:pt x="4088" y="240"/>
                    </a:cubicBezTo>
                    <a:cubicBezTo>
                      <a:pt x="2885" y="968"/>
                      <a:pt x="1638" y="1614"/>
                      <a:pt x="353" y="2188"/>
                    </a:cubicBezTo>
                    <a:cubicBezTo>
                      <a:pt x="236" y="2241"/>
                      <a:pt x="118" y="2293"/>
                      <a:pt x="0" y="2344"/>
                    </a:cubicBezTo>
                    <a:cubicBezTo>
                      <a:pt x="20" y="2375"/>
                      <a:pt x="38" y="2407"/>
                      <a:pt x="58" y="2438"/>
                    </a:cubicBezTo>
                    <a:cubicBezTo>
                      <a:pt x="99" y="2420"/>
                      <a:pt x="142" y="2402"/>
                      <a:pt x="184" y="2384"/>
                    </a:cubicBezTo>
                    <a:cubicBezTo>
                      <a:pt x="1556" y="1789"/>
                      <a:pt x="2882" y="1090"/>
                      <a:pt x="4160" y="314"/>
                    </a:cubicBezTo>
                    <a:cubicBezTo>
                      <a:pt x="4246" y="259"/>
                      <a:pt x="4333" y="204"/>
                      <a:pt x="4416" y="146"/>
                    </a:cubicBezTo>
                    <a:cubicBezTo>
                      <a:pt x="4455" y="117"/>
                      <a:pt x="4531" y="68"/>
                      <a:pt x="4484" y="15"/>
                    </a:cubicBezTo>
                    <a:cubicBezTo>
                      <a:pt x="4472" y="5"/>
                      <a:pt x="4460" y="0"/>
                      <a:pt x="4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5047325" y="1446350"/>
                <a:ext cx="110525" cy="55100"/>
              </a:xfrm>
              <a:custGeom>
                <a:avLst/>
                <a:gdLst/>
                <a:ahLst/>
                <a:cxnLst/>
                <a:rect l="l" t="t" r="r" b="b"/>
                <a:pathLst>
                  <a:path w="4421" h="2204" extrusionOk="0">
                    <a:moveTo>
                      <a:pt x="4338" y="0"/>
                    </a:moveTo>
                    <a:cubicBezTo>
                      <a:pt x="4319" y="0"/>
                      <a:pt x="4297" y="9"/>
                      <a:pt x="4277" y="31"/>
                    </a:cubicBezTo>
                    <a:cubicBezTo>
                      <a:pt x="3923" y="273"/>
                      <a:pt x="3526" y="446"/>
                      <a:pt x="3144" y="635"/>
                    </a:cubicBezTo>
                    <a:cubicBezTo>
                      <a:pt x="2300" y="1053"/>
                      <a:pt x="1443" y="1448"/>
                      <a:pt x="585" y="1837"/>
                    </a:cubicBezTo>
                    <a:cubicBezTo>
                      <a:pt x="390" y="1928"/>
                      <a:pt x="196" y="2019"/>
                      <a:pt x="0" y="2109"/>
                    </a:cubicBezTo>
                    <a:cubicBezTo>
                      <a:pt x="22" y="2140"/>
                      <a:pt x="44" y="2171"/>
                      <a:pt x="66" y="2203"/>
                    </a:cubicBezTo>
                    <a:cubicBezTo>
                      <a:pt x="161" y="2158"/>
                      <a:pt x="257" y="2114"/>
                      <a:pt x="353" y="2071"/>
                    </a:cubicBezTo>
                    <a:cubicBezTo>
                      <a:pt x="1210" y="1676"/>
                      <a:pt x="2064" y="1277"/>
                      <a:pt x="2914" y="870"/>
                    </a:cubicBezTo>
                    <a:cubicBezTo>
                      <a:pt x="3255" y="704"/>
                      <a:pt x="3591" y="529"/>
                      <a:pt x="3926" y="353"/>
                    </a:cubicBezTo>
                    <a:cubicBezTo>
                      <a:pt x="4070" y="276"/>
                      <a:pt x="4218" y="204"/>
                      <a:pt x="4351" y="109"/>
                    </a:cubicBezTo>
                    <a:cubicBezTo>
                      <a:pt x="4420" y="59"/>
                      <a:pt x="4388" y="0"/>
                      <a:pt x="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5055675" y="1459600"/>
                <a:ext cx="105850" cy="53775"/>
              </a:xfrm>
              <a:custGeom>
                <a:avLst/>
                <a:gdLst/>
                <a:ahLst/>
                <a:cxnLst/>
                <a:rect l="l" t="t" r="r" b="b"/>
                <a:pathLst>
                  <a:path w="4234" h="2151" extrusionOk="0">
                    <a:moveTo>
                      <a:pt x="4159" y="0"/>
                    </a:moveTo>
                    <a:cubicBezTo>
                      <a:pt x="4158" y="0"/>
                      <a:pt x="4157" y="0"/>
                      <a:pt x="4156" y="0"/>
                    </a:cubicBezTo>
                    <a:cubicBezTo>
                      <a:pt x="4126" y="5"/>
                      <a:pt x="4104" y="27"/>
                      <a:pt x="4080" y="42"/>
                    </a:cubicBezTo>
                    <a:cubicBezTo>
                      <a:pt x="3744" y="268"/>
                      <a:pt x="3378" y="460"/>
                      <a:pt x="3015" y="642"/>
                    </a:cubicBezTo>
                    <a:cubicBezTo>
                      <a:pt x="2112" y="1117"/>
                      <a:pt x="1183" y="1539"/>
                      <a:pt x="248" y="1950"/>
                    </a:cubicBezTo>
                    <a:cubicBezTo>
                      <a:pt x="165" y="1986"/>
                      <a:pt x="83" y="2022"/>
                      <a:pt x="0" y="2059"/>
                    </a:cubicBezTo>
                    <a:cubicBezTo>
                      <a:pt x="22" y="2089"/>
                      <a:pt x="45" y="2120"/>
                      <a:pt x="67" y="2150"/>
                    </a:cubicBezTo>
                    <a:cubicBezTo>
                      <a:pt x="315" y="2043"/>
                      <a:pt x="564" y="1934"/>
                      <a:pt x="811" y="1826"/>
                    </a:cubicBezTo>
                    <a:cubicBezTo>
                      <a:pt x="1952" y="1297"/>
                      <a:pt x="3103" y="775"/>
                      <a:pt x="4171" y="107"/>
                    </a:cubicBezTo>
                    <a:cubicBezTo>
                      <a:pt x="4234" y="80"/>
                      <a:pt x="4228" y="0"/>
                      <a:pt x="4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5062950" y="1472100"/>
                <a:ext cx="102650" cy="51050"/>
              </a:xfrm>
              <a:custGeom>
                <a:avLst/>
                <a:gdLst/>
                <a:ahLst/>
                <a:cxnLst/>
                <a:rect l="l" t="t" r="r" b="b"/>
                <a:pathLst>
                  <a:path w="4106" h="2042" extrusionOk="0">
                    <a:moveTo>
                      <a:pt x="4032" y="0"/>
                    </a:moveTo>
                    <a:cubicBezTo>
                      <a:pt x="4007" y="0"/>
                      <a:pt x="3989" y="19"/>
                      <a:pt x="3970" y="31"/>
                    </a:cubicBezTo>
                    <a:cubicBezTo>
                      <a:pt x="3474" y="327"/>
                      <a:pt x="2943" y="557"/>
                      <a:pt x="2426" y="814"/>
                    </a:cubicBezTo>
                    <a:cubicBezTo>
                      <a:pt x="1898" y="1074"/>
                      <a:pt x="1369" y="1329"/>
                      <a:pt x="831" y="1575"/>
                    </a:cubicBezTo>
                    <a:cubicBezTo>
                      <a:pt x="555" y="1701"/>
                      <a:pt x="277" y="1827"/>
                      <a:pt x="0" y="1953"/>
                    </a:cubicBezTo>
                    <a:cubicBezTo>
                      <a:pt x="4" y="1959"/>
                      <a:pt x="8" y="1963"/>
                      <a:pt x="12" y="1969"/>
                    </a:cubicBezTo>
                    <a:cubicBezTo>
                      <a:pt x="30" y="1993"/>
                      <a:pt x="50" y="2017"/>
                      <a:pt x="68" y="2042"/>
                    </a:cubicBezTo>
                    <a:cubicBezTo>
                      <a:pt x="884" y="1670"/>
                      <a:pt x="1692" y="1290"/>
                      <a:pt x="2501" y="901"/>
                    </a:cubicBezTo>
                    <a:cubicBezTo>
                      <a:pt x="3018" y="646"/>
                      <a:pt x="3536" y="392"/>
                      <a:pt x="4038" y="111"/>
                    </a:cubicBezTo>
                    <a:cubicBezTo>
                      <a:pt x="4097" y="84"/>
                      <a:pt x="4105" y="7"/>
                      <a:pt x="4034" y="0"/>
                    </a:cubicBezTo>
                    <a:cubicBezTo>
                      <a:pt x="4033" y="0"/>
                      <a:pt x="4032"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309150" y="1256750"/>
                <a:ext cx="193150" cy="146950"/>
              </a:xfrm>
              <a:custGeom>
                <a:avLst/>
                <a:gdLst/>
                <a:ahLst/>
                <a:cxnLst/>
                <a:rect l="l" t="t" r="r" b="b"/>
                <a:pathLst>
                  <a:path w="7726" h="5878" extrusionOk="0">
                    <a:moveTo>
                      <a:pt x="7671" y="1"/>
                    </a:moveTo>
                    <a:cubicBezTo>
                      <a:pt x="7622" y="51"/>
                      <a:pt x="7572" y="101"/>
                      <a:pt x="7522" y="151"/>
                    </a:cubicBezTo>
                    <a:cubicBezTo>
                      <a:pt x="6749" y="890"/>
                      <a:pt x="5966" y="1621"/>
                      <a:pt x="5164" y="2329"/>
                    </a:cubicBezTo>
                    <a:cubicBezTo>
                      <a:pt x="4622" y="2816"/>
                      <a:pt x="4066" y="3288"/>
                      <a:pt x="3466" y="3702"/>
                    </a:cubicBezTo>
                    <a:cubicBezTo>
                      <a:pt x="2709" y="4236"/>
                      <a:pt x="1931" y="4740"/>
                      <a:pt x="1123" y="5190"/>
                    </a:cubicBezTo>
                    <a:cubicBezTo>
                      <a:pt x="844" y="5348"/>
                      <a:pt x="567" y="5504"/>
                      <a:pt x="287" y="5657"/>
                    </a:cubicBezTo>
                    <a:cubicBezTo>
                      <a:pt x="206" y="5699"/>
                      <a:pt x="125" y="5743"/>
                      <a:pt x="42" y="5781"/>
                    </a:cubicBezTo>
                    <a:cubicBezTo>
                      <a:pt x="18" y="5793"/>
                      <a:pt x="0" y="5819"/>
                      <a:pt x="12" y="5847"/>
                    </a:cubicBezTo>
                    <a:lnTo>
                      <a:pt x="11" y="5847"/>
                    </a:lnTo>
                    <a:cubicBezTo>
                      <a:pt x="21" y="5869"/>
                      <a:pt x="37" y="5877"/>
                      <a:pt x="54" y="5877"/>
                    </a:cubicBezTo>
                    <a:cubicBezTo>
                      <a:pt x="80" y="5877"/>
                      <a:pt x="110" y="5860"/>
                      <a:pt x="134" y="5848"/>
                    </a:cubicBezTo>
                    <a:cubicBezTo>
                      <a:pt x="280" y="5779"/>
                      <a:pt x="421" y="5701"/>
                      <a:pt x="563" y="5623"/>
                    </a:cubicBezTo>
                    <a:cubicBezTo>
                      <a:pt x="1068" y="5340"/>
                      <a:pt x="1580" y="5065"/>
                      <a:pt x="2073" y="4759"/>
                    </a:cubicBezTo>
                    <a:cubicBezTo>
                      <a:pt x="3185" y="4063"/>
                      <a:pt x="4246" y="3284"/>
                      <a:pt x="5234" y="2419"/>
                    </a:cubicBezTo>
                    <a:cubicBezTo>
                      <a:pt x="6014" y="1703"/>
                      <a:pt x="6811" y="1002"/>
                      <a:pt x="7559" y="252"/>
                    </a:cubicBezTo>
                    <a:cubicBezTo>
                      <a:pt x="7578" y="230"/>
                      <a:pt x="7643" y="167"/>
                      <a:pt x="7726" y="84"/>
                    </a:cubicBezTo>
                    <a:cubicBezTo>
                      <a:pt x="7707" y="56"/>
                      <a:pt x="7690" y="28"/>
                      <a:pt x="7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5253275" y="1115325"/>
                <a:ext cx="25950" cy="81775"/>
              </a:xfrm>
              <a:custGeom>
                <a:avLst/>
                <a:gdLst/>
                <a:ahLst/>
                <a:cxnLst/>
                <a:rect l="l" t="t" r="r" b="b"/>
                <a:pathLst>
                  <a:path w="1038" h="3271" extrusionOk="0">
                    <a:moveTo>
                      <a:pt x="929" y="0"/>
                    </a:moveTo>
                    <a:cubicBezTo>
                      <a:pt x="801" y="586"/>
                      <a:pt x="654" y="1168"/>
                      <a:pt x="487" y="1743"/>
                    </a:cubicBezTo>
                    <a:cubicBezTo>
                      <a:pt x="364" y="2140"/>
                      <a:pt x="234" y="2532"/>
                      <a:pt x="101" y="2925"/>
                    </a:cubicBezTo>
                    <a:cubicBezTo>
                      <a:pt x="73" y="3011"/>
                      <a:pt x="42" y="3100"/>
                      <a:pt x="11" y="3191"/>
                    </a:cubicBezTo>
                    <a:cubicBezTo>
                      <a:pt x="1" y="3221"/>
                      <a:pt x="10" y="3256"/>
                      <a:pt x="41" y="3267"/>
                    </a:cubicBezTo>
                    <a:cubicBezTo>
                      <a:pt x="47" y="3269"/>
                      <a:pt x="54" y="3271"/>
                      <a:pt x="60" y="3271"/>
                    </a:cubicBezTo>
                    <a:cubicBezTo>
                      <a:pt x="84" y="3271"/>
                      <a:pt x="108" y="3256"/>
                      <a:pt x="116" y="3232"/>
                    </a:cubicBezTo>
                    <a:cubicBezTo>
                      <a:pt x="147" y="3142"/>
                      <a:pt x="179" y="3051"/>
                      <a:pt x="209" y="2961"/>
                    </a:cubicBezTo>
                    <a:cubicBezTo>
                      <a:pt x="323" y="2620"/>
                      <a:pt x="437" y="2262"/>
                      <a:pt x="542" y="1915"/>
                    </a:cubicBezTo>
                    <a:cubicBezTo>
                      <a:pt x="742" y="1285"/>
                      <a:pt x="901" y="647"/>
                      <a:pt x="1038" y="1"/>
                    </a:cubicBezTo>
                    <a:cubicBezTo>
                      <a:pt x="1002" y="1"/>
                      <a:pt x="966"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5252525" y="1115550"/>
                <a:ext cx="46250" cy="133650"/>
              </a:xfrm>
              <a:custGeom>
                <a:avLst/>
                <a:gdLst/>
                <a:ahLst/>
                <a:cxnLst/>
                <a:rect l="l" t="t" r="r" b="b"/>
                <a:pathLst>
                  <a:path w="1850" h="5346" extrusionOk="0">
                    <a:moveTo>
                      <a:pt x="1737" y="0"/>
                    </a:moveTo>
                    <a:cubicBezTo>
                      <a:pt x="1530" y="796"/>
                      <a:pt x="1303" y="1586"/>
                      <a:pt x="1053" y="2368"/>
                    </a:cubicBezTo>
                    <a:cubicBezTo>
                      <a:pt x="858" y="2989"/>
                      <a:pt x="637" y="3602"/>
                      <a:pt x="411" y="4214"/>
                    </a:cubicBezTo>
                    <a:cubicBezTo>
                      <a:pt x="280" y="4571"/>
                      <a:pt x="150" y="4928"/>
                      <a:pt x="10" y="5281"/>
                    </a:cubicBezTo>
                    <a:cubicBezTo>
                      <a:pt x="1" y="5304"/>
                      <a:pt x="10" y="5333"/>
                      <a:pt x="34" y="5342"/>
                    </a:cubicBezTo>
                    <a:cubicBezTo>
                      <a:pt x="39" y="5345"/>
                      <a:pt x="45" y="5346"/>
                      <a:pt x="49" y="5346"/>
                    </a:cubicBezTo>
                    <a:cubicBezTo>
                      <a:pt x="69" y="5346"/>
                      <a:pt x="87" y="5333"/>
                      <a:pt x="94" y="5315"/>
                    </a:cubicBezTo>
                    <a:cubicBezTo>
                      <a:pt x="337" y="4695"/>
                      <a:pt x="562" y="4069"/>
                      <a:pt x="788" y="3443"/>
                    </a:cubicBezTo>
                    <a:cubicBezTo>
                      <a:pt x="1199" y="2315"/>
                      <a:pt x="1550" y="1166"/>
                      <a:pt x="1849" y="4"/>
                    </a:cubicBezTo>
                    <a:cubicBezTo>
                      <a:pt x="1813" y="3"/>
                      <a:pt x="1774" y="2"/>
                      <a:pt x="1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260175" y="1118125"/>
                <a:ext cx="54875" cy="144275"/>
              </a:xfrm>
              <a:custGeom>
                <a:avLst/>
                <a:gdLst/>
                <a:ahLst/>
                <a:cxnLst/>
                <a:rect l="l" t="t" r="r" b="b"/>
                <a:pathLst>
                  <a:path w="2195" h="5771" extrusionOk="0">
                    <a:moveTo>
                      <a:pt x="2085" y="0"/>
                    </a:moveTo>
                    <a:cubicBezTo>
                      <a:pt x="1855" y="772"/>
                      <a:pt x="1605" y="1537"/>
                      <a:pt x="1338" y="2296"/>
                    </a:cubicBezTo>
                    <a:cubicBezTo>
                      <a:pt x="1095" y="2963"/>
                      <a:pt x="834" y="3623"/>
                      <a:pt x="577" y="4284"/>
                    </a:cubicBezTo>
                    <a:cubicBezTo>
                      <a:pt x="392" y="4757"/>
                      <a:pt x="209" y="5230"/>
                      <a:pt x="11" y="5699"/>
                    </a:cubicBezTo>
                    <a:cubicBezTo>
                      <a:pt x="1" y="5725"/>
                      <a:pt x="11" y="5757"/>
                      <a:pt x="39" y="5767"/>
                    </a:cubicBezTo>
                    <a:cubicBezTo>
                      <a:pt x="45" y="5770"/>
                      <a:pt x="50" y="5771"/>
                      <a:pt x="56" y="5771"/>
                    </a:cubicBezTo>
                    <a:cubicBezTo>
                      <a:pt x="77" y="5771"/>
                      <a:pt x="98" y="5757"/>
                      <a:pt x="106" y="5736"/>
                    </a:cubicBezTo>
                    <a:cubicBezTo>
                      <a:pt x="252" y="5387"/>
                      <a:pt x="392" y="5035"/>
                      <a:pt x="531" y="4683"/>
                    </a:cubicBezTo>
                    <a:cubicBezTo>
                      <a:pt x="773" y="4067"/>
                      <a:pt x="1013" y="3451"/>
                      <a:pt x="1241" y="2829"/>
                    </a:cubicBezTo>
                    <a:cubicBezTo>
                      <a:pt x="1517" y="2070"/>
                      <a:pt x="1796" y="1312"/>
                      <a:pt x="2037" y="542"/>
                    </a:cubicBezTo>
                    <a:cubicBezTo>
                      <a:pt x="2091" y="370"/>
                      <a:pt x="2143" y="197"/>
                      <a:pt x="2195" y="23"/>
                    </a:cubicBezTo>
                    <a:cubicBezTo>
                      <a:pt x="2158" y="16"/>
                      <a:pt x="2122" y="8"/>
                      <a:pt x="2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5266050" y="1121525"/>
                <a:ext cx="63850" cy="147325"/>
              </a:xfrm>
              <a:custGeom>
                <a:avLst/>
                <a:gdLst/>
                <a:ahLst/>
                <a:cxnLst/>
                <a:rect l="l" t="t" r="r" b="b"/>
                <a:pathLst>
                  <a:path w="2554" h="5893" extrusionOk="0">
                    <a:moveTo>
                      <a:pt x="2447" y="0"/>
                    </a:moveTo>
                    <a:cubicBezTo>
                      <a:pt x="2127" y="952"/>
                      <a:pt x="1773" y="1892"/>
                      <a:pt x="1389" y="2819"/>
                    </a:cubicBezTo>
                    <a:cubicBezTo>
                      <a:pt x="982" y="3809"/>
                      <a:pt x="528" y="4779"/>
                      <a:pt x="69" y="5746"/>
                    </a:cubicBezTo>
                    <a:cubicBezTo>
                      <a:pt x="51" y="5788"/>
                      <a:pt x="0" y="5849"/>
                      <a:pt x="56" y="5886"/>
                    </a:cubicBezTo>
                    <a:cubicBezTo>
                      <a:pt x="64" y="5890"/>
                      <a:pt x="72" y="5892"/>
                      <a:pt x="80" y="5892"/>
                    </a:cubicBezTo>
                    <a:cubicBezTo>
                      <a:pt x="99" y="5892"/>
                      <a:pt x="120" y="5882"/>
                      <a:pt x="128" y="5863"/>
                    </a:cubicBezTo>
                    <a:cubicBezTo>
                      <a:pt x="315" y="5481"/>
                      <a:pt x="494" y="5095"/>
                      <a:pt x="671" y="4709"/>
                    </a:cubicBezTo>
                    <a:cubicBezTo>
                      <a:pt x="969" y="4066"/>
                      <a:pt x="1257" y="3420"/>
                      <a:pt x="1517" y="2763"/>
                    </a:cubicBezTo>
                    <a:cubicBezTo>
                      <a:pt x="1879" y="1859"/>
                      <a:pt x="2237" y="950"/>
                      <a:pt x="2553" y="27"/>
                    </a:cubicBezTo>
                    <a:cubicBezTo>
                      <a:pt x="2518" y="19"/>
                      <a:pt x="2483" y="1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5280625" y="1125275"/>
                <a:ext cx="63800" cy="150875"/>
              </a:xfrm>
              <a:custGeom>
                <a:avLst/>
                <a:gdLst/>
                <a:ahLst/>
                <a:cxnLst/>
                <a:rect l="l" t="t" r="r" b="b"/>
                <a:pathLst>
                  <a:path w="2552" h="6035" extrusionOk="0">
                    <a:moveTo>
                      <a:pt x="2451" y="1"/>
                    </a:moveTo>
                    <a:cubicBezTo>
                      <a:pt x="2163" y="846"/>
                      <a:pt x="1858" y="1685"/>
                      <a:pt x="1527" y="2516"/>
                    </a:cubicBezTo>
                    <a:cubicBezTo>
                      <a:pt x="1102" y="3570"/>
                      <a:pt x="661" y="4620"/>
                      <a:pt x="172" y="5648"/>
                    </a:cubicBezTo>
                    <a:cubicBezTo>
                      <a:pt x="122" y="5749"/>
                      <a:pt x="71" y="5852"/>
                      <a:pt x="15" y="5951"/>
                    </a:cubicBezTo>
                    <a:cubicBezTo>
                      <a:pt x="0" y="5977"/>
                      <a:pt x="6" y="6012"/>
                      <a:pt x="34" y="6029"/>
                    </a:cubicBezTo>
                    <a:cubicBezTo>
                      <a:pt x="42" y="6033"/>
                      <a:pt x="50" y="6034"/>
                      <a:pt x="59" y="6034"/>
                    </a:cubicBezTo>
                    <a:cubicBezTo>
                      <a:pt x="79" y="6034"/>
                      <a:pt x="100" y="6023"/>
                      <a:pt x="110" y="6004"/>
                    </a:cubicBezTo>
                    <a:cubicBezTo>
                      <a:pt x="322" y="5619"/>
                      <a:pt x="496" y="5212"/>
                      <a:pt x="677" y="4811"/>
                    </a:cubicBezTo>
                    <a:cubicBezTo>
                      <a:pt x="977" y="4132"/>
                      <a:pt x="1267" y="3450"/>
                      <a:pt x="1542" y="2761"/>
                    </a:cubicBezTo>
                    <a:cubicBezTo>
                      <a:pt x="1810" y="2091"/>
                      <a:pt x="2052" y="1411"/>
                      <a:pt x="2298" y="733"/>
                    </a:cubicBezTo>
                    <a:cubicBezTo>
                      <a:pt x="2384" y="497"/>
                      <a:pt x="2468" y="263"/>
                      <a:pt x="2551" y="26"/>
                    </a:cubicBezTo>
                    <a:cubicBezTo>
                      <a:pt x="2541" y="24"/>
                      <a:pt x="2532" y="21"/>
                      <a:pt x="2522" y="19"/>
                    </a:cubicBezTo>
                    <a:cubicBezTo>
                      <a:pt x="2498" y="12"/>
                      <a:pt x="2475" y="6"/>
                      <a:pt x="2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5301225" y="1129500"/>
                <a:ext cx="58425" cy="129000"/>
              </a:xfrm>
              <a:custGeom>
                <a:avLst/>
                <a:gdLst/>
                <a:ahLst/>
                <a:cxnLst/>
                <a:rect l="l" t="t" r="r" b="b"/>
                <a:pathLst>
                  <a:path w="2337" h="5160" extrusionOk="0">
                    <a:moveTo>
                      <a:pt x="2231" y="0"/>
                    </a:moveTo>
                    <a:cubicBezTo>
                      <a:pt x="2191" y="105"/>
                      <a:pt x="2151" y="208"/>
                      <a:pt x="2111" y="312"/>
                    </a:cubicBezTo>
                    <a:cubicBezTo>
                      <a:pt x="1840" y="994"/>
                      <a:pt x="1577" y="1678"/>
                      <a:pt x="1277" y="2348"/>
                    </a:cubicBezTo>
                    <a:cubicBezTo>
                      <a:pt x="889" y="3209"/>
                      <a:pt x="501" y="4072"/>
                      <a:pt x="92" y="4924"/>
                    </a:cubicBezTo>
                    <a:cubicBezTo>
                      <a:pt x="67" y="4977"/>
                      <a:pt x="39" y="5033"/>
                      <a:pt x="12" y="5088"/>
                    </a:cubicBezTo>
                    <a:cubicBezTo>
                      <a:pt x="1" y="5111"/>
                      <a:pt x="4" y="5140"/>
                      <a:pt x="29" y="5154"/>
                    </a:cubicBezTo>
                    <a:cubicBezTo>
                      <a:pt x="35" y="5157"/>
                      <a:pt x="42" y="5160"/>
                      <a:pt x="50" y="5160"/>
                    </a:cubicBezTo>
                    <a:cubicBezTo>
                      <a:pt x="68" y="5160"/>
                      <a:pt x="85" y="5151"/>
                      <a:pt x="93" y="5134"/>
                    </a:cubicBezTo>
                    <a:cubicBezTo>
                      <a:pt x="426" y="4459"/>
                      <a:pt x="734" y="3773"/>
                      <a:pt x="1044" y="3088"/>
                    </a:cubicBezTo>
                    <a:cubicBezTo>
                      <a:pt x="1501" y="2080"/>
                      <a:pt x="1952" y="1071"/>
                      <a:pt x="2337" y="33"/>
                    </a:cubicBezTo>
                    <a:cubicBezTo>
                      <a:pt x="2302" y="22"/>
                      <a:pt x="2266" y="12"/>
                      <a:pt x="2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5323950" y="1135275"/>
                <a:ext cx="48925" cy="109575"/>
              </a:xfrm>
              <a:custGeom>
                <a:avLst/>
                <a:gdLst/>
                <a:ahLst/>
                <a:cxnLst/>
                <a:rect l="l" t="t" r="r" b="b"/>
                <a:pathLst>
                  <a:path w="1957" h="4383" extrusionOk="0">
                    <a:moveTo>
                      <a:pt x="1863" y="0"/>
                    </a:moveTo>
                    <a:cubicBezTo>
                      <a:pt x="1519" y="914"/>
                      <a:pt x="1154" y="1819"/>
                      <a:pt x="770" y="2716"/>
                    </a:cubicBezTo>
                    <a:cubicBezTo>
                      <a:pt x="599" y="3100"/>
                      <a:pt x="432" y="3485"/>
                      <a:pt x="250" y="3864"/>
                    </a:cubicBezTo>
                    <a:cubicBezTo>
                      <a:pt x="177" y="4012"/>
                      <a:pt x="101" y="4164"/>
                      <a:pt x="13" y="4311"/>
                    </a:cubicBezTo>
                    <a:cubicBezTo>
                      <a:pt x="1" y="4333"/>
                      <a:pt x="8" y="4364"/>
                      <a:pt x="29" y="4377"/>
                    </a:cubicBezTo>
                    <a:lnTo>
                      <a:pt x="31" y="4377"/>
                    </a:lnTo>
                    <a:cubicBezTo>
                      <a:pt x="36" y="4380"/>
                      <a:pt x="44" y="4383"/>
                      <a:pt x="51" y="4383"/>
                    </a:cubicBezTo>
                    <a:cubicBezTo>
                      <a:pt x="69" y="4383"/>
                      <a:pt x="86" y="4372"/>
                      <a:pt x="95" y="4357"/>
                    </a:cubicBezTo>
                    <a:cubicBezTo>
                      <a:pt x="160" y="4249"/>
                      <a:pt x="218" y="4137"/>
                      <a:pt x="274" y="4025"/>
                    </a:cubicBezTo>
                    <a:cubicBezTo>
                      <a:pt x="450" y="3676"/>
                      <a:pt x="605" y="3317"/>
                      <a:pt x="764" y="2961"/>
                    </a:cubicBezTo>
                    <a:cubicBezTo>
                      <a:pt x="1195" y="2011"/>
                      <a:pt x="1591" y="1044"/>
                      <a:pt x="1957" y="66"/>
                    </a:cubicBezTo>
                    <a:lnTo>
                      <a:pt x="1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5343525" y="1143925"/>
                <a:ext cx="41350" cy="88600"/>
              </a:xfrm>
              <a:custGeom>
                <a:avLst/>
                <a:gdLst/>
                <a:ahLst/>
                <a:cxnLst/>
                <a:rect l="l" t="t" r="r" b="b"/>
                <a:pathLst>
                  <a:path w="1654" h="3544" extrusionOk="0">
                    <a:moveTo>
                      <a:pt x="1565" y="1"/>
                    </a:moveTo>
                    <a:cubicBezTo>
                      <a:pt x="1353" y="513"/>
                      <a:pt x="1126" y="1020"/>
                      <a:pt x="899" y="1526"/>
                    </a:cubicBezTo>
                    <a:cubicBezTo>
                      <a:pt x="608" y="2174"/>
                      <a:pt x="318" y="2823"/>
                      <a:pt x="13" y="3464"/>
                    </a:cubicBezTo>
                    <a:cubicBezTo>
                      <a:pt x="1" y="3493"/>
                      <a:pt x="14" y="3530"/>
                      <a:pt x="43" y="3540"/>
                    </a:cubicBezTo>
                    <a:cubicBezTo>
                      <a:pt x="50" y="3542"/>
                      <a:pt x="56" y="3543"/>
                      <a:pt x="63" y="3543"/>
                    </a:cubicBezTo>
                    <a:cubicBezTo>
                      <a:pt x="87" y="3543"/>
                      <a:pt x="110" y="3527"/>
                      <a:pt x="119" y="3505"/>
                    </a:cubicBezTo>
                    <a:cubicBezTo>
                      <a:pt x="652" y="2368"/>
                      <a:pt x="1170" y="1224"/>
                      <a:pt x="1653" y="64"/>
                    </a:cubicBezTo>
                    <a:cubicBezTo>
                      <a:pt x="1624" y="43"/>
                      <a:pt x="1594" y="21"/>
                      <a:pt x="1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5372400" y="1154300"/>
                <a:ext cx="26875" cy="52500"/>
              </a:xfrm>
              <a:custGeom>
                <a:avLst/>
                <a:gdLst/>
                <a:ahLst/>
                <a:cxnLst/>
                <a:rect l="l" t="t" r="r" b="b"/>
                <a:pathLst>
                  <a:path w="1075" h="2100" extrusionOk="0">
                    <a:moveTo>
                      <a:pt x="989" y="0"/>
                    </a:moveTo>
                    <a:cubicBezTo>
                      <a:pt x="922" y="146"/>
                      <a:pt x="855" y="290"/>
                      <a:pt x="787" y="436"/>
                    </a:cubicBezTo>
                    <a:cubicBezTo>
                      <a:pt x="625" y="781"/>
                      <a:pt x="465" y="1125"/>
                      <a:pt x="297" y="1469"/>
                    </a:cubicBezTo>
                    <a:cubicBezTo>
                      <a:pt x="209" y="1650"/>
                      <a:pt x="116" y="1837"/>
                      <a:pt x="14" y="2021"/>
                    </a:cubicBezTo>
                    <a:cubicBezTo>
                      <a:pt x="0" y="2045"/>
                      <a:pt x="6" y="2079"/>
                      <a:pt x="32" y="2094"/>
                    </a:cubicBezTo>
                    <a:cubicBezTo>
                      <a:pt x="40" y="2097"/>
                      <a:pt x="48" y="2100"/>
                      <a:pt x="56" y="2100"/>
                    </a:cubicBezTo>
                    <a:cubicBezTo>
                      <a:pt x="75" y="2100"/>
                      <a:pt x="94" y="2089"/>
                      <a:pt x="103" y="2072"/>
                    </a:cubicBezTo>
                    <a:cubicBezTo>
                      <a:pt x="208" y="1884"/>
                      <a:pt x="304" y="1690"/>
                      <a:pt x="398" y="1497"/>
                    </a:cubicBezTo>
                    <a:cubicBezTo>
                      <a:pt x="626" y="1026"/>
                      <a:pt x="851" y="542"/>
                      <a:pt x="1074" y="61"/>
                    </a:cubicBezTo>
                    <a:cubicBezTo>
                      <a:pt x="1045" y="41"/>
                      <a:pt x="1018" y="21"/>
                      <a:pt x="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5394375" y="1163500"/>
                <a:ext cx="17850" cy="36550"/>
              </a:xfrm>
              <a:custGeom>
                <a:avLst/>
                <a:gdLst/>
                <a:ahLst/>
                <a:cxnLst/>
                <a:rect l="l" t="t" r="r" b="b"/>
                <a:pathLst>
                  <a:path w="714" h="1462" extrusionOk="0">
                    <a:moveTo>
                      <a:pt x="624" y="1"/>
                    </a:moveTo>
                    <a:cubicBezTo>
                      <a:pt x="420" y="462"/>
                      <a:pt x="217" y="924"/>
                      <a:pt x="13" y="1385"/>
                    </a:cubicBezTo>
                    <a:cubicBezTo>
                      <a:pt x="0" y="1413"/>
                      <a:pt x="13" y="1446"/>
                      <a:pt x="42" y="1458"/>
                    </a:cubicBezTo>
                    <a:cubicBezTo>
                      <a:pt x="47" y="1460"/>
                      <a:pt x="53" y="1461"/>
                      <a:pt x="60" y="1461"/>
                    </a:cubicBezTo>
                    <a:cubicBezTo>
                      <a:pt x="82" y="1461"/>
                      <a:pt x="104" y="1446"/>
                      <a:pt x="113" y="1424"/>
                    </a:cubicBezTo>
                    <a:cubicBezTo>
                      <a:pt x="312" y="971"/>
                      <a:pt x="514" y="518"/>
                      <a:pt x="714" y="65"/>
                    </a:cubicBezTo>
                    <a:cubicBezTo>
                      <a:pt x="684" y="43"/>
                      <a:pt x="654" y="2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5109750" y="1485875"/>
                <a:ext cx="50000" cy="92400"/>
              </a:xfrm>
              <a:custGeom>
                <a:avLst/>
                <a:gdLst/>
                <a:ahLst/>
                <a:cxnLst/>
                <a:rect l="l" t="t" r="r" b="b"/>
                <a:pathLst>
                  <a:path w="2000" h="3696" extrusionOk="0">
                    <a:moveTo>
                      <a:pt x="1932" y="1"/>
                    </a:moveTo>
                    <a:cubicBezTo>
                      <a:pt x="1908" y="1"/>
                      <a:pt x="1881" y="17"/>
                      <a:pt x="1870" y="54"/>
                    </a:cubicBezTo>
                    <a:cubicBezTo>
                      <a:pt x="1721" y="406"/>
                      <a:pt x="1542" y="745"/>
                      <a:pt x="1366" y="1084"/>
                    </a:cubicBezTo>
                    <a:cubicBezTo>
                      <a:pt x="1039" y="1726"/>
                      <a:pt x="699" y="2361"/>
                      <a:pt x="352" y="2994"/>
                    </a:cubicBezTo>
                    <a:cubicBezTo>
                      <a:pt x="236" y="3209"/>
                      <a:pt x="118" y="3425"/>
                      <a:pt x="0" y="3640"/>
                    </a:cubicBezTo>
                    <a:cubicBezTo>
                      <a:pt x="30" y="3658"/>
                      <a:pt x="60" y="3677"/>
                      <a:pt x="89" y="3695"/>
                    </a:cubicBezTo>
                    <a:cubicBezTo>
                      <a:pt x="493" y="2961"/>
                      <a:pt x="890" y="2223"/>
                      <a:pt x="1283" y="1481"/>
                    </a:cubicBezTo>
                    <a:cubicBezTo>
                      <a:pt x="1528" y="1027"/>
                      <a:pt x="1746" y="559"/>
                      <a:pt x="1968" y="92"/>
                    </a:cubicBezTo>
                    <a:cubicBezTo>
                      <a:pt x="1999" y="37"/>
                      <a:pt x="1968"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5097125" y="1490750"/>
                <a:ext cx="45400" cy="79300"/>
              </a:xfrm>
              <a:custGeom>
                <a:avLst/>
                <a:gdLst/>
                <a:ahLst/>
                <a:cxnLst/>
                <a:rect l="l" t="t" r="r" b="b"/>
                <a:pathLst>
                  <a:path w="1816" h="3172" extrusionOk="0">
                    <a:moveTo>
                      <a:pt x="1768" y="1"/>
                    </a:moveTo>
                    <a:cubicBezTo>
                      <a:pt x="1742" y="1"/>
                      <a:pt x="1714" y="19"/>
                      <a:pt x="1708" y="52"/>
                    </a:cubicBezTo>
                    <a:cubicBezTo>
                      <a:pt x="1546" y="535"/>
                      <a:pt x="1300" y="984"/>
                      <a:pt x="1042" y="1422"/>
                    </a:cubicBezTo>
                    <a:cubicBezTo>
                      <a:pt x="733" y="1947"/>
                      <a:pt x="405" y="2462"/>
                      <a:pt x="81" y="2979"/>
                    </a:cubicBezTo>
                    <a:cubicBezTo>
                      <a:pt x="55" y="3022"/>
                      <a:pt x="27" y="3065"/>
                      <a:pt x="0" y="3108"/>
                    </a:cubicBezTo>
                    <a:cubicBezTo>
                      <a:pt x="29" y="3130"/>
                      <a:pt x="59" y="3150"/>
                      <a:pt x="89" y="3171"/>
                    </a:cubicBezTo>
                    <a:cubicBezTo>
                      <a:pt x="160" y="3060"/>
                      <a:pt x="230" y="2948"/>
                      <a:pt x="301" y="2836"/>
                    </a:cubicBezTo>
                    <a:cubicBezTo>
                      <a:pt x="854" y="1937"/>
                      <a:pt x="1466" y="1056"/>
                      <a:pt x="1816" y="52"/>
                    </a:cubicBezTo>
                    <a:cubicBezTo>
                      <a:pt x="1815" y="17"/>
                      <a:pt x="1792" y="1"/>
                      <a:pt x="1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5087350" y="1503300"/>
                <a:ext cx="36875" cy="59000"/>
              </a:xfrm>
              <a:custGeom>
                <a:avLst/>
                <a:gdLst/>
                <a:ahLst/>
                <a:cxnLst/>
                <a:rect l="l" t="t" r="r" b="b"/>
                <a:pathLst>
                  <a:path w="1475" h="2360" extrusionOk="0">
                    <a:moveTo>
                      <a:pt x="1403" y="0"/>
                    </a:moveTo>
                    <a:cubicBezTo>
                      <a:pt x="1387" y="0"/>
                      <a:pt x="1369" y="9"/>
                      <a:pt x="1355" y="29"/>
                    </a:cubicBezTo>
                    <a:cubicBezTo>
                      <a:pt x="926" y="796"/>
                      <a:pt x="463" y="1543"/>
                      <a:pt x="0" y="2291"/>
                    </a:cubicBezTo>
                    <a:cubicBezTo>
                      <a:pt x="27" y="2315"/>
                      <a:pt x="54" y="2337"/>
                      <a:pt x="81" y="2360"/>
                    </a:cubicBezTo>
                    <a:cubicBezTo>
                      <a:pt x="370" y="1891"/>
                      <a:pt x="656" y="1422"/>
                      <a:pt x="938" y="950"/>
                    </a:cubicBezTo>
                    <a:cubicBezTo>
                      <a:pt x="1104" y="667"/>
                      <a:pt x="1270" y="383"/>
                      <a:pt x="1435" y="99"/>
                    </a:cubicBezTo>
                    <a:cubicBezTo>
                      <a:pt x="1474" y="52"/>
                      <a:pt x="1442" y="0"/>
                      <a:pt x="1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5078500" y="1512200"/>
                <a:ext cx="25425" cy="41800"/>
              </a:xfrm>
              <a:custGeom>
                <a:avLst/>
                <a:gdLst/>
                <a:ahLst/>
                <a:cxnLst/>
                <a:rect l="l" t="t" r="r" b="b"/>
                <a:pathLst>
                  <a:path w="1017" h="1672" extrusionOk="0">
                    <a:moveTo>
                      <a:pt x="967" y="0"/>
                    </a:moveTo>
                    <a:cubicBezTo>
                      <a:pt x="905" y="0"/>
                      <a:pt x="881" y="91"/>
                      <a:pt x="847" y="134"/>
                    </a:cubicBezTo>
                    <a:cubicBezTo>
                      <a:pt x="563" y="623"/>
                      <a:pt x="281" y="1112"/>
                      <a:pt x="1" y="1603"/>
                    </a:cubicBezTo>
                    <a:cubicBezTo>
                      <a:pt x="24" y="1625"/>
                      <a:pt x="48" y="1648"/>
                      <a:pt x="71" y="1671"/>
                    </a:cubicBezTo>
                    <a:cubicBezTo>
                      <a:pt x="368" y="1154"/>
                      <a:pt x="659" y="632"/>
                      <a:pt x="974" y="125"/>
                    </a:cubicBezTo>
                    <a:cubicBezTo>
                      <a:pt x="989" y="101"/>
                      <a:pt x="1016" y="84"/>
                      <a:pt x="1017" y="52"/>
                    </a:cubicBezTo>
                    <a:cubicBezTo>
                      <a:pt x="1017" y="31"/>
                      <a:pt x="1005" y="10"/>
                      <a:pt x="985" y="2"/>
                    </a:cubicBezTo>
                    <a:cubicBezTo>
                      <a:pt x="978" y="1"/>
                      <a:pt x="973"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5121225" y="1482700"/>
                <a:ext cx="50775" cy="102700"/>
              </a:xfrm>
              <a:custGeom>
                <a:avLst/>
                <a:gdLst/>
                <a:ahLst/>
                <a:cxnLst/>
                <a:rect l="l" t="t" r="r" b="b"/>
                <a:pathLst>
                  <a:path w="2031" h="4108" extrusionOk="0">
                    <a:moveTo>
                      <a:pt x="1965" y="1"/>
                    </a:moveTo>
                    <a:cubicBezTo>
                      <a:pt x="1946" y="1"/>
                      <a:pt x="1927" y="12"/>
                      <a:pt x="1918" y="30"/>
                    </a:cubicBezTo>
                    <a:cubicBezTo>
                      <a:pt x="1540" y="1070"/>
                      <a:pt x="1016" y="2052"/>
                      <a:pt x="518" y="3039"/>
                    </a:cubicBezTo>
                    <a:cubicBezTo>
                      <a:pt x="345" y="3376"/>
                      <a:pt x="173" y="3714"/>
                      <a:pt x="1" y="4051"/>
                    </a:cubicBezTo>
                    <a:cubicBezTo>
                      <a:pt x="32" y="4071"/>
                      <a:pt x="63" y="4089"/>
                      <a:pt x="94" y="4107"/>
                    </a:cubicBezTo>
                    <a:cubicBezTo>
                      <a:pt x="125" y="4045"/>
                      <a:pt x="158" y="3983"/>
                      <a:pt x="190" y="3919"/>
                    </a:cubicBezTo>
                    <a:cubicBezTo>
                      <a:pt x="639" y="3044"/>
                      <a:pt x="1085" y="2167"/>
                      <a:pt x="1510" y="1281"/>
                    </a:cubicBezTo>
                    <a:cubicBezTo>
                      <a:pt x="1664" y="958"/>
                      <a:pt x="1795" y="628"/>
                      <a:pt x="1927" y="298"/>
                    </a:cubicBezTo>
                    <a:cubicBezTo>
                      <a:pt x="1950" y="238"/>
                      <a:pt x="1973" y="177"/>
                      <a:pt x="1995" y="115"/>
                    </a:cubicBezTo>
                    <a:cubicBezTo>
                      <a:pt x="2012" y="80"/>
                      <a:pt x="2031" y="25"/>
                      <a:pt x="1983" y="4"/>
                    </a:cubicBezTo>
                    <a:cubicBezTo>
                      <a:pt x="1977" y="2"/>
                      <a:pt x="1971" y="1"/>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5137550" y="1493750"/>
                <a:ext cx="44350" cy="101575"/>
              </a:xfrm>
              <a:custGeom>
                <a:avLst/>
                <a:gdLst/>
                <a:ahLst/>
                <a:cxnLst/>
                <a:rect l="l" t="t" r="r" b="b"/>
                <a:pathLst>
                  <a:path w="1774" h="4063" extrusionOk="0">
                    <a:moveTo>
                      <a:pt x="1725" y="1"/>
                    </a:moveTo>
                    <a:cubicBezTo>
                      <a:pt x="1698" y="1"/>
                      <a:pt x="1671" y="18"/>
                      <a:pt x="1669" y="50"/>
                    </a:cubicBezTo>
                    <a:cubicBezTo>
                      <a:pt x="1633" y="299"/>
                      <a:pt x="1534" y="537"/>
                      <a:pt x="1442" y="770"/>
                    </a:cubicBezTo>
                    <a:cubicBezTo>
                      <a:pt x="1245" y="1269"/>
                      <a:pt x="1034" y="1762"/>
                      <a:pt x="810" y="2251"/>
                    </a:cubicBezTo>
                    <a:cubicBezTo>
                      <a:pt x="541" y="2836"/>
                      <a:pt x="272" y="3422"/>
                      <a:pt x="0" y="4007"/>
                    </a:cubicBezTo>
                    <a:cubicBezTo>
                      <a:pt x="29" y="4026"/>
                      <a:pt x="58" y="4044"/>
                      <a:pt x="87" y="4063"/>
                    </a:cubicBezTo>
                    <a:cubicBezTo>
                      <a:pt x="494" y="3186"/>
                      <a:pt x="902" y="2310"/>
                      <a:pt x="1292" y="1425"/>
                    </a:cubicBezTo>
                    <a:cubicBezTo>
                      <a:pt x="1417" y="1138"/>
                      <a:pt x="1534" y="845"/>
                      <a:pt x="1634" y="548"/>
                    </a:cubicBezTo>
                    <a:cubicBezTo>
                      <a:pt x="1678" y="381"/>
                      <a:pt x="1761" y="220"/>
                      <a:pt x="1774" y="45"/>
                    </a:cubicBezTo>
                    <a:cubicBezTo>
                      <a:pt x="1771" y="15"/>
                      <a:pt x="1748" y="1"/>
                      <a:pt x="1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5151350" y="1511250"/>
                <a:ext cx="43550" cy="92625"/>
              </a:xfrm>
              <a:custGeom>
                <a:avLst/>
                <a:gdLst/>
                <a:ahLst/>
                <a:cxnLst/>
                <a:rect l="l" t="t" r="r" b="b"/>
                <a:pathLst>
                  <a:path w="1742" h="3705" extrusionOk="0">
                    <a:moveTo>
                      <a:pt x="1670" y="1"/>
                    </a:moveTo>
                    <a:cubicBezTo>
                      <a:pt x="1653" y="1"/>
                      <a:pt x="1636" y="9"/>
                      <a:pt x="1626" y="23"/>
                    </a:cubicBezTo>
                    <a:cubicBezTo>
                      <a:pt x="1305" y="797"/>
                      <a:pt x="948" y="1557"/>
                      <a:pt x="604" y="2322"/>
                    </a:cubicBezTo>
                    <a:cubicBezTo>
                      <a:pt x="404" y="2766"/>
                      <a:pt x="201" y="3209"/>
                      <a:pt x="0" y="3653"/>
                    </a:cubicBezTo>
                    <a:cubicBezTo>
                      <a:pt x="30" y="3670"/>
                      <a:pt x="60" y="3687"/>
                      <a:pt x="91" y="3705"/>
                    </a:cubicBezTo>
                    <a:cubicBezTo>
                      <a:pt x="492" y="2818"/>
                      <a:pt x="906" y="1937"/>
                      <a:pt x="1299" y="1045"/>
                    </a:cubicBezTo>
                    <a:cubicBezTo>
                      <a:pt x="1406" y="800"/>
                      <a:pt x="1506" y="553"/>
                      <a:pt x="1613" y="309"/>
                    </a:cubicBezTo>
                    <a:cubicBezTo>
                      <a:pt x="1641" y="248"/>
                      <a:pt x="1667" y="186"/>
                      <a:pt x="1693" y="124"/>
                    </a:cubicBezTo>
                    <a:cubicBezTo>
                      <a:pt x="1710" y="87"/>
                      <a:pt x="1742" y="35"/>
                      <a:pt x="1694" y="7"/>
                    </a:cubicBezTo>
                    <a:cubicBezTo>
                      <a:pt x="1687" y="3"/>
                      <a:pt x="1678" y="1"/>
                      <a:pt x="1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5167500" y="1534400"/>
                <a:ext cx="29650" cy="77875"/>
              </a:xfrm>
              <a:custGeom>
                <a:avLst/>
                <a:gdLst/>
                <a:ahLst/>
                <a:cxnLst/>
                <a:rect l="l" t="t" r="r" b="b"/>
                <a:pathLst>
                  <a:path w="1186" h="3115" extrusionOk="0">
                    <a:moveTo>
                      <a:pt x="1136" y="0"/>
                    </a:moveTo>
                    <a:cubicBezTo>
                      <a:pt x="1135" y="0"/>
                      <a:pt x="1134" y="0"/>
                      <a:pt x="1134" y="0"/>
                    </a:cubicBezTo>
                    <a:cubicBezTo>
                      <a:pt x="1072" y="4"/>
                      <a:pt x="1079" y="75"/>
                      <a:pt x="1071" y="120"/>
                    </a:cubicBezTo>
                    <a:cubicBezTo>
                      <a:pt x="924" y="793"/>
                      <a:pt x="630" y="1424"/>
                      <a:pt x="392" y="2068"/>
                    </a:cubicBezTo>
                    <a:cubicBezTo>
                      <a:pt x="262" y="2404"/>
                      <a:pt x="131" y="2738"/>
                      <a:pt x="1" y="3073"/>
                    </a:cubicBezTo>
                    <a:cubicBezTo>
                      <a:pt x="14" y="3079"/>
                      <a:pt x="26" y="3083"/>
                      <a:pt x="39" y="3089"/>
                    </a:cubicBezTo>
                    <a:cubicBezTo>
                      <a:pt x="61" y="3098"/>
                      <a:pt x="83" y="3106"/>
                      <a:pt x="105" y="3115"/>
                    </a:cubicBezTo>
                    <a:cubicBezTo>
                      <a:pt x="241" y="2766"/>
                      <a:pt x="376" y="2417"/>
                      <a:pt x="512" y="2069"/>
                    </a:cubicBezTo>
                    <a:cubicBezTo>
                      <a:pt x="708" y="1568"/>
                      <a:pt x="902" y="1066"/>
                      <a:pt x="1060" y="552"/>
                    </a:cubicBezTo>
                    <a:cubicBezTo>
                      <a:pt x="1108" y="388"/>
                      <a:pt x="1169" y="224"/>
                      <a:pt x="1186" y="52"/>
                    </a:cubicBezTo>
                    <a:cubicBezTo>
                      <a:pt x="1186" y="24"/>
                      <a:pt x="1165"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5180450" y="1551800"/>
                <a:ext cx="28650" cy="65000"/>
              </a:xfrm>
              <a:custGeom>
                <a:avLst/>
                <a:gdLst/>
                <a:ahLst/>
                <a:cxnLst/>
                <a:rect l="l" t="t" r="r" b="b"/>
                <a:pathLst>
                  <a:path w="1146" h="2600" extrusionOk="0">
                    <a:moveTo>
                      <a:pt x="1098" y="1"/>
                    </a:moveTo>
                    <a:cubicBezTo>
                      <a:pt x="1070" y="1"/>
                      <a:pt x="1039" y="25"/>
                      <a:pt x="1038" y="64"/>
                    </a:cubicBezTo>
                    <a:cubicBezTo>
                      <a:pt x="964" y="320"/>
                      <a:pt x="862" y="570"/>
                      <a:pt x="757" y="816"/>
                    </a:cubicBezTo>
                    <a:cubicBezTo>
                      <a:pt x="504" y="1399"/>
                      <a:pt x="252" y="1983"/>
                      <a:pt x="0" y="2568"/>
                    </a:cubicBezTo>
                    <a:cubicBezTo>
                      <a:pt x="27" y="2576"/>
                      <a:pt x="53" y="2585"/>
                      <a:pt x="80" y="2593"/>
                    </a:cubicBezTo>
                    <a:lnTo>
                      <a:pt x="79" y="2593"/>
                    </a:lnTo>
                    <a:cubicBezTo>
                      <a:pt x="86" y="2595"/>
                      <a:pt x="94" y="2598"/>
                      <a:pt x="101" y="2600"/>
                    </a:cubicBezTo>
                    <a:cubicBezTo>
                      <a:pt x="328" y="2072"/>
                      <a:pt x="557" y="1544"/>
                      <a:pt x="781" y="1014"/>
                    </a:cubicBezTo>
                    <a:cubicBezTo>
                      <a:pt x="902" y="694"/>
                      <a:pt x="1064" y="384"/>
                      <a:pt x="1146" y="52"/>
                    </a:cubicBezTo>
                    <a:cubicBezTo>
                      <a:pt x="1143" y="17"/>
                      <a:pt x="1121" y="1"/>
                      <a:pt x="1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5194175" y="1557150"/>
                <a:ext cx="26575" cy="63775"/>
              </a:xfrm>
              <a:custGeom>
                <a:avLst/>
                <a:gdLst/>
                <a:ahLst/>
                <a:cxnLst/>
                <a:rect l="l" t="t" r="r" b="b"/>
                <a:pathLst>
                  <a:path w="1063" h="2551" extrusionOk="0">
                    <a:moveTo>
                      <a:pt x="1011" y="1"/>
                    </a:moveTo>
                    <a:cubicBezTo>
                      <a:pt x="972" y="1"/>
                      <a:pt x="956" y="43"/>
                      <a:pt x="950" y="77"/>
                    </a:cubicBezTo>
                    <a:cubicBezTo>
                      <a:pt x="851" y="439"/>
                      <a:pt x="706" y="786"/>
                      <a:pt x="566" y="1134"/>
                    </a:cubicBezTo>
                    <a:cubicBezTo>
                      <a:pt x="376" y="1596"/>
                      <a:pt x="189" y="2060"/>
                      <a:pt x="1" y="2523"/>
                    </a:cubicBezTo>
                    <a:cubicBezTo>
                      <a:pt x="31" y="2531"/>
                      <a:pt x="60" y="2541"/>
                      <a:pt x="90" y="2549"/>
                    </a:cubicBezTo>
                    <a:cubicBezTo>
                      <a:pt x="93" y="2550"/>
                      <a:pt x="97" y="2551"/>
                      <a:pt x="101" y="2551"/>
                    </a:cubicBezTo>
                    <a:cubicBezTo>
                      <a:pt x="179" y="2362"/>
                      <a:pt x="255" y="2172"/>
                      <a:pt x="332" y="1982"/>
                    </a:cubicBezTo>
                    <a:cubicBezTo>
                      <a:pt x="547" y="1457"/>
                      <a:pt x="758" y="931"/>
                      <a:pt x="954" y="400"/>
                    </a:cubicBezTo>
                    <a:cubicBezTo>
                      <a:pt x="992" y="284"/>
                      <a:pt x="1041" y="171"/>
                      <a:pt x="1062" y="53"/>
                    </a:cubicBezTo>
                    <a:cubicBezTo>
                      <a:pt x="1062" y="27"/>
                      <a:pt x="1044" y="4"/>
                      <a:pt x="1017" y="1"/>
                    </a:cubicBezTo>
                    <a:cubicBezTo>
                      <a:pt x="1015" y="1"/>
                      <a:pt x="1013"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5210425" y="1574250"/>
                <a:ext cx="21150" cy="50525"/>
              </a:xfrm>
              <a:custGeom>
                <a:avLst/>
                <a:gdLst/>
                <a:ahLst/>
                <a:cxnLst/>
                <a:rect l="l" t="t" r="r" b="b"/>
                <a:pathLst>
                  <a:path w="846" h="2021" extrusionOk="0">
                    <a:moveTo>
                      <a:pt x="742" y="1"/>
                    </a:moveTo>
                    <a:cubicBezTo>
                      <a:pt x="679" y="1"/>
                      <a:pt x="681" y="80"/>
                      <a:pt x="664" y="124"/>
                    </a:cubicBezTo>
                    <a:cubicBezTo>
                      <a:pt x="630" y="243"/>
                      <a:pt x="590" y="360"/>
                      <a:pt x="552" y="478"/>
                    </a:cubicBezTo>
                    <a:cubicBezTo>
                      <a:pt x="373" y="987"/>
                      <a:pt x="187" y="1494"/>
                      <a:pt x="1" y="2000"/>
                    </a:cubicBezTo>
                    <a:lnTo>
                      <a:pt x="1" y="2001"/>
                    </a:lnTo>
                    <a:cubicBezTo>
                      <a:pt x="31" y="2008"/>
                      <a:pt x="62" y="2015"/>
                      <a:pt x="93" y="2021"/>
                    </a:cubicBezTo>
                    <a:cubicBezTo>
                      <a:pt x="219" y="1675"/>
                      <a:pt x="345" y="1330"/>
                      <a:pt x="471" y="985"/>
                    </a:cubicBezTo>
                    <a:cubicBezTo>
                      <a:pt x="559" y="742"/>
                      <a:pt x="651" y="501"/>
                      <a:pt x="732" y="256"/>
                    </a:cubicBezTo>
                    <a:cubicBezTo>
                      <a:pt x="740" y="194"/>
                      <a:pt x="845" y="16"/>
                      <a:pt x="745" y="1"/>
                    </a:cubicBezTo>
                    <a:cubicBezTo>
                      <a:pt x="744" y="1"/>
                      <a:pt x="743" y="1"/>
                      <a:pt x="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5225900" y="1581975"/>
                <a:ext cx="18825" cy="45650"/>
              </a:xfrm>
              <a:custGeom>
                <a:avLst/>
                <a:gdLst/>
                <a:ahLst/>
                <a:cxnLst/>
                <a:rect l="l" t="t" r="r" b="b"/>
                <a:pathLst>
                  <a:path w="753" h="1826" extrusionOk="0">
                    <a:moveTo>
                      <a:pt x="694" y="1"/>
                    </a:moveTo>
                    <a:cubicBezTo>
                      <a:pt x="674" y="1"/>
                      <a:pt x="653" y="12"/>
                      <a:pt x="643" y="36"/>
                    </a:cubicBezTo>
                    <a:cubicBezTo>
                      <a:pt x="576" y="235"/>
                      <a:pt x="508" y="433"/>
                      <a:pt x="435" y="631"/>
                    </a:cubicBezTo>
                    <a:cubicBezTo>
                      <a:pt x="292" y="1023"/>
                      <a:pt x="145" y="1417"/>
                      <a:pt x="1" y="1810"/>
                    </a:cubicBezTo>
                    <a:lnTo>
                      <a:pt x="2" y="1811"/>
                    </a:lnTo>
                    <a:cubicBezTo>
                      <a:pt x="33" y="1816"/>
                      <a:pt x="64" y="1820"/>
                      <a:pt x="96" y="1826"/>
                    </a:cubicBezTo>
                    <a:cubicBezTo>
                      <a:pt x="309" y="1238"/>
                      <a:pt x="534" y="655"/>
                      <a:pt x="742" y="66"/>
                    </a:cubicBezTo>
                    <a:cubicBezTo>
                      <a:pt x="753" y="26"/>
                      <a:pt x="724"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5240200" y="1590225"/>
                <a:ext cx="13425" cy="39450"/>
              </a:xfrm>
              <a:custGeom>
                <a:avLst/>
                <a:gdLst/>
                <a:ahLst/>
                <a:cxnLst/>
                <a:rect l="l" t="t" r="r" b="b"/>
                <a:pathLst>
                  <a:path w="537" h="1578" extrusionOk="0">
                    <a:moveTo>
                      <a:pt x="484" y="1"/>
                    </a:moveTo>
                    <a:cubicBezTo>
                      <a:pt x="466" y="1"/>
                      <a:pt x="448" y="9"/>
                      <a:pt x="438" y="28"/>
                    </a:cubicBezTo>
                    <a:cubicBezTo>
                      <a:pt x="304" y="543"/>
                      <a:pt x="154" y="1055"/>
                      <a:pt x="1" y="1565"/>
                    </a:cubicBezTo>
                    <a:cubicBezTo>
                      <a:pt x="32" y="1570"/>
                      <a:pt x="64" y="1574"/>
                      <a:pt x="96" y="1578"/>
                    </a:cubicBezTo>
                    <a:cubicBezTo>
                      <a:pt x="199" y="1230"/>
                      <a:pt x="302" y="882"/>
                      <a:pt x="406" y="534"/>
                    </a:cubicBezTo>
                    <a:cubicBezTo>
                      <a:pt x="451" y="373"/>
                      <a:pt x="501" y="214"/>
                      <a:pt x="535" y="51"/>
                    </a:cubicBezTo>
                    <a:cubicBezTo>
                      <a:pt x="537" y="19"/>
                      <a:pt x="510"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5253725" y="1604425"/>
                <a:ext cx="10225" cy="27075"/>
              </a:xfrm>
              <a:custGeom>
                <a:avLst/>
                <a:gdLst/>
                <a:ahLst/>
                <a:cxnLst/>
                <a:rect l="l" t="t" r="r" b="b"/>
                <a:pathLst>
                  <a:path w="409" h="1083" extrusionOk="0">
                    <a:moveTo>
                      <a:pt x="351" y="0"/>
                    </a:moveTo>
                    <a:cubicBezTo>
                      <a:pt x="328" y="0"/>
                      <a:pt x="304" y="14"/>
                      <a:pt x="297" y="39"/>
                    </a:cubicBezTo>
                    <a:cubicBezTo>
                      <a:pt x="218" y="386"/>
                      <a:pt x="105" y="727"/>
                      <a:pt x="0" y="1069"/>
                    </a:cubicBezTo>
                    <a:lnTo>
                      <a:pt x="105" y="1083"/>
                    </a:lnTo>
                    <a:cubicBezTo>
                      <a:pt x="143" y="956"/>
                      <a:pt x="181" y="830"/>
                      <a:pt x="219" y="703"/>
                    </a:cubicBezTo>
                    <a:cubicBezTo>
                      <a:pt x="273" y="525"/>
                      <a:pt x="327" y="348"/>
                      <a:pt x="376" y="169"/>
                    </a:cubicBezTo>
                    <a:cubicBezTo>
                      <a:pt x="387" y="125"/>
                      <a:pt x="409" y="78"/>
                      <a:pt x="396" y="32"/>
                    </a:cubicBezTo>
                    <a:cubicBezTo>
                      <a:pt x="389" y="10"/>
                      <a:pt x="370"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5265425" y="1607025"/>
                <a:ext cx="9500" cy="25775"/>
              </a:xfrm>
              <a:custGeom>
                <a:avLst/>
                <a:gdLst/>
                <a:ahLst/>
                <a:cxnLst/>
                <a:rect l="l" t="t" r="r" b="b"/>
                <a:pathLst>
                  <a:path w="380" h="1031" extrusionOk="0">
                    <a:moveTo>
                      <a:pt x="331" y="1"/>
                    </a:moveTo>
                    <a:cubicBezTo>
                      <a:pt x="308" y="1"/>
                      <a:pt x="284" y="15"/>
                      <a:pt x="277" y="42"/>
                    </a:cubicBezTo>
                    <a:cubicBezTo>
                      <a:pt x="197" y="371"/>
                      <a:pt x="94" y="695"/>
                      <a:pt x="1" y="1020"/>
                    </a:cubicBezTo>
                    <a:cubicBezTo>
                      <a:pt x="37" y="1024"/>
                      <a:pt x="71" y="1027"/>
                      <a:pt x="106" y="1031"/>
                    </a:cubicBezTo>
                    <a:cubicBezTo>
                      <a:pt x="144" y="897"/>
                      <a:pt x="183" y="763"/>
                      <a:pt x="221" y="630"/>
                    </a:cubicBezTo>
                    <a:cubicBezTo>
                      <a:pt x="271" y="435"/>
                      <a:pt x="348" y="243"/>
                      <a:pt x="380" y="44"/>
                    </a:cubicBezTo>
                    <a:cubicBezTo>
                      <a:pt x="376" y="15"/>
                      <a:pt x="354" y="1"/>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5277425" y="1613800"/>
                <a:ext cx="7700" cy="19950"/>
              </a:xfrm>
              <a:custGeom>
                <a:avLst/>
                <a:gdLst/>
                <a:ahLst/>
                <a:cxnLst/>
                <a:rect l="l" t="t" r="r" b="b"/>
                <a:pathLst>
                  <a:path w="308" h="798" extrusionOk="0">
                    <a:moveTo>
                      <a:pt x="243" y="1"/>
                    </a:moveTo>
                    <a:cubicBezTo>
                      <a:pt x="229" y="1"/>
                      <a:pt x="214" y="7"/>
                      <a:pt x="202" y="23"/>
                    </a:cubicBezTo>
                    <a:cubicBezTo>
                      <a:pt x="158" y="146"/>
                      <a:pt x="135" y="280"/>
                      <a:pt x="97" y="406"/>
                    </a:cubicBezTo>
                    <a:cubicBezTo>
                      <a:pt x="64" y="534"/>
                      <a:pt x="31" y="662"/>
                      <a:pt x="0" y="791"/>
                    </a:cubicBezTo>
                    <a:lnTo>
                      <a:pt x="0" y="791"/>
                    </a:lnTo>
                    <a:cubicBezTo>
                      <a:pt x="0" y="791"/>
                      <a:pt x="0" y="791"/>
                      <a:pt x="0" y="791"/>
                    </a:cubicBezTo>
                    <a:lnTo>
                      <a:pt x="0" y="792"/>
                    </a:lnTo>
                    <a:cubicBezTo>
                      <a:pt x="0" y="792"/>
                      <a:pt x="0" y="791"/>
                      <a:pt x="0" y="791"/>
                    </a:cubicBezTo>
                    <a:lnTo>
                      <a:pt x="0" y="791"/>
                    </a:lnTo>
                    <a:cubicBezTo>
                      <a:pt x="35" y="793"/>
                      <a:pt x="71" y="795"/>
                      <a:pt x="105" y="798"/>
                    </a:cubicBezTo>
                    <a:cubicBezTo>
                      <a:pt x="138" y="665"/>
                      <a:pt x="171" y="532"/>
                      <a:pt x="206" y="400"/>
                    </a:cubicBezTo>
                    <a:cubicBezTo>
                      <a:pt x="233" y="292"/>
                      <a:pt x="265" y="185"/>
                      <a:pt x="292" y="77"/>
                    </a:cubicBezTo>
                    <a:cubicBezTo>
                      <a:pt x="308" y="36"/>
                      <a:pt x="2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5289975" y="1617475"/>
                <a:ext cx="6250" cy="14225"/>
              </a:xfrm>
              <a:custGeom>
                <a:avLst/>
                <a:gdLst/>
                <a:ahLst/>
                <a:cxnLst/>
                <a:rect l="l" t="t" r="r" b="b"/>
                <a:pathLst>
                  <a:path w="250" h="569" extrusionOk="0">
                    <a:moveTo>
                      <a:pt x="198" y="1"/>
                    </a:moveTo>
                    <a:cubicBezTo>
                      <a:pt x="182" y="1"/>
                      <a:pt x="165" y="8"/>
                      <a:pt x="155" y="23"/>
                    </a:cubicBezTo>
                    <a:cubicBezTo>
                      <a:pt x="124" y="96"/>
                      <a:pt x="110" y="178"/>
                      <a:pt x="84" y="253"/>
                    </a:cubicBezTo>
                    <a:cubicBezTo>
                      <a:pt x="58" y="337"/>
                      <a:pt x="34" y="420"/>
                      <a:pt x="9" y="503"/>
                    </a:cubicBezTo>
                    <a:cubicBezTo>
                      <a:pt x="0" y="531"/>
                      <a:pt x="18" y="561"/>
                      <a:pt x="45" y="568"/>
                    </a:cubicBezTo>
                    <a:cubicBezTo>
                      <a:pt x="49" y="569"/>
                      <a:pt x="53" y="569"/>
                      <a:pt x="57" y="569"/>
                    </a:cubicBezTo>
                    <a:cubicBezTo>
                      <a:pt x="82" y="569"/>
                      <a:pt x="103" y="551"/>
                      <a:pt x="110" y="526"/>
                    </a:cubicBezTo>
                    <a:cubicBezTo>
                      <a:pt x="136" y="441"/>
                      <a:pt x="162" y="355"/>
                      <a:pt x="187" y="268"/>
                    </a:cubicBezTo>
                    <a:cubicBezTo>
                      <a:pt x="207" y="203"/>
                      <a:pt x="229" y="138"/>
                      <a:pt x="246" y="71"/>
                    </a:cubicBezTo>
                    <a:cubicBezTo>
                      <a:pt x="249" y="58"/>
                      <a:pt x="250" y="44"/>
                      <a:pt x="244" y="32"/>
                    </a:cubicBezTo>
                    <a:cubicBezTo>
                      <a:pt x="237" y="11"/>
                      <a:pt x="217"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5068600" y="1524800"/>
                <a:ext cx="17100" cy="19975"/>
              </a:xfrm>
              <a:custGeom>
                <a:avLst/>
                <a:gdLst/>
                <a:ahLst/>
                <a:cxnLst/>
                <a:rect l="l" t="t" r="r" b="b"/>
                <a:pathLst>
                  <a:path w="684" h="799" extrusionOk="0">
                    <a:moveTo>
                      <a:pt x="618" y="1"/>
                    </a:moveTo>
                    <a:cubicBezTo>
                      <a:pt x="602" y="1"/>
                      <a:pt x="585" y="8"/>
                      <a:pt x="574" y="23"/>
                    </a:cubicBezTo>
                    <a:cubicBezTo>
                      <a:pt x="505" y="115"/>
                      <a:pt x="435" y="205"/>
                      <a:pt x="362" y="295"/>
                    </a:cubicBezTo>
                    <a:cubicBezTo>
                      <a:pt x="270" y="411"/>
                      <a:pt x="174" y="530"/>
                      <a:pt x="71" y="645"/>
                    </a:cubicBezTo>
                    <a:cubicBezTo>
                      <a:pt x="48" y="670"/>
                      <a:pt x="25" y="697"/>
                      <a:pt x="1" y="724"/>
                    </a:cubicBezTo>
                    <a:cubicBezTo>
                      <a:pt x="2" y="725"/>
                      <a:pt x="4" y="727"/>
                      <a:pt x="5" y="728"/>
                    </a:cubicBezTo>
                    <a:cubicBezTo>
                      <a:pt x="29" y="751"/>
                      <a:pt x="54" y="776"/>
                      <a:pt x="79" y="799"/>
                    </a:cubicBezTo>
                    <a:cubicBezTo>
                      <a:pt x="201" y="662"/>
                      <a:pt x="319" y="523"/>
                      <a:pt x="434" y="378"/>
                    </a:cubicBezTo>
                    <a:cubicBezTo>
                      <a:pt x="510" y="284"/>
                      <a:pt x="588" y="184"/>
                      <a:pt x="666" y="82"/>
                    </a:cubicBezTo>
                    <a:cubicBezTo>
                      <a:pt x="683" y="58"/>
                      <a:pt x="673" y="25"/>
                      <a:pt x="650" y="10"/>
                    </a:cubicBezTo>
                    <a:cubicBezTo>
                      <a:pt x="640" y="4"/>
                      <a:pt x="629"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5318450" y="1400675"/>
                <a:ext cx="7050" cy="9200"/>
              </a:xfrm>
              <a:custGeom>
                <a:avLst/>
                <a:gdLst/>
                <a:ahLst/>
                <a:cxnLst/>
                <a:rect l="l" t="t" r="r" b="b"/>
                <a:pathLst>
                  <a:path w="282" h="368" extrusionOk="0">
                    <a:moveTo>
                      <a:pt x="190" y="1"/>
                    </a:moveTo>
                    <a:cubicBezTo>
                      <a:pt x="121" y="1"/>
                      <a:pt x="123" y="112"/>
                      <a:pt x="97" y="162"/>
                    </a:cubicBezTo>
                    <a:cubicBezTo>
                      <a:pt x="88" y="221"/>
                      <a:pt x="0" y="334"/>
                      <a:pt x="82" y="366"/>
                    </a:cubicBezTo>
                    <a:cubicBezTo>
                      <a:pt x="87" y="367"/>
                      <a:pt x="92" y="368"/>
                      <a:pt x="96" y="368"/>
                    </a:cubicBezTo>
                    <a:cubicBezTo>
                      <a:pt x="167" y="368"/>
                      <a:pt x="170" y="242"/>
                      <a:pt x="198" y="192"/>
                    </a:cubicBezTo>
                    <a:cubicBezTo>
                      <a:pt x="208" y="135"/>
                      <a:pt x="282" y="36"/>
                      <a:pt x="204" y="2"/>
                    </a:cubicBezTo>
                    <a:cubicBezTo>
                      <a:pt x="199" y="1"/>
                      <a:pt x="194"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5326100" y="1395750"/>
                <a:ext cx="11725" cy="28375"/>
              </a:xfrm>
              <a:custGeom>
                <a:avLst/>
                <a:gdLst/>
                <a:ahLst/>
                <a:cxnLst/>
                <a:rect l="l" t="t" r="r" b="b"/>
                <a:pathLst>
                  <a:path w="469" h="1135" extrusionOk="0">
                    <a:moveTo>
                      <a:pt x="412" y="1"/>
                    </a:moveTo>
                    <a:cubicBezTo>
                      <a:pt x="365" y="1"/>
                      <a:pt x="343" y="78"/>
                      <a:pt x="330" y="121"/>
                    </a:cubicBezTo>
                    <a:cubicBezTo>
                      <a:pt x="283" y="261"/>
                      <a:pt x="234" y="399"/>
                      <a:pt x="186" y="538"/>
                    </a:cubicBezTo>
                    <a:cubicBezTo>
                      <a:pt x="126" y="713"/>
                      <a:pt x="66" y="889"/>
                      <a:pt x="9" y="1066"/>
                    </a:cubicBezTo>
                    <a:cubicBezTo>
                      <a:pt x="0" y="1092"/>
                      <a:pt x="13" y="1123"/>
                      <a:pt x="42" y="1133"/>
                    </a:cubicBezTo>
                    <a:cubicBezTo>
                      <a:pt x="46" y="1134"/>
                      <a:pt x="51" y="1134"/>
                      <a:pt x="55" y="1134"/>
                    </a:cubicBezTo>
                    <a:cubicBezTo>
                      <a:pt x="78" y="1134"/>
                      <a:pt x="101" y="1118"/>
                      <a:pt x="109" y="1096"/>
                    </a:cubicBezTo>
                    <a:cubicBezTo>
                      <a:pt x="163" y="925"/>
                      <a:pt x="221" y="755"/>
                      <a:pt x="278" y="586"/>
                    </a:cubicBezTo>
                    <a:cubicBezTo>
                      <a:pt x="337" y="418"/>
                      <a:pt x="393" y="249"/>
                      <a:pt x="456" y="82"/>
                    </a:cubicBezTo>
                    <a:cubicBezTo>
                      <a:pt x="469" y="61"/>
                      <a:pt x="467" y="31"/>
                      <a:pt x="447" y="14"/>
                    </a:cubicBezTo>
                    <a:cubicBezTo>
                      <a:pt x="434" y="5"/>
                      <a:pt x="422"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5330625" y="1379700"/>
                <a:ext cx="27100" cy="66075"/>
              </a:xfrm>
              <a:custGeom>
                <a:avLst/>
                <a:gdLst/>
                <a:ahLst/>
                <a:cxnLst/>
                <a:rect l="l" t="t" r="r" b="b"/>
                <a:pathLst>
                  <a:path w="1084" h="2643" extrusionOk="0">
                    <a:moveTo>
                      <a:pt x="1027" y="0"/>
                    </a:moveTo>
                    <a:cubicBezTo>
                      <a:pt x="1014" y="0"/>
                      <a:pt x="1000" y="5"/>
                      <a:pt x="990" y="15"/>
                    </a:cubicBezTo>
                    <a:cubicBezTo>
                      <a:pt x="951" y="74"/>
                      <a:pt x="946" y="157"/>
                      <a:pt x="918" y="224"/>
                    </a:cubicBezTo>
                    <a:cubicBezTo>
                      <a:pt x="865" y="384"/>
                      <a:pt x="811" y="544"/>
                      <a:pt x="751" y="702"/>
                    </a:cubicBezTo>
                    <a:cubicBezTo>
                      <a:pt x="541" y="1249"/>
                      <a:pt x="326" y="1795"/>
                      <a:pt x="107" y="2338"/>
                    </a:cubicBezTo>
                    <a:cubicBezTo>
                      <a:pt x="77" y="2413"/>
                      <a:pt x="44" y="2493"/>
                      <a:pt x="11" y="2574"/>
                    </a:cubicBezTo>
                    <a:cubicBezTo>
                      <a:pt x="0" y="2598"/>
                      <a:pt x="6" y="2627"/>
                      <a:pt x="32" y="2639"/>
                    </a:cubicBezTo>
                    <a:lnTo>
                      <a:pt x="32" y="2638"/>
                    </a:lnTo>
                    <a:cubicBezTo>
                      <a:pt x="38" y="2641"/>
                      <a:pt x="44" y="2643"/>
                      <a:pt x="51" y="2643"/>
                    </a:cubicBezTo>
                    <a:cubicBezTo>
                      <a:pt x="70" y="2643"/>
                      <a:pt x="88" y="2631"/>
                      <a:pt x="96" y="2613"/>
                    </a:cubicBezTo>
                    <a:cubicBezTo>
                      <a:pt x="126" y="2542"/>
                      <a:pt x="155" y="2471"/>
                      <a:pt x="184" y="2399"/>
                    </a:cubicBezTo>
                    <a:cubicBezTo>
                      <a:pt x="250" y="2240"/>
                      <a:pt x="316" y="2074"/>
                      <a:pt x="381" y="1907"/>
                    </a:cubicBezTo>
                    <a:cubicBezTo>
                      <a:pt x="569" y="1435"/>
                      <a:pt x="754" y="963"/>
                      <a:pt x="932" y="488"/>
                    </a:cubicBezTo>
                    <a:cubicBezTo>
                      <a:pt x="980" y="367"/>
                      <a:pt x="1021" y="243"/>
                      <a:pt x="1059" y="120"/>
                    </a:cubicBezTo>
                    <a:cubicBezTo>
                      <a:pt x="1066" y="92"/>
                      <a:pt x="1084" y="63"/>
                      <a:pt x="1074" y="34"/>
                    </a:cubicBezTo>
                    <a:cubicBezTo>
                      <a:pt x="1069" y="12"/>
                      <a:pt x="1048" y="0"/>
                      <a:pt x="1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5339675" y="1362725"/>
                <a:ext cx="41025" cy="99300"/>
              </a:xfrm>
              <a:custGeom>
                <a:avLst/>
                <a:gdLst/>
                <a:ahLst/>
                <a:cxnLst/>
                <a:rect l="l" t="t" r="r" b="b"/>
                <a:pathLst>
                  <a:path w="1641" h="3972" extrusionOk="0">
                    <a:moveTo>
                      <a:pt x="1571" y="1"/>
                    </a:moveTo>
                    <a:cubicBezTo>
                      <a:pt x="1553" y="1"/>
                      <a:pt x="1536" y="10"/>
                      <a:pt x="1525" y="26"/>
                    </a:cubicBezTo>
                    <a:cubicBezTo>
                      <a:pt x="1297" y="667"/>
                      <a:pt x="1036" y="1295"/>
                      <a:pt x="785" y="1928"/>
                    </a:cubicBezTo>
                    <a:cubicBezTo>
                      <a:pt x="526" y="2584"/>
                      <a:pt x="267" y="3240"/>
                      <a:pt x="11" y="3897"/>
                    </a:cubicBezTo>
                    <a:cubicBezTo>
                      <a:pt x="1" y="3926"/>
                      <a:pt x="17" y="3961"/>
                      <a:pt x="47" y="3969"/>
                    </a:cubicBezTo>
                    <a:cubicBezTo>
                      <a:pt x="53" y="3970"/>
                      <a:pt x="58" y="3971"/>
                      <a:pt x="63" y="3971"/>
                    </a:cubicBezTo>
                    <a:cubicBezTo>
                      <a:pt x="87" y="3971"/>
                      <a:pt x="109" y="3953"/>
                      <a:pt x="119" y="3929"/>
                    </a:cubicBezTo>
                    <a:cubicBezTo>
                      <a:pt x="489" y="2970"/>
                      <a:pt x="875" y="2017"/>
                      <a:pt x="1245" y="1057"/>
                    </a:cubicBezTo>
                    <a:cubicBezTo>
                      <a:pt x="1341" y="806"/>
                      <a:pt x="1434" y="555"/>
                      <a:pt x="1531" y="304"/>
                    </a:cubicBezTo>
                    <a:cubicBezTo>
                      <a:pt x="1554" y="243"/>
                      <a:pt x="1576" y="183"/>
                      <a:pt x="1599" y="122"/>
                    </a:cubicBezTo>
                    <a:cubicBezTo>
                      <a:pt x="1614" y="84"/>
                      <a:pt x="1641" y="28"/>
                      <a:pt x="1592" y="5"/>
                    </a:cubicBezTo>
                    <a:cubicBezTo>
                      <a:pt x="1585" y="2"/>
                      <a:pt x="1578" y="1"/>
                      <a:pt x="1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5355125" y="1355625"/>
                <a:ext cx="47150" cy="111175"/>
              </a:xfrm>
              <a:custGeom>
                <a:avLst/>
                <a:gdLst/>
                <a:ahLst/>
                <a:cxnLst/>
                <a:rect l="l" t="t" r="r" b="b"/>
                <a:pathLst>
                  <a:path w="1886" h="4447" extrusionOk="0">
                    <a:moveTo>
                      <a:pt x="1829" y="1"/>
                    </a:moveTo>
                    <a:cubicBezTo>
                      <a:pt x="1806" y="1"/>
                      <a:pt x="1781" y="15"/>
                      <a:pt x="1775" y="46"/>
                    </a:cubicBezTo>
                    <a:cubicBezTo>
                      <a:pt x="1674" y="378"/>
                      <a:pt x="1546" y="700"/>
                      <a:pt x="1408" y="1019"/>
                    </a:cubicBezTo>
                    <a:cubicBezTo>
                      <a:pt x="1219" y="1475"/>
                      <a:pt x="1031" y="1930"/>
                      <a:pt x="840" y="2385"/>
                    </a:cubicBezTo>
                    <a:cubicBezTo>
                      <a:pt x="563" y="3047"/>
                      <a:pt x="286" y="3708"/>
                      <a:pt x="11" y="4368"/>
                    </a:cubicBezTo>
                    <a:cubicBezTo>
                      <a:pt x="1" y="4396"/>
                      <a:pt x="8" y="4429"/>
                      <a:pt x="35" y="4442"/>
                    </a:cubicBezTo>
                    <a:cubicBezTo>
                      <a:pt x="42" y="4445"/>
                      <a:pt x="49" y="4446"/>
                      <a:pt x="56" y="4446"/>
                    </a:cubicBezTo>
                    <a:cubicBezTo>
                      <a:pt x="78" y="4446"/>
                      <a:pt x="100" y="4433"/>
                      <a:pt x="108" y="4413"/>
                    </a:cubicBezTo>
                    <a:cubicBezTo>
                      <a:pt x="161" y="4285"/>
                      <a:pt x="214" y="4158"/>
                      <a:pt x="269" y="4030"/>
                    </a:cubicBezTo>
                    <a:cubicBezTo>
                      <a:pt x="615" y="3199"/>
                      <a:pt x="962" y="2370"/>
                      <a:pt x="1311" y="1541"/>
                    </a:cubicBezTo>
                    <a:cubicBezTo>
                      <a:pt x="1503" y="1091"/>
                      <a:pt x="1681" y="635"/>
                      <a:pt x="1843" y="173"/>
                    </a:cubicBezTo>
                    <a:cubicBezTo>
                      <a:pt x="1855" y="136"/>
                      <a:pt x="1869" y="99"/>
                      <a:pt x="1878" y="62"/>
                    </a:cubicBezTo>
                    <a:cubicBezTo>
                      <a:pt x="1885" y="22"/>
                      <a:pt x="1858" y="1"/>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5358200" y="1334500"/>
                <a:ext cx="65325" cy="142825"/>
              </a:xfrm>
              <a:custGeom>
                <a:avLst/>
                <a:gdLst/>
                <a:ahLst/>
                <a:cxnLst/>
                <a:rect l="l" t="t" r="r" b="b"/>
                <a:pathLst>
                  <a:path w="2613" h="5713" extrusionOk="0">
                    <a:moveTo>
                      <a:pt x="2558" y="0"/>
                    </a:moveTo>
                    <a:cubicBezTo>
                      <a:pt x="2529" y="0"/>
                      <a:pt x="2507" y="24"/>
                      <a:pt x="2504" y="51"/>
                    </a:cubicBezTo>
                    <a:cubicBezTo>
                      <a:pt x="2485" y="102"/>
                      <a:pt x="2470" y="153"/>
                      <a:pt x="2453" y="204"/>
                    </a:cubicBezTo>
                    <a:cubicBezTo>
                      <a:pt x="1998" y="1377"/>
                      <a:pt x="1426" y="2500"/>
                      <a:pt x="915" y="3649"/>
                    </a:cubicBezTo>
                    <a:cubicBezTo>
                      <a:pt x="613" y="4309"/>
                      <a:pt x="313" y="4969"/>
                      <a:pt x="13" y="5629"/>
                    </a:cubicBezTo>
                    <a:cubicBezTo>
                      <a:pt x="0" y="5658"/>
                      <a:pt x="9" y="5693"/>
                      <a:pt x="39" y="5707"/>
                    </a:cubicBezTo>
                    <a:cubicBezTo>
                      <a:pt x="47" y="5711"/>
                      <a:pt x="55" y="5713"/>
                      <a:pt x="63" y="5713"/>
                    </a:cubicBezTo>
                    <a:cubicBezTo>
                      <a:pt x="85" y="5713"/>
                      <a:pt x="107" y="5699"/>
                      <a:pt x="117" y="5677"/>
                    </a:cubicBezTo>
                    <a:cubicBezTo>
                      <a:pt x="363" y="5137"/>
                      <a:pt x="609" y="4596"/>
                      <a:pt x="856" y="4056"/>
                    </a:cubicBezTo>
                    <a:cubicBezTo>
                      <a:pt x="1411" y="2804"/>
                      <a:pt x="2031" y="1567"/>
                      <a:pt x="2527" y="293"/>
                    </a:cubicBezTo>
                    <a:cubicBezTo>
                      <a:pt x="2556" y="214"/>
                      <a:pt x="2592" y="137"/>
                      <a:pt x="2609" y="56"/>
                    </a:cubicBezTo>
                    <a:cubicBezTo>
                      <a:pt x="2612" y="27"/>
                      <a:pt x="2589" y="0"/>
                      <a:pt x="2560" y="0"/>
                    </a:cubicBezTo>
                    <a:cubicBezTo>
                      <a:pt x="2560" y="0"/>
                      <a:pt x="2559" y="0"/>
                      <a:pt x="2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5367275" y="1316050"/>
                <a:ext cx="80600" cy="166725"/>
              </a:xfrm>
              <a:custGeom>
                <a:avLst/>
                <a:gdLst/>
                <a:ahLst/>
                <a:cxnLst/>
                <a:rect l="l" t="t" r="r" b="b"/>
                <a:pathLst>
                  <a:path w="3224" h="6669" extrusionOk="0">
                    <a:moveTo>
                      <a:pt x="3153" y="1"/>
                    </a:moveTo>
                    <a:cubicBezTo>
                      <a:pt x="3141" y="1"/>
                      <a:pt x="3128" y="5"/>
                      <a:pt x="3117" y="15"/>
                    </a:cubicBezTo>
                    <a:cubicBezTo>
                      <a:pt x="3081" y="56"/>
                      <a:pt x="3071" y="114"/>
                      <a:pt x="3048" y="161"/>
                    </a:cubicBezTo>
                    <a:cubicBezTo>
                      <a:pt x="2629" y="1175"/>
                      <a:pt x="2171" y="2176"/>
                      <a:pt x="1701" y="3167"/>
                    </a:cubicBezTo>
                    <a:cubicBezTo>
                      <a:pt x="1153" y="4319"/>
                      <a:pt x="579" y="5458"/>
                      <a:pt x="12" y="6599"/>
                    </a:cubicBezTo>
                    <a:cubicBezTo>
                      <a:pt x="1" y="6622"/>
                      <a:pt x="10" y="6653"/>
                      <a:pt x="34" y="6665"/>
                    </a:cubicBezTo>
                    <a:lnTo>
                      <a:pt x="33" y="6665"/>
                    </a:lnTo>
                    <a:cubicBezTo>
                      <a:pt x="39" y="6667"/>
                      <a:pt x="45" y="6668"/>
                      <a:pt x="51" y="6668"/>
                    </a:cubicBezTo>
                    <a:cubicBezTo>
                      <a:pt x="70" y="6668"/>
                      <a:pt x="89" y="6657"/>
                      <a:pt x="98" y="6638"/>
                    </a:cubicBezTo>
                    <a:cubicBezTo>
                      <a:pt x="540" y="5756"/>
                      <a:pt x="977" y="4870"/>
                      <a:pt x="1416" y="3986"/>
                    </a:cubicBezTo>
                    <a:cubicBezTo>
                      <a:pt x="2062" y="2712"/>
                      <a:pt x="2644" y="1409"/>
                      <a:pt x="3190" y="91"/>
                    </a:cubicBezTo>
                    <a:cubicBezTo>
                      <a:pt x="3223" y="50"/>
                      <a:pt x="3192" y="1"/>
                      <a:pt x="3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5379125" y="1303975"/>
                <a:ext cx="84100" cy="199200"/>
              </a:xfrm>
              <a:custGeom>
                <a:avLst/>
                <a:gdLst/>
                <a:ahLst/>
                <a:cxnLst/>
                <a:rect l="l" t="t" r="r" b="b"/>
                <a:pathLst>
                  <a:path w="3364" h="7968" extrusionOk="0">
                    <a:moveTo>
                      <a:pt x="3299" y="1"/>
                    </a:moveTo>
                    <a:cubicBezTo>
                      <a:pt x="3269" y="1"/>
                      <a:pt x="3244" y="28"/>
                      <a:pt x="3243" y="57"/>
                    </a:cubicBezTo>
                    <a:cubicBezTo>
                      <a:pt x="3223" y="147"/>
                      <a:pt x="3198" y="236"/>
                      <a:pt x="3173" y="325"/>
                    </a:cubicBezTo>
                    <a:cubicBezTo>
                      <a:pt x="2617" y="1982"/>
                      <a:pt x="1938" y="3597"/>
                      <a:pt x="1245" y="5202"/>
                    </a:cubicBezTo>
                    <a:cubicBezTo>
                      <a:pt x="839" y="6100"/>
                      <a:pt x="432" y="7000"/>
                      <a:pt x="12" y="7894"/>
                    </a:cubicBezTo>
                    <a:cubicBezTo>
                      <a:pt x="0" y="7919"/>
                      <a:pt x="8" y="7951"/>
                      <a:pt x="35" y="7963"/>
                    </a:cubicBezTo>
                    <a:cubicBezTo>
                      <a:pt x="42" y="7966"/>
                      <a:pt x="49" y="7968"/>
                      <a:pt x="56" y="7968"/>
                    </a:cubicBezTo>
                    <a:cubicBezTo>
                      <a:pt x="76" y="7968"/>
                      <a:pt x="96" y="7955"/>
                      <a:pt x="104" y="7936"/>
                    </a:cubicBezTo>
                    <a:cubicBezTo>
                      <a:pt x="279" y="7570"/>
                      <a:pt x="446" y="7202"/>
                      <a:pt x="615" y="6834"/>
                    </a:cubicBezTo>
                    <a:cubicBezTo>
                      <a:pt x="1005" y="5993"/>
                      <a:pt x="1371" y="5142"/>
                      <a:pt x="1743" y="4292"/>
                    </a:cubicBezTo>
                    <a:cubicBezTo>
                      <a:pt x="2300" y="3004"/>
                      <a:pt x="2834" y="1704"/>
                      <a:pt x="3264" y="368"/>
                    </a:cubicBezTo>
                    <a:cubicBezTo>
                      <a:pt x="3292" y="285"/>
                      <a:pt x="3316" y="203"/>
                      <a:pt x="3337" y="117"/>
                    </a:cubicBezTo>
                    <a:cubicBezTo>
                      <a:pt x="3353" y="76"/>
                      <a:pt x="3363" y="5"/>
                      <a:pt x="3301" y="1"/>
                    </a:cubicBezTo>
                    <a:cubicBezTo>
                      <a:pt x="3300" y="1"/>
                      <a:pt x="3299"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5026825" y="1287750"/>
                <a:ext cx="75325" cy="65375"/>
              </a:xfrm>
              <a:custGeom>
                <a:avLst/>
                <a:gdLst/>
                <a:ahLst/>
                <a:cxnLst/>
                <a:rect l="l" t="t" r="r" b="b"/>
                <a:pathLst>
                  <a:path w="3013" h="2615" extrusionOk="0">
                    <a:moveTo>
                      <a:pt x="51" y="1"/>
                    </a:moveTo>
                    <a:cubicBezTo>
                      <a:pt x="27" y="1"/>
                      <a:pt x="3" y="17"/>
                      <a:pt x="1" y="46"/>
                    </a:cubicBezTo>
                    <a:cubicBezTo>
                      <a:pt x="12" y="144"/>
                      <a:pt x="105" y="213"/>
                      <a:pt x="160" y="289"/>
                    </a:cubicBezTo>
                    <a:cubicBezTo>
                      <a:pt x="290" y="433"/>
                      <a:pt x="426" y="571"/>
                      <a:pt x="563" y="706"/>
                    </a:cubicBezTo>
                    <a:cubicBezTo>
                      <a:pt x="1278" y="1414"/>
                      <a:pt x="2072" y="2039"/>
                      <a:pt x="2901" y="2606"/>
                    </a:cubicBezTo>
                    <a:lnTo>
                      <a:pt x="2901" y="2607"/>
                    </a:lnTo>
                    <a:cubicBezTo>
                      <a:pt x="2910" y="2612"/>
                      <a:pt x="2919" y="2615"/>
                      <a:pt x="2929" y="2615"/>
                    </a:cubicBezTo>
                    <a:cubicBezTo>
                      <a:pt x="2948" y="2615"/>
                      <a:pt x="2968" y="2604"/>
                      <a:pt x="2978" y="2586"/>
                    </a:cubicBezTo>
                    <a:cubicBezTo>
                      <a:pt x="3012" y="2502"/>
                      <a:pt x="2881" y="2471"/>
                      <a:pt x="2831" y="2423"/>
                    </a:cubicBezTo>
                    <a:cubicBezTo>
                      <a:pt x="2502" y="2195"/>
                      <a:pt x="2182" y="1950"/>
                      <a:pt x="1864" y="1704"/>
                    </a:cubicBezTo>
                    <a:cubicBezTo>
                      <a:pt x="1243" y="1211"/>
                      <a:pt x="622" y="702"/>
                      <a:pt x="124" y="79"/>
                    </a:cubicBezTo>
                    <a:cubicBezTo>
                      <a:pt x="110" y="62"/>
                      <a:pt x="106" y="39"/>
                      <a:pt x="92" y="22"/>
                    </a:cubicBezTo>
                    <a:cubicBezTo>
                      <a:pt x="82" y="7"/>
                      <a:pt x="6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5029350" y="1278625"/>
                <a:ext cx="84425" cy="73700"/>
              </a:xfrm>
              <a:custGeom>
                <a:avLst/>
                <a:gdLst/>
                <a:ahLst/>
                <a:cxnLst/>
                <a:rect l="l" t="t" r="r" b="b"/>
                <a:pathLst>
                  <a:path w="3377" h="2948" extrusionOk="0">
                    <a:moveTo>
                      <a:pt x="42" y="1"/>
                    </a:moveTo>
                    <a:lnTo>
                      <a:pt x="28" y="32"/>
                    </a:lnTo>
                    <a:cubicBezTo>
                      <a:pt x="19" y="55"/>
                      <a:pt x="9" y="78"/>
                      <a:pt x="0" y="100"/>
                    </a:cubicBezTo>
                    <a:cubicBezTo>
                      <a:pt x="1004" y="1138"/>
                      <a:pt x="2134" y="2048"/>
                      <a:pt x="3270" y="2935"/>
                    </a:cubicBezTo>
                    <a:cubicBezTo>
                      <a:pt x="3283" y="2944"/>
                      <a:pt x="3295" y="2948"/>
                      <a:pt x="3305" y="2948"/>
                    </a:cubicBezTo>
                    <a:cubicBezTo>
                      <a:pt x="3350" y="2948"/>
                      <a:pt x="3377" y="2880"/>
                      <a:pt x="3333" y="2846"/>
                    </a:cubicBezTo>
                    <a:cubicBezTo>
                      <a:pt x="3203" y="2749"/>
                      <a:pt x="3076" y="2650"/>
                      <a:pt x="2949" y="2549"/>
                    </a:cubicBezTo>
                    <a:cubicBezTo>
                      <a:pt x="2672" y="2330"/>
                      <a:pt x="2400" y="2106"/>
                      <a:pt x="2128" y="1881"/>
                    </a:cubicBezTo>
                    <a:cubicBezTo>
                      <a:pt x="1733" y="1559"/>
                      <a:pt x="1345" y="1228"/>
                      <a:pt x="969" y="885"/>
                    </a:cubicBezTo>
                    <a:cubicBezTo>
                      <a:pt x="657" y="594"/>
                      <a:pt x="328" y="317"/>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5034150" y="1267025"/>
                <a:ext cx="73625" cy="65150"/>
              </a:xfrm>
              <a:custGeom>
                <a:avLst/>
                <a:gdLst/>
                <a:ahLst/>
                <a:cxnLst/>
                <a:rect l="l" t="t" r="r" b="b"/>
                <a:pathLst>
                  <a:path w="2945" h="2606" extrusionOk="0">
                    <a:moveTo>
                      <a:pt x="44" y="1"/>
                    </a:moveTo>
                    <a:cubicBezTo>
                      <a:pt x="30" y="34"/>
                      <a:pt x="15" y="68"/>
                      <a:pt x="1" y="101"/>
                    </a:cubicBezTo>
                    <a:cubicBezTo>
                      <a:pt x="929" y="953"/>
                      <a:pt x="1865" y="1782"/>
                      <a:pt x="2834" y="2593"/>
                    </a:cubicBezTo>
                    <a:cubicBezTo>
                      <a:pt x="2846" y="2601"/>
                      <a:pt x="2858" y="2606"/>
                      <a:pt x="2869" y="2606"/>
                    </a:cubicBezTo>
                    <a:cubicBezTo>
                      <a:pt x="2916" y="2606"/>
                      <a:pt x="2944" y="2535"/>
                      <a:pt x="2898" y="2500"/>
                    </a:cubicBezTo>
                    <a:cubicBezTo>
                      <a:pt x="2704" y="2337"/>
                      <a:pt x="2510" y="2172"/>
                      <a:pt x="2317" y="2006"/>
                    </a:cubicBezTo>
                    <a:cubicBezTo>
                      <a:pt x="1554" y="1344"/>
                      <a:pt x="784" y="690"/>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5042625" y="1250775"/>
                <a:ext cx="59375" cy="58600"/>
              </a:xfrm>
              <a:custGeom>
                <a:avLst/>
                <a:gdLst/>
                <a:ahLst/>
                <a:cxnLst/>
                <a:rect l="l" t="t" r="r" b="b"/>
                <a:pathLst>
                  <a:path w="2375" h="2344" extrusionOk="0">
                    <a:moveTo>
                      <a:pt x="55" y="0"/>
                    </a:moveTo>
                    <a:cubicBezTo>
                      <a:pt x="36" y="29"/>
                      <a:pt x="19" y="58"/>
                      <a:pt x="1" y="86"/>
                    </a:cubicBezTo>
                    <a:lnTo>
                      <a:pt x="0" y="88"/>
                    </a:lnTo>
                    <a:cubicBezTo>
                      <a:pt x="250" y="379"/>
                      <a:pt x="523" y="651"/>
                      <a:pt x="792" y="923"/>
                    </a:cubicBezTo>
                    <a:cubicBezTo>
                      <a:pt x="1277" y="1397"/>
                      <a:pt x="1764" y="1870"/>
                      <a:pt x="2265" y="2327"/>
                    </a:cubicBezTo>
                    <a:cubicBezTo>
                      <a:pt x="2277" y="2339"/>
                      <a:pt x="2290" y="2344"/>
                      <a:pt x="2303" y="2344"/>
                    </a:cubicBezTo>
                    <a:cubicBezTo>
                      <a:pt x="2344" y="2344"/>
                      <a:pt x="2374" y="2286"/>
                      <a:pt x="2336" y="2249"/>
                    </a:cubicBezTo>
                    <a:cubicBezTo>
                      <a:pt x="2110" y="2043"/>
                      <a:pt x="1888" y="1832"/>
                      <a:pt x="1667" y="1621"/>
                    </a:cubicBezTo>
                    <a:cubicBezTo>
                      <a:pt x="1294" y="1262"/>
                      <a:pt x="919" y="902"/>
                      <a:pt x="551" y="536"/>
                    </a:cubicBezTo>
                    <a:cubicBezTo>
                      <a:pt x="380" y="364"/>
                      <a:pt x="209" y="188"/>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5051650" y="1237425"/>
                <a:ext cx="51450" cy="50650"/>
              </a:xfrm>
              <a:custGeom>
                <a:avLst/>
                <a:gdLst/>
                <a:ahLst/>
                <a:cxnLst/>
                <a:rect l="l" t="t" r="r" b="b"/>
                <a:pathLst>
                  <a:path w="2058" h="2026" extrusionOk="0">
                    <a:moveTo>
                      <a:pt x="56" y="1"/>
                    </a:moveTo>
                    <a:cubicBezTo>
                      <a:pt x="53" y="6"/>
                      <a:pt x="49" y="10"/>
                      <a:pt x="47" y="15"/>
                    </a:cubicBezTo>
                    <a:cubicBezTo>
                      <a:pt x="31" y="37"/>
                      <a:pt x="16" y="58"/>
                      <a:pt x="1" y="79"/>
                    </a:cubicBezTo>
                    <a:cubicBezTo>
                      <a:pt x="628" y="746"/>
                      <a:pt x="1288" y="1381"/>
                      <a:pt x="1952" y="2009"/>
                    </a:cubicBezTo>
                    <a:cubicBezTo>
                      <a:pt x="1964" y="2021"/>
                      <a:pt x="1977" y="2025"/>
                      <a:pt x="1988" y="2025"/>
                    </a:cubicBezTo>
                    <a:cubicBezTo>
                      <a:pt x="2028" y="2025"/>
                      <a:pt x="2057" y="1970"/>
                      <a:pt x="2022" y="1934"/>
                    </a:cubicBezTo>
                    <a:cubicBezTo>
                      <a:pt x="1756" y="1690"/>
                      <a:pt x="1498" y="1440"/>
                      <a:pt x="1242" y="1187"/>
                    </a:cubicBezTo>
                    <a:cubicBezTo>
                      <a:pt x="849" y="790"/>
                      <a:pt x="437" y="410"/>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5058875" y="1227275"/>
                <a:ext cx="41025" cy="40750"/>
              </a:xfrm>
              <a:custGeom>
                <a:avLst/>
                <a:gdLst/>
                <a:ahLst/>
                <a:cxnLst/>
                <a:rect l="l" t="t" r="r" b="b"/>
                <a:pathLst>
                  <a:path w="1641" h="1630" extrusionOk="0">
                    <a:moveTo>
                      <a:pt x="58" y="0"/>
                    </a:moveTo>
                    <a:cubicBezTo>
                      <a:pt x="40" y="27"/>
                      <a:pt x="20" y="54"/>
                      <a:pt x="0" y="81"/>
                    </a:cubicBezTo>
                    <a:cubicBezTo>
                      <a:pt x="506" y="600"/>
                      <a:pt x="1018" y="1114"/>
                      <a:pt x="1541" y="1615"/>
                    </a:cubicBezTo>
                    <a:cubicBezTo>
                      <a:pt x="1551" y="1625"/>
                      <a:pt x="1563" y="1630"/>
                      <a:pt x="1574" y="1630"/>
                    </a:cubicBezTo>
                    <a:cubicBezTo>
                      <a:pt x="1611" y="1630"/>
                      <a:pt x="1640" y="1578"/>
                      <a:pt x="1606" y="1544"/>
                    </a:cubicBezTo>
                    <a:cubicBezTo>
                      <a:pt x="1480" y="1425"/>
                      <a:pt x="1355" y="1304"/>
                      <a:pt x="1231" y="1183"/>
                    </a:cubicBezTo>
                    <a:cubicBezTo>
                      <a:pt x="838" y="792"/>
                      <a:pt x="444" y="40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5066200" y="1217225"/>
                <a:ext cx="30800" cy="31125"/>
              </a:xfrm>
              <a:custGeom>
                <a:avLst/>
                <a:gdLst/>
                <a:ahLst/>
                <a:cxnLst/>
                <a:rect l="l" t="t" r="r" b="b"/>
                <a:pathLst>
                  <a:path w="1232" h="1245" extrusionOk="0">
                    <a:moveTo>
                      <a:pt x="58" y="1"/>
                    </a:moveTo>
                    <a:cubicBezTo>
                      <a:pt x="39" y="27"/>
                      <a:pt x="19" y="53"/>
                      <a:pt x="1" y="79"/>
                    </a:cubicBezTo>
                    <a:cubicBezTo>
                      <a:pt x="28" y="108"/>
                      <a:pt x="55" y="137"/>
                      <a:pt x="83" y="166"/>
                    </a:cubicBezTo>
                    <a:cubicBezTo>
                      <a:pt x="431" y="526"/>
                      <a:pt x="777" y="891"/>
                      <a:pt x="1146" y="1229"/>
                    </a:cubicBezTo>
                    <a:cubicBezTo>
                      <a:pt x="1157" y="1239"/>
                      <a:pt x="1169" y="1244"/>
                      <a:pt x="1182" y="1244"/>
                    </a:cubicBezTo>
                    <a:cubicBezTo>
                      <a:pt x="1194" y="1244"/>
                      <a:pt x="1205" y="1240"/>
                      <a:pt x="1214" y="1229"/>
                    </a:cubicBezTo>
                    <a:cubicBezTo>
                      <a:pt x="1232" y="1211"/>
                      <a:pt x="1232" y="1176"/>
                      <a:pt x="1212" y="1159"/>
                    </a:cubicBezTo>
                    <a:cubicBezTo>
                      <a:pt x="1154" y="1108"/>
                      <a:pt x="1099" y="1056"/>
                      <a:pt x="1043" y="1003"/>
                    </a:cubicBezTo>
                    <a:cubicBezTo>
                      <a:pt x="710" y="675"/>
                      <a:pt x="377" y="344"/>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5073175" y="1207675"/>
                <a:ext cx="24225" cy="23625"/>
              </a:xfrm>
              <a:custGeom>
                <a:avLst/>
                <a:gdLst/>
                <a:ahLst/>
                <a:cxnLst/>
                <a:rect l="l" t="t" r="r" b="b"/>
                <a:pathLst>
                  <a:path w="969" h="945" extrusionOk="0">
                    <a:moveTo>
                      <a:pt x="61" y="0"/>
                    </a:moveTo>
                    <a:cubicBezTo>
                      <a:pt x="40" y="27"/>
                      <a:pt x="21" y="55"/>
                      <a:pt x="0" y="82"/>
                    </a:cubicBezTo>
                    <a:cubicBezTo>
                      <a:pt x="282" y="371"/>
                      <a:pt x="566" y="656"/>
                      <a:pt x="863" y="929"/>
                    </a:cubicBezTo>
                    <a:cubicBezTo>
                      <a:pt x="874" y="940"/>
                      <a:pt x="887" y="945"/>
                      <a:pt x="898" y="945"/>
                    </a:cubicBezTo>
                    <a:cubicBezTo>
                      <a:pt x="939" y="945"/>
                      <a:pt x="969" y="890"/>
                      <a:pt x="932" y="854"/>
                    </a:cubicBezTo>
                    <a:cubicBezTo>
                      <a:pt x="723" y="666"/>
                      <a:pt x="523" y="466"/>
                      <a:pt x="324" y="267"/>
                    </a:cubicBezTo>
                    <a:cubicBezTo>
                      <a:pt x="238" y="177"/>
                      <a:pt x="149" y="88"/>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5080350" y="1198600"/>
                <a:ext cx="15525" cy="15050"/>
              </a:xfrm>
              <a:custGeom>
                <a:avLst/>
                <a:gdLst/>
                <a:ahLst/>
                <a:cxnLst/>
                <a:rect l="l" t="t" r="r" b="b"/>
                <a:pathLst>
                  <a:path w="621" h="602" extrusionOk="0">
                    <a:moveTo>
                      <a:pt x="69" y="1"/>
                    </a:moveTo>
                    <a:cubicBezTo>
                      <a:pt x="46" y="27"/>
                      <a:pt x="22" y="55"/>
                      <a:pt x="1" y="82"/>
                    </a:cubicBezTo>
                    <a:cubicBezTo>
                      <a:pt x="166" y="256"/>
                      <a:pt x="339" y="422"/>
                      <a:pt x="512" y="585"/>
                    </a:cubicBezTo>
                    <a:cubicBezTo>
                      <a:pt x="524" y="597"/>
                      <a:pt x="536" y="601"/>
                      <a:pt x="549" y="601"/>
                    </a:cubicBezTo>
                    <a:cubicBezTo>
                      <a:pt x="589" y="601"/>
                      <a:pt x="621" y="546"/>
                      <a:pt x="583" y="509"/>
                    </a:cubicBezTo>
                    <a:cubicBezTo>
                      <a:pt x="461" y="399"/>
                      <a:pt x="345" y="284"/>
                      <a:pt x="229" y="166"/>
                    </a:cubicBezTo>
                    <a:cubicBezTo>
                      <a:pt x="176" y="110"/>
                      <a:pt x="123" y="56"/>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5087975" y="1189850"/>
                <a:ext cx="9800" cy="10650"/>
              </a:xfrm>
              <a:custGeom>
                <a:avLst/>
                <a:gdLst/>
                <a:ahLst/>
                <a:cxnLst/>
                <a:rect l="l" t="t" r="r" b="b"/>
                <a:pathLst>
                  <a:path w="392" h="426" extrusionOk="0">
                    <a:moveTo>
                      <a:pt x="72" y="1"/>
                    </a:moveTo>
                    <a:cubicBezTo>
                      <a:pt x="48" y="25"/>
                      <a:pt x="24" y="51"/>
                      <a:pt x="0" y="77"/>
                    </a:cubicBezTo>
                    <a:cubicBezTo>
                      <a:pt x="96" y="190"/>
                      <a:pt x="196" y="302"/>
                      <a:pt x="298" y="411"/>
                    </a:cubicBezTo>
                    <a:cubicBezTo>
                      <a:pt x="309" y="421"/>
                      <a:pt x="323" y="426"/>
                      <a:pt x="336" y="426"/>
                    </a:cubicBezTo>
                    <a:cubicBezTo>
                      <a:pt x="349" y="426"/>
                      <a:pt x="362" y="421"/>
                      <a:pt x="372" y="411"/>
                    </a:cubicBezTo>
                    <a:cubicBezTo>
                      <a:pt x="392" y="389"/>
                      <a:pt x="388" y="354"/>
                      <a:pt x="369" y="333"/>
                    </a:cubicBezTo>
                    <a:cubicBezTo>
                      <a:pt x="303" y="265"/>
                      <a:pt x="238" y="194"/>
                      <a:pt x="175" y="122"/>
                    </a:cubicBezTo>
                    <a:cubicBezTo>
                      <a:pt x="141" y="81"/>
                      <a:pt x="107" y="4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5020550" y="1306350"/>
                <a:ext cx="57900" cy="49225"/>
              </a:xfrm>
              <a:custGeom>
                <a:avLst/>
                <a:gdLst/>
                <a:ahLst/>
                <a:cxnLst/>
                <a:rect l="l" t="t" r="r" b="b"/>
                <a:pathLst>
                  <a:path w="2316" h="1969" extrusionOk="0">
                    <a:moveTo>
                      <a:pt x="8" y="0"/>
                    </a:moveTo>
                    <a:cubicBezTo>
                      <a:pt x="7" y="7"/>
                      <a:pt x="6" y="14"/>
                      <a:pt x="3" y="21"/>
                    </a:cubicBezTo>
                    <a:cubicBezTo>
                      <a:pt x="3" y="22"/>
                      <a:pt x="3" y="22"/>
                      <a:pt x="3" y="24"/>
                    </a:cubicBezTo>
                    <a:cubicBezTo>
                      <a:pt x="4" y="34"/>
                      <a:pt x="4" y="43"/>
                      <a:pt x="4" y="54"/>
                    </a:cubicBezTo>
                    <a:cubicBezTo>
                      <a:pt x="3" y="78"/>
                      <a:pt x="2" y="102"/>
                      <a:pt x="1" y="126"/>
                    </a:cubicBezTo>
                    <a:cubicBezTo>
                      <a:pt x="709" y="771"/>
                      <a:pt x="1473" y="1350"/>
                      <a:pt x="2212" y="1957"/>
                    </a:cubicBezTo>
                    <a:cubicBezTo>
                      <a:pt x="2224" y="1965"/>
                      <a:pt x="2235" y="1968"/>
                      <a:pt x="2245" y="1968"/>
                    </a:cubicBezTo>
                    <a:cubicBezTo>
                      <a:pt x="2289" y="1968"/>
                      <a:pt x="2315" y="1906"/>
                      <a:pt x="2272" y="1872"/>
                    </a:cubicBezTo>
                    <a:cubicBezTo>
                      <a:pt x="2110" y="1742"/>
                      <a:pt x="1948" y="1611"/>
                      <a:pt x="1786" y="1481"/>
                    </a:cubicBezTo>
                    <a:cubicBezTo>
                      <a:pt x="1382" y="1154"/>
                      <a:pt x="980" y="824"/>
                      <a:pt x="580" y="494"/>
                    </a:cubicBezTo>
                    <a:cubicBezTo>
                      <a:pt x="384" y="334"/>
                      <a:pt x="188" y="176"/>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5017450" y="1328150"/>
                <a:ext cx="41975" cy="34225"/>
              </a:xfrm>
              <a:custGeom>
                <a:avLst/>
                <a:gdLst/>
                <a:ahLst/>
                <a:cxnLst/>
                <a:rect l="l" t="t" r="r" b="b"/>
                <a:pathLst>
                  <a:path w="1679" h="1369" extrusionOk="0">
                    <a:moveTo>
                      <a:pt x="26" y="0"/>
                    </a:moveTo>
                    <a:cubicBezTo>
                      <a:pt x="19" y="31"/>
                      <a:pt x="12" y="62"/>
                      <a:pt x="5" y="92"/>
                    </a:cubicBezTo>
                    <a:lnTo>
                      <a:pt x="0" y="108"/>
                    </a:lnTo>
                    <a:cubicBezTo>
                      <a:pt x="135" y="219"/>
                      <a:pt x="274" y="325"/>
                      <a:pt x="408" y="436"/>
                    </a:cubicBezTo>
                    <a:cubicBezTo>
                      <a:pt x="801" y="749"/>
                      <a:pt x="1191" y="1064"/>
                      <a:pt x="1597" y="1358"/>
                    </a:cubicBezTo>
                    <a:cubicBezTo>
                      <a:pt x="1607" y="1365"/>
                      <a:pt x="1617" y="1369"/>
                      <a:pt x="1627" y="1369"/>
                    </a:cubicBezTo>
                    <a:cubicBezTo>
                      <a:pt x="1641" y="1369"/>
                      <a:pt x="1655" y="1363"/>
                      <a:pt x="1663" y="1350"/>
                    </a:cubicBezTo>
                    <a:cubicBezTo>
                      <a:pt x="1678" y="1328"/>
                      <a:pt x="1674" y="1296"/>
                      <a:pt x="1653" y="1280"/>
                    </a:cubicBezTo>
                    <a:cubicBezTo>
                      <a:pt x="1600" y="1243"/>
                      <a:pt x="1548" y="1204"/>
                      <a:pt x="1497" y="1165"/>
                    </a:cubicBezTo>
                    <a:cubicBezTo>
                      <a:pt x="1092" y="861"/>
                      <a:pt x="695" y="544"/>
                      <a:pt x="301" y="227"/>
                    </a:cubicBezTo>
                    <a:cubicBezTo>
                      <a:pt x="210" y="152"/>
                      <a:pt x="117" y="77"/>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5013825" y="1344975"/>
                <a:ext cx="29375" cy="26375"/>
              </a:xfrm>
              <a:custGeom>
                <a:avLst/>
                <a:gdLst/>
                <a:ahLst/>
                <a:cxnLst/>
                <a:rect l="l" t="t" r="r" b="b"/>
                <a:pathLst>
                  <a:path w="1175" h="1055" extrusionOk="0">
                    <a:moveTo>
                      <a:pt x="19" y="1"/>
                    </a:moveTo>
                    <a:cubicBezTo>
                      <a:pt x="19" y="5"/>
                      <a:pt x="18" y="9"/>
                      <a:pt x="17" y="12"/>
                    </a:cubicBezTo>
                    <a:cubicBezTo>
                      <a:pt x="12" y="48"/>
                      <a:pt x="7" y="85"/>
                      <a:pt x="1" y="122"/>
                    </a:cubicBezTo>
                    <a:cubicBezTo>
                      <a:pt x="26" y="145"/>
                      <a:pt x="48" y="165"/>
                      <a:pt x="66" y="182"/>
                    </a:cubicBezTo>
                    <a:cubicBezTo>
                      <a:pt x="394" y="475"/>
                      <a:pt x="723" y="774"/>
                      <a:pt x="1074" y="1043"/>
                    </a:cubicBezTo>
                    <a:cubicBezTo>
                      <a:pt x="1085" y="1051"/>
                      <a:pt x="1096" y="1055"/>
                      <a:pt x="1105" y="1055"/>
                    </a:cubicBezTo>
                    <a:cubicBezTo>
                      <a:pt x="1148" y="1055"/>
                      <a:pt x="1174" y="993"/>
                      <a:pt x="1133" y="960"/>
                    </a:cubicBezTo>
                    <a:cubicBezTo>
                      <a:pt x="1004" y="863"/>
                      <a:pt x="881" y="760"/>
                      <a:pt x="758" y="656"/>
                    </a:cubicBezTo>
                    <a:cubicBezTo>
                      <a:pt x="515" y="449"/>
                      <a:pt x="275" y="237"/>
                      <a:pt x="38" y="19"/>
                    </a:cubicBezTo>
                    <a:cubicBezTo>
                      <a:pt x="32" y="13"/>
                      <a:pt x="26" y="7"/>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5012450" y="1361775"/>
                <a:ext cx="14275" cy="15550"/>
              </a:xfrm>
              <a:custGeom>
                <a:avLst/>
                <a:gdLst/>
                <a:ahLst/>
                <a:cxnLst/>
                <a:rect l="l" t="t" r="r" b="b"/>
                <a:pathLst>
                  <a:path w="571" h="622" extrusionOk="0">
                    <a:moveTo>
                      <a:pt x="12" y="1"/>
                    </a:moveTo>
                    <a:cubicBezTo>
                      <a:pt x="9" y="48"/>
                      <a:pt x="5" y="94"/>
                      <a:pt x="0" y="142"/>
                    </a:cubicBezTo>
                    <a:cubicBezTo>
                      <a:pt x="62" y="206"/>
                      <a:pt x="124" y="271"/>
                      <a:pt x="186" y="334"/>
                    </a:cubicBezTo>
                    <a:cubicBezTo>
                      <a:pt x="278" y="427"/>
                      <a:pt x="370" y="517"/>
                      <a:pt x="467" y="602"/>
                    </a:cubicBezTo>
                    <a:lnTo>
                      <a:pt x="466" y="602"/>
                    </a:lnTo>
                    <a:cubicBezTo>
                      <a:pt x="477" y="613"/>
                      <a:pt x="490" y="622"/>
                      <a:pt x="506" y="622"/>
                    </a:cubicBezTo>
                    <a:cubicBezTo>
                      <a:pt x="569" y="620"/>
                      <a:pt x="571" y="540"/>
                      <a:pt x="522" y="513"/>
                    </a:cubicBezTo>
                    <a:cubicBezTo>
                      <a:pt x="398" y="402"/>
                      <a:pt x="275" y="278"/>
                      <a:pt x="154" y="153"/>
                    </a:cubicBezTo>
                    <a:cubicBezTo>
                      <a:pt x="109" y="101"/>
                      <a:pt x="61" y="5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5390275" y="1497050"/>
                <a:ext cx="81800" cy="38050"/>
              </a:xfrm>
              <a:custGeom>
                <a:avLst/>
                <a:gdLst/>
                <a:ahLst/>
                <a:cxnLst/>
                <a:rect l="l" t="t" r="r" b="b"/>
                <a:pathLst>
                  <a:path w="3272" h="1522" extrusionOk="0">
                    <a:moveTo>
                      <a:pt x="69" y="0"/>
                    </a:moveTo>
                    <a:cubicBezTo>
                      <a:pt x="29" y="0"/>
                      <a:pt x="1" y="53"/>
                      <a:pt x="30" y="88"/>
                    </a:cubicBezTo>
                    <a:cubicBezTo>
                      <a:pt x="173" y="202"/>
                      <a:pt x="342" y="286"/>
                      <a:pt x="501" y="377"/>
                    </a:cubicBezTo>
                    <a:cubicBezTo>
                      <a:pt x="784" y="533"/>
                      <a:pt x="1068" y="687"/>
                      <a:pt x="1362" y="822"/>
                    </a:cubicBezTo>
                    <a:cubicBezTo>
                      <a:pt x="1966" y="1076"/>
                      <a:pt x="2579" y="1301"/>
                      <a:pt x="3197" y="1522"/>
                    </a:cubicBezTo>
                    <a:cubicBezTo>
                      <a:pt x="3222" y="1491"/>
                      <a:pt x="3246" y="1458"/>
                      <a:pt x="3272" y="1427"/>
                    </a:cubicBezTo>
                    <a:cubicBezTo>
                      <a:pt x="3217" y="1407"/>
                      <a:pt x="3163" y="1388"/>
                      <a:pt x="3109" y="1368"/>
                    </a:cubicBezTo>
                    <a:cubicBezTo>
                      <a:pt x="2115" y="999"/>
                      <a:pt x="1089" y="668"/>
                      <a:pt x="198" y="78"/>
                    </a:cubicBezTo>
                    <a:cubicBezTo>
                      <a:pt x="163" y="55"/>
                      <a:pt x="128" y="31"/>
                      <a:pt x="95" y="8"/>
                    </a:cubicBezTo>
                    <a:cubicBezTo>
                      <a:pt x="86" y="2"/>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5394475" y="1488975"/>
                <a:ext cx="87725" cy="33775"/>
              </a:xfrm>
              <a:custGeom>
                <a:avLst/>
                <a:gdLst/>
                <a:ahLst/>
                <a:cxnLst/>
                <a:rect l="l" t="t" r="r" b="b"/>
                <a:pathLst>
                  <a:path w="3509" h="1351" extrusionOk="0">
                    <a:moveTo>
                      <a:pt x="66" y="1"/>
                    </a:moveTo>
                    <a:cubicBezTo>
                      <a:pt x="26" y="1"/>
                      <a:pt x="1" y="54"/>
                      <a:pt x="28" y="88"/>
                    </a:cubicBezTo>
                    <a:cubicBezTo>
                      <a:pt x="306" y="264"/>
                      <a:pt x="634" y="374"/>
                      <a:pt x="933" y="511"/>
                    </a:cubicBezTo>
                    <a:cubicBezTo>
                      <a:pt x="1739" y="864"/>
                      <a:pt x="2585" y="1112"/>
                      <a:pt x="3432" y="1351"/>
                    </a:cubicBezTo>
                    <a:cubicBezTo>
                      <a:pt x="3457" y="1318"/>
                      <a:pt x="3484" y="1286"/>
                      <a:pt x="3509" y="1255"/>
                    </a:cubicBezTo>
                    <a:cubicBezTo>
                      <a:pt x="3500" y="1251"/>
                      <a:pt x="3489" y="1249"/>
                      <a:pt x="3480" y="1245"/>
                    </a:cubicBezTo>
                    <a:cubicBezTo>
                      <a:pt x="2351" y="914"/>
                      <a:pt x="1209" y="593"/>
                      <a:pt x="161" y="47"/>
                    </a:cubicBezTo>
                    <a:cubicBezTo>
                      <a:pt x="135" y="35"/>
                      <a:pt x="112" y="18"/>
                      <a:pt x="86" y="5"/>
                    </a:cubicBezTo>
                    <a:cubicBezTo>
                      <a:pt x="79" y="2"/>
                      <a:pt x="72"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5400550" y="1478475"/>
                <a:ext cx="87675" cy="35925"/>
              </a:xfrm>
              <a:custGeom>
                <a:avLst/>
                <a:gdLst/>
                <a:ahLst/>
                <a:cxnLst/>
                <a:rect l="l" t="t" r="r" b="b"/>
                <a:pathLst>
                  <a:path w="3507" h="1437" extrusionOk="0">
                    <a:moveTo>
                      <a:pt x="64" y="0"/>
                    </a:moveTo>
                    <a:cubicBezTo>
                      <a:pt x="53" y="0"/>
                      <a:pt x="42" y="5"/>
                      <a:pt x="31" y="15"/>
                    </a:cubicBezTo>
                    <a:cubicBezTo>
                      <a:pt x="0" y="48"/>
                      <a:pt x="24" y="95"/>
                      <a:pt x="58" y="113"/>
                    </a:cubicBezTo>
                    <a:cubicBezTo>
                      <a:pt x="209" y="204"/>
                      <a:pt x="378" y="261"/>
                      <a:pt x="537" y="336"/>
                    </a:cubicBezTo>
                    <a:cubicBezTo>
                      <a:pt x="866" y="480"/>
                      <a:pt x="1194" y="631"/>
                      <a:pt x="1529" y="762"/>
                    </a:cubicBezTo>
                    <a:cubicBezTo>
                      <a:pt x="2164" y="1006"/>
                      <a:pt x="2809" y="1224"/>
                      <a:pt x="3455" y="1437"/>
                    </a:cubicBezTo>
                    <a:cubicBezTo>
                      <a:pt x="3473" y="1402"/>
                      <a:pt x="3490" y="1368"/>
                      <a:pt x="3506" y="1334"/>
                    </a:cubicBezTo>
                    <a:cubicBezTo>
                      <a:pt x="3260" y="1252"/>
                      <a:pt x="3013" y="1168"/>
                      <a:pt x="2767" y="1083"/>
                    </a:cubicBezTo>
                    <a:cubicBezTo>
                      <a:pt x="1895" y="788"/>
                      <a:pt x="1026" y="471"/>
                      <a:pt x="195" y="68"/>
                    </a:cubicBezTo>
                    <a:cubicBezTo>
                      <a:pt x="156" y="58"/>
                      <a:pt x="107"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5399275" y="1461550"/>
                <a:ext cx="97800" cy="35075"/>
              </a:xfrm>
              <a:custGeom>
                <a:avLst/>
                <a:gdLst/>
                <a:ahLst/>
                <a:cxnLst/>
                <a:rect l="l" t="t" r="r" b="b"/>
                <a:pathLst>
                  <a:path w="3912" h="1403" extrusionOk="0">
                    <a:moveTo>
                      <a:pt x="110" y="44"/>
                    </a:moveTo>
                    <a:cubicBezTo>
                      <a:pt x="110" y="46"/>
                      <a:pt x="111" y="48"/>
                      <a:pt x="112" y="49"/>
                    </a:cubicBezTo>
                    <a:cubicBezTo>
                      <a:pt x="109" y="62"/>
                      <a:pt x="106" y="76"/>
                      <a:pt x="103" y="88"/>
                    </a:cubicBezTo>
                    <a:cubicBezTo>
                      <a:pt x="106" y="73"/>
                      <a:pt x="108" y="59"/>
                      <a:pt x="110" y="44"/>
                    </a:cubicBezTo>
                    <a:close/>
                    <a:moveTo>
                      <a:pt x="59" y="0"/>
                    </a:moveTo>
                    <a:cubicBezTo>
                      <a:pt x="27" y="0"/>
                      <a:pt x="0" y="35"/>
                      <a:pt x="11" y="69"/>
                    </a:cubicBezTo>
                    <a:cubicBezTo>
                      <a:pt x="19" y="96"/>
                      <a:pt x="43" y="115"/>
                      <a:pt x="66" y="131"/>
                    </a:cubicBezTo>
                    <a:cubicBezTo>
                      <a:pt x="147" y="190"/>
                      <a:pt x="235" y="236"/>
                      <a:pt x="324" y="282"/>
                    </a:cubicBezTo>
                    <a:cubicBezTo>
                      <a:pt x="481" y="363"/>
                      <a:pt x="641" y="442"/>
                      <a:pt x="802" y="516"/>
                    </a:cubicBezTo>
                    <a:cubicBezTo>
                      <a:pt x="1291" y="745"/>
                      <a:pt x="1804" y="919"/>
                      <a:pt x="2330" y="1042"/>
                    </a:cubicBezTo>
                    <a:lnTo>
                      <a:pt x="2331" y="1042"/>
                    </a:lnTo>
                    <a:cubicBezTo>
                      <a:pt x="2839" y="1167"/>
                      <a:pt x="3348" y="1288"/>
                      <a:pt x="3860" y="1402"/>
                    </a:cubicBezTo>
                    <a:cubicBezTo>
                      <a:pt x="3877" y="1368"/>
                      <a:pt x="3894" y="1333"/>
                      <a:pt x="3912" y="1299"/>
                    </a:cubicBezTo>
                    <a:cubicBezTo>
                      <a:pt x="3797" y="1273"/>
                      <a:pt x="3682" y="1247"/>
                      <a:pt x="3568" y="1221"/>
                    </a:cubicBezTo>
                    <a:cubicBezTo>
                      <a:pt x="2400" y="944"/>
                      <a:pt x="1189" y="708"/>
                      <a:pt x="155" y="65"/>
                    </a:cubicBezTo>
                    <a:cubicBezTo>
                      <a:pt x="127" y="48"/>
                      <a:pt x="106" y="24"/>
                      <a:pt x="79" y="5"/>
                    </a:cubicBezTo>
                    <a:cubicBezTo>
                      <a:pt x="72" y="2"/>
                      <a:pt x="6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5406825" y="1450400"/>
                <a:ext cx="94775" cy="36875"/>
              </a:xfrm>
              <a:custGeom>
                <a:avLst/>
                <a:gdLst/>
                <a:ahLst/>
                <a:cxnLst/>
                <a:rect l="l" t="t" r="r" b="b"/>
                <a:pathLst>
                  <a:path w="3791" h="1475" extrusionOk="0">
                    <a:moveTo>
                      <a:pt x="74" y="0"/>
                    </a:moveTo>
                    <a:cubicBezTo>
                      <a:pt x="59" y="0"/>
                      <a:pt x="45" y="6"/>
                      <a:pt x="34" y="22"/>
                    </a:cubicBezTo>
                    <a:cubicBezTo>
                      <a:pt x="1" y="75"/>
                      <a:pt x="62" y="117"/>
                      <a:pt x="105" y="139"/>
                    </a:cubicBezTo>
                    <a:cubicBezTo>
                      <a:pt x="668" y="474"/>
                      <a:pt x="1289" y="705"/>
                      <a:pt x="1909" y="913"/>
                    </a:cubicBezTo>
                    <a:cubicBezTo>
                      <a:pt x="2516" y="1111"/>
                      <a:pt x="3129" y="1296"/>
                      <a:pt x="3742" y="1474"/>
                    </a:cubicBezTo>
                    <a:lnTo>
                      <a:pt x="3791" y="1375"/>
                    </a:lnTo>
                    <a:cubicBezTo>
                      <a:pt x="3759" y="1365"/>
                      <a:pt x="3725" y="1355"/>
                      <a:pt x="3692" y="1346"/>
                    </a:cubicBezTo>
                    <a:cubicBezTo>
                      <a:pt x="2866" y="1099"/>
                      <a:pt x="2037" y="860"/>
                      <a:pt x="1231" y="549"/>
                    </a:cubicBezTo>
                    <a:cubicBezTo>
                      <a:pt x="852" y="399"/>
                      <a:pt x="466" y="256"/>
                      <a:pt x="127" y="27"/>
                    </a:cubicBezTo>
                    <a:cubicBezTo>
                      <a:pt x="113" y="11"/>
                      <a:pt x="93"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5409225" y="1431775"/>
                <a:ext cx="100275" cy="39275"/>
              </a:xfrm>
              <a:custGeom>
                <a:avLst/>
                <a:gdLst/>
                <a:ahLst/>
                <a:cxnLst/>
                <a:rect l="l" t="t" r="r" b="b"/>
                <a:pathLst>
                  <a:path w="4011" h="1571" extrusionOk="0">
                    <a:moveTo>
                      <a:pt x="66" y="1"/>
                    </a:moveTo>
                    <a:cubicBezTo>
                      <a:pt x="32" y="1"/>
                      <a:pt x="0" y="39"/>
                      <a:pt x="18" y="78"/>
                    </a:cubicBezTo>
                    <a:cubicBezTo>
                      <a:pt x="61" y="155"/>
                      <a:pt x="149" y="192"/>
                      <a:pt x="219" y="240"/>
                    </a:cubicBezTo>
                    <a:cubicBezTo>
                      <a:pt x="337" y="309"/>
                      <a:pt x="463" y="366"/>
                      <a:pt x="586" y="427"/>
                    </a:cubicBezTo>
                    <a:cubicBezTo>
                      <a:pt x="829" y="543"/>
                      <a:pt x="1072" y="653"/>
                      <a:pt x="1325" y="745"/>
                    </a:cubicBezTo>
                    <a:cubicBezTo>
                      <a:pt x="2193" y="1054"/>
                      <a:pt x="3081" y="1309"/>
                      <a:pt x="3964" y="1570"/>
                    </a:cubicBezTo>
                    <a:lnTo>
                      <a:pt x="3978" y="1543"/>
                    </a:lnTo>
                    <a:cubicBezTo>
                      <a:pt x="3988" y="1518"/>
                      <a:pt x="4000" y="1494"/>
                      <a:pt x="4010" y="1470"/>
                    </a:cubicBezTo>
                    <a:cubicBezTo>
                      <a:pt x="3892" y="1435"/>
                      <a:pt x="3775" y="1401"/>
                      <a:pt x="3657" y="1366"/>
                    </a:cubicBezTo>
                    <a:cubicBezTo>
                      <a:pt x="2881" y="1126"/>
                      <a:pt x="2096" y="911"/>
                      <a:pt x="1335" y="626"/>
                    </a:cubicBezTo>
                    <a:cubicBezTo>
                      <a:pt x="918" y="465"/>
                      <a:pt x="486" y="313"/>
                      <a:pt x="123" y="46"/>
                    </a:cubicBezTo>
                    <a:cubicBezTo>
                      <a:pt x="114" y="40"/>
                      <a:pt x="113" y="30"/>
                      <a:pt x="106" y="22"/>
                    </a:cubicBezTo>
                    <a:cubicBezTo>
                      <a:pt x="94" y="7"/>
                      <a:pt x="80"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5422425" y="1425175"/>
                <a:ext cx="96900" cy="19225"/>
              </a:xfrm>
              <a:custGeom>
                <a:avLst/>
                <a:gdLst/>
                <a:ahLst/>
                <a:cxnLst/>
                <a:rect l="l" t="t" r="r" b="b"/>
                <a:pathLst>
                  <a:path w="3876" h="769" extrusionOk="0">
                    <a:moveTo>
                      <a:pt x="70" y="1"/>
                    </a:moveTo>
                    <a:cubicBezTo>
                      <a:pt x="1" y="5"/>
                      <a:pt x="9" y="88"/>
                      <a:pt x="59" y="114"/>
                    </a:cubicBezTo>
                    <a:cubicBezTo>
                      <a:pt x="258" y="223"/>
                      <a:pt x="482" y="274"/>
                      <a:pt x="697" y="341"/>
                    </a:cubicBezTo>
                    <a:cubicBezTo>
                      <a:pt x="1252" y="511"/>
                      <a:pt x="1831" y="585"/>
                      <a:pt x="2407" y="645"/>
                    </a:cubicBezTo>
                    <a:cubicBezTo>
                      <a:pt x="2885" y="695"/>
                      <a:pt x="3364" y="737"/>
                      <a:pt x="3845" y="768"/>
                    </a:cubicBezTo>
                    <a:cubicBezTo>
                      <a:pt x="3855" y="732"/>
                      <a:pt x="3866" y="695"/>
                      <a:pt x="3876" y="658"/>
                    </a:cubicBezTo>
                    <a:cubicBezTo>
                      <a:pt x="3582" y="638"/>
                      <a:pt x="3288" y="614"/>
                      <a:pt x="2995" y="589"/>
                    </a:cubicBezTo>
                    <a:cubicBezTo>
                      <a:pt x="2331" y="524"/>
                      <a:pt x="1653" y="464"/>
                      <a:pt x="1001" y="310"/>
                    </a:cubicBezTo>
                    <a:cubicBezTo>
                      <a:pt x="710" y="242"/>
                      <a:pt x="414" y="171"/>
                      <a:pt x="145" y="39"/>
                    </a:cubicBezTo>
                    <a:cubicBezTo>
                      <a:pt x="118" y="28"/>
                      <a:pt x="99"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5465950" y="1303700"/>
                <a:ext cx="12200" cy="116100"/>
              </a:xfrm>
              <a:custGeom>
                <a:avLst/>
                <a:gdLst/>
                <a:ahLst/>
                <a:cxnLst/>
                <a:rect l="l" t="t" r="r" b="b"/>
                <a:pathLst>
                  <a:path w="488" h="4644" extrusionOk="0">
                    <a:moveTo>
                      <a:pt x="69" y="1"/>
                    </a:moveTo>
                    <a:cubicBezTo>
                      <a:pt x="51" y="1"/>
                      <a:pt x="33" y="11"/>
                      <a:pt x="19" y="37"/>
                    </a:cubicBezTo>
                    <a:cubicBezTo>
                      <a:pt x="1" y="79"/>
                      <a:pt x="47" y="103"/>
                      <a:pt x="58" y="140"/>
                    </a:cubicBezTo>
                    <a:cubicBezTo>
                      <a:pt x="369" y="1096"/>
                      <a:pt x="406" y="2126"/>
                      <a:pt x="340" y="3124"/>
                    </a:cubicBezTo>
                    <a:cubicBezTo>
                      <a:pt x="310" y="3565"/>
                      <a:pt x="268" y="4005"/>
                      <a:pt x="203" y="4443"/>
                    </a:cubicBezTo>
                    <a:cubicBezTo>
                      <a:pt x="203" y="4499"/>
                      <a:pt x="131" y="4623"/>
                      <a:pt x="212" y="4642"/>
                    </a:cubicBezTo>
                    <a:lnTo>
                      <a:pt x="213" y="4642"/>
                    </a:lnTo>
                    <a:cubicBezTo>
                      <a:pt x="216" y="4643"/>
                      <a:pt x="219" y="4643"/>
                      <a:pt x="222" y="4643"/>
                    </a:cubicBezTo>
                    <a:cubicBezTo>
                      <a:pt x="247" y="4643"/>
                      <a:pt x="272" y="4625"/>
                      <a:pt x="278" y="4600"/>
                    </a:cubicBezTo>
                    <a:cubicBezTo>
                      <a:pt x="310" y="4470"/>
                      <a:pt x="327" y="4339"/>
                      <a:pt x="344" y="4208"/>
                    </a:cubicBezTo>
                    <a:cubicBezTo>
                      <a:pt x="382" y="3898"/>
                      <a:pt x="414" y="3586"/>
                      <a:pt x="441" y="3273"/>
                    </a:cubicBezTo>
                    <a:cubicBezTo>
                      <a:pt x="469" y="2921"/>
                      <a:pt x="487" y="2567"/>
                      <a:pt x="485" y="2214"/>
                    </a:cubicBezTo>
                    <a:cubicBezTo>
                      <a:pt x="477" y="1891"/>
                      <a:pt x="439" y="1574"/>
                      <a:pt x="399" y="1253"/>
                    </a:cubicBezTo>
                    <a:cubicBezTo>
                      <a:pt x="347" y="855"/>
                      <a:pt x="286" y="451"/>
                      <a:pt x="149" y="73"/>
                    </a:cubicBezTo>
                    <a:cubicBezTo>
                      <a:pt x="135" y="34"/>
                      <a:pt x="102"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5474450" y="1284600"/>
                <a:ext cx="16950" cy="152225"/>
              </a:xfrm>
              <a:custGeom>
                <a:avLst/>
                <a:gdLst/>
                <a:ahLst/>
                <a:cxnLst/>
                <a:rect l="l" t="t" r="r" b="b"/>
                <a:pathLst>
                  <a:path w="678" h="6089" extrusionOk="0">
                    <a:moveTo>
                      <a:pt x="93" y="1"/>
                    </a:moveTo>
                    <a:cubicBezTo>
                      <a:pt x="0" y="8"/>
                      <a:pt x="43" y="107"/>
                      <a:pt x="59" y="164"/>
                    </a:cubicBezTo>
                    <a:cubicBezTo>
                      <a:pt x="103" y="321"/>
                      <a:pt x="143" y="479"/>
                      <a:pt x="185" y="637"/>
                    </a:cubicBezTo>
                    <a:cubicBezTo>
                      <a:pt x="316" y="1134"/>
                      <a:pt x="393" y="1649"/>
                      <a:pt x="464" y="2157"/>
                    </a:cubicBezTo>
                    <a:cubicBezTo>
                      <a:pt x="550" y="2739"/>
                      <a:pt x="567" y="3330"/>
                      <a:pt x="548" y="3918"/>
                    </a:cubicBezTo>
                    <a:cubicBezTo>
                      <a:pt x="520" y="4591"/>
                      <a:pt x="438" y="5261"/>
                      <a:pt x="333" y="5926"/>
                    </a:cubicBezTo>
                    <a:cubicBezTo>
                      <a:pt x="328" y="5979"/>
                      <a:pt x="283" y="6068"/>
                      <a:pt x="360" y="6088"/>
                    </a:cubicBezTo>
                    <a:lnTo>
                      <a:pt x="358" y="6088"/>
                    </a:lnTo>
                    <a:cubicBezTo>
                      <a:pt x="363" y="6088"/>
                      <a:pt x="367" y="6089"/>
                      <a:pt x="371" y="6089"/>
                    </a:cubicBezTo>
                    <a:cubicBezTo>
                      <a:pt x="427" y="6089"/>
                      <a:pt x="436" y="6024"/>
                      <a:pt x="442" y="5978"/>
                    </a:cubicBezTo>
                    <a:cubicBezTo>
                      <a:pt x="452" y="5926"/>
                      <a:pt x="459" y="5874"/>
                      <a:pt x="468" y="5823"/>
                    </a:cubicBezTo>
                    <a:cubicBezTo>
                      <a:pt x="528" y="5425"/>
                      <a:pt x="577" y="5025"/>
                      <a:pt x="618" y="4626"/>
                    </a:cubicBezTo>
                    <a:cubicBezTo>
                      <a:pt x="677" y="3954"/>
                      <a:pt x="676" y="3277"/>
                      <a:pt x="631" y="2605"/>
                    </a:cubicBezTo>
                    <a:cubicBezTo>
                      <a:pt x="571" y="1926"/>
                      <a:pt x="444" y="1256"/>
                      <a:pt x="280" y="596"/>
                    </a:cubicBezTo>
                    <a:cubicBezTo>
                      <a:pt x="238" y="414"/>
                      <a:pt x="190" y="235"/>
                      <a:pt x="143" y="55"/>
                    </a:cubicBezTo>
                    <a:cubicBezTo>
                      <a:pt x="140" y="29"/>
                      <a:pt x="123" y="2"/>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5483625" y="1275600"/>
                <a:ext cx="16950" cy="161650"/>
              </a:xfrm>
              <a:custGeom>
                <a:avLst/>
                <a:gdLst/>
                <a:ahLst/>
                <a:cxnLst/>
                <a:rect l="l" t="t" r="r" b="b"/>
                <a:pathLst>
                  <a:path w="678" h="6466" extrusionOk="0">
                    <a:moveTo>
                      <a:pt x="74" y="0"/>
                    </a:moveTo>
                    <a:cubicBezTo>
                      <a:pt x="27" y="0"/>
                      <a:pt x="0" y="64"/>
                      <a:pt x="36" y="96"/>
                    </a:cubicBezTo>
                    <a:cubicBezTo>
                      <a:pt x="83" y="192"/>
                      <a:pt x="109" y="296"/>
                      <a:pt x="143" y="397"/>
                    </a:cubicBezTo>
                    <a:cubicBezTo>
                      <a:pt x="537" y="1756"/>
                      <a:pt x="564" y="3190"/>
                      <a:pt x="540" y="4597"/>
                    </a:cubicBezTo>
                    <a:cubicBezTo>
                      <a:pt x="516" y="5198"/>
                      <a:pt x="486" y="5803"/>
                      <a:pt x="449" y="6405"/>
                    </a:cubicBezTo>
                    <a:cubicBezTo>
                      <a:pt x="446" y="6436"/>
                      <a:pt x="467" y="6464"/>
                      <a:pt x="500" y="6465"/>
                    </a:cubicBezTo>
                    <a:cubicBezTo>
                      <a:pt x="500" y="6465"/>
                      <a:pt x="501" y="6465"/>
                      <a:pt x="502" y="6465"/>
                    </a:cubicBezTo>
                    <a:cubicBezTo>
                      <a:pt x="531" y="6465"/>
                      <a:pt x="561" y="6441"/>
                      <a:pt x="563" y="6411"/>
                    </a:cubicBezTo>
                    <a:cubicBezTo>
                      <a:pt x="580" y="6148"/>
                      <a:pt x="593" y="5884"/>
                      <a:pt x="607" y="5621"/>
                    </a:cubicBezTo>
                    <a:cubicBezTo>
                      <a:pt x="634" y="5040"/>
                      <a:pt x="677" y="4459"/>
                      <a:pt x="662" y="3878"/>
                    </a:cubicBezTo>
                    <a:cubicBezTo>
                      <a:pt x="645" y="3228"/>
                      <a:pt x="627" y="2577"/>
                      <a:pt x="562" y="1929"/>
                    </a:cubicBezTo>
                    <a:cubicBezTo>
                      <a:pt x="491" y="1391"/>
                      <a:pt x="377" y="859"/>
                      <a:pt x="234" y="335"/>
                    </a:cubicBezTo>
                    <a:cubicBezTo>
                      <a:pt x="203" y="264"/>
                      <a:pt x="162" y="5"/>
                      <a:pt x="78" y="1"/>
                    </a:cubicBezTo>
                    <a:cubicBezTo>
                      <a:pt x="77" y="1"/>
                      <a:pt x="76"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5487850" y="1272600"/>
                <a:ext cx="23050" cy="165500"/>
              </a:xfrm>
              <a:custGeom>
                <a:avLst/>
                <a:gdLst/>
                <a:ahLst/>
                <a:cxnLst/>
                <a:rect l="l" t="t" r="r" b="b"/>
                <a:pathLst>
                  <a:path w="922" h="6620" extrusionOk="0">
                    <a:moveTo>
                      <a:pt x="84" y="0"/>
                    </a:moveTo>
                    <a:cubicBezTo>
                      <a:pt x="26" y="0"/>
                      <a:pt x="0" y="98"/>
                      <a:pt x="67" y="110"/>
                    </a:cubicBezTo>
                    <a:cubicBezTo>
                      <a:pt x="184" y="260"/>
                      <a:pt x="246" y="446"/>
                      <a:pt x="319" y="621"/>
                    </a:cubicBezTo>
                    <a:cubicBezTo>
                      <a:pt x="437" y="916"/>
                      <a:pt x="514" y="1223"/>
                      <a:pt x="579" y="1535"/>
                    </a:cubicBezTo>
                    <a:cubicBezTo>
                      <a:pt x="769" y="2427"/>
                      <a:pt x="780" y="3340"/>
                      <a:pt x="797" y="4248"/>
                    </a:cubicBezTo>
                    <a:cubicBezTo>
                      <a:pt x="812" y="4882"/>
                      <a:pt x="797" y="5517"/>
                      <a:pt x="775" y="6151"/>
                    </a:cubicBezTo>
                    <a:cubicBezTo>
                      <a:pt x="771" y="6288"/>
                      <a:pt x="765" y="6425"/>
                      <a:pt x="757" y="6562"/>
                    </a:cubicBezTo>
                    <a:cubicBezTo>
                      <a:pt x="756" y="6592"/>
                      <a:pt x="775" y="6619"/>
                      <a:pt x="806" y="6620"/>
                    </a:cubicBezTo>
                    <a:cubicBezTo>
                      <a:pt x="807" y="6620"/>
                      <a:pt x="808" y="6620"/>
                      <a:pt x="808" y="6620"/>
                    </a:cubicBezTo>
                    <a:cubicBezTo>
                      <a:pt x="837" y="6620"/>
                      <a:pt x="865" y="6596"/>
                      <a:pt x="868" y="6567"/>
                    </a:cubicBezTo>
                    <a:cubicBezTo>
                      <a:pt x="887" y="6210"/>
                      <a:pt x="896" y="5852"/>
                      <a:pt x="904" y="5495"/>
                    </a:cubicBezTo>
                    <a:cubicBezTo>
                      <a:pt x="914" y="5117"/>
                      <a:pt x="922" y="4740"/>
                      <a:pt x="916" y="4362"/>
                    </a:cubicBezTo>
                    <a:cubicBezTo>
                      <a:pt x="893" y="3203"/>
                      <a:pt x="885" y="2016"/>
                      <a:pt x="525" y="902"/>
                    </a:cubicBezTo>
                    <a:cubicBezTo>
                      <a:pt x="456" y="710"/>
                      <a:pt x="271" y="77"/>
                      <a:pt x="96" y="2"/>
                    </a:cubicBezTo>
                    <a:cubicBezTo>
                      <a:pt x="92" y="1"/>
                      <a:pt x="88"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5456225" y="1324650"/>
                <a:ext cx="10050" cy="105600"/>
              </a:xfrm>
              <a:custGeom>
                <a:avLst/>
                <a:gdLst/>
                <a:ahLst/>
                <a:cxnLst/>
                <a:rect l="l" t="t" r="r" b="b"/>
                <a:pathLst>
                  <a:path w="402" h="4224" extrusionOk="0">
                    <a:moveTo>
                      <a:pt x="242" y="1"/>
                    </a:moveTo>
                    <a:cubicBezTo>
                      <a:pt x="212" y="1"/>
                      <a:pt x="182" y="27"/>
                      <a:pt x="183" y="59"/>
                    </a:cubicBezTo>
                    <a:cubicBezTo>
                      <a:pt x="186" y="137"/>
                      <a:pt x="197" y="215"/>
                      <a:pt x="203" y="293"/>
                    </a:cubicBezTo>
                    <a:cubicBezTo>
                      <a:pt x="263" y="844"/>
                      <a:pt x="285" y="1398"/>
                      <a:pt x="266" y="1951"/>
                    </a:cubicBezTo>
                    <a:cubicBezTo>
                      <a:pt x="250" y="2595"/>
                      <a:pt x="165" y="3243"/>
                      <a:pt x="64" y="3881"/>
                    </a:cubicBezTo>
                    <a:cubicBezTo>
                      <a:pt x="48" y="3973"/>
                      <a:pt x="31" y="4064"/>
                      <a:pt x="8" y="4155"/>
                    </a:cubicBezTo>
                    <a:cubicBezTo>
                      <a:pt x="1" y="4186"/>
                      <a:pt x="19" y="4217"/>
                      <a:pt x="50" y="4222"/>
                    </a:cubicBezTo>
                    <a:cubicBezTo>
                      <a:pt x="54" y="4223"/>
                      <a:pt x="57" y="4223"/>
                      <a:pt x="61" y="4223"/>
                    </a:cubicBezTo>
                    <a:cubicBezTo>
                      <a:pt x="87" y="4223"/>
                      <a:pt x="113" y="4204"/>
                      <a:pt x="120" y="4176"/>
                    </a:cubicBezTo>
                    <a:cubicBezTo>
                      <a:pt x="198" y="3847"/>
                      <a:pt x="236" y="3508"/>
                      <a:pt x="280" y="3173"/>
                    </a:cubicBezTo>
                    <a:cubicBezTo>
                      <a:pt x="378" y="2466"/>
                      <a:pt x="402" y="1752"/>
                      <a:pt x="360" y="1041"/>
                    </a:cubicBezTo>
                    <a:cubicBezTo>
                      <a:pt x="345" y="774"/>
                      <a:pt x="329" y="506"/>
                      <a:pt x="306" y="241"/>
                    </a:cubicBezTo>
                    <a:cubicBezTo>
                      <a:pt x="300" y="177"/>
                      <a:pt x="296" y="114"/>
                      <a:pt x="291" y="50"/>
                    </a:cubicBezTo>
                    <a:cubicBezTo>
                      <a:pt x="291" y="38"/>
                      <a:pt x="286" y="25"/>
                      <a:pt x="276" y="16"/>
                    </a:cubicBezTo>
                    <a:cubicBezTo>
                      <a:pt x="266" y="5"/>
                      <a:pt x="254"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5443875" y="1356775"/>
                <a:ext cx="11400" cy="73325"/>
              </a:xfrm>
              <a:custGeom>
                <a:avLst/>
                <a:gdLst/>
                <a:ahLst/>
                <a:cxnLst/>
                <a:rect l="l" t="t" r="r" b="b"/>
                <a:pathLst>
                  <a:path w="456" h="2933" extrusionOk="0">
                    <a:moveTo>
                      <a:pt x="400" y="0"/>
                    </a:moveTo>
                    <a:cubicBezTo>
                      <a:pt x="380" y="0"/>
                      <a:pt x="360" y="10"/>
                      <a:pt x="350" y="30"/>
                    </a:cubicBezTo>
                    <a:cubicBezTo>
                      <a:pt x="292" y="658"/>
                      <a:pt x="218" y="1291"/>
                      <a:pt x="137" y="1918"/>
                    </a:cubicBezTo>
                    <a:cubicBezTo>
                      <a:pt x="96" y="2240"/>
                      <a:pt x="56" y="2561"/>
                      <a:pt x="5" y="2882"/>
                    </a:cubicBezTo>
                    <a:cubicBezTo>
                      <a:pt x="1" y="2907"/>
                      <a:pt x="24" y="2932"/>
                      <a:pt x="49" y="2933"/>
                    </a:cubicBezTo>
                    <a:cubicBezTo>
                      <a:pt x="50" y="2933"/>
                      <a:pt x="50" y="2933"/>
                      <a:pt x="51" y="2933"/>
                    </a:cubicBezTo>
                    <a:cubicBezTo>
                      <a:pt x="77" y="2933"/>
                      <a:pt x="99" y="2911"/>
                      <a:pt x="102" y="2887"/>
                    </a:cubicBezTo>
                    <a:cubicBezTo>
                      <a:pt x="146" y="2610"/>
                      <a:pt x="182" y="2331"/>
                      <a:pt x="218" y="2053"/>
                    </a:cubicBezTo>
                    <a:cubicBezTo>
                      <a:pt x="272" y="1629"/>
                      <a:pt x="323" y="1204"/>
                      <a:pt x="375" y="779"/>
                    </a:cubicBezTo>
                    <a:cubicBezTo>
                      <a:pt x="402" y="569"/>
                      <a:pt x="426" y="359"/>
                      <a:pt x="447" y="149"/>
                    </a:cubicBezTo>
                    <a:cubicBezTo>
                      <a:pt x="449" y="113"/>
                      <a:pt x="456" y="76"/>
                      <a:pt x="450" y="40"/>
                    </a:cubicBezTo>
                    <a:cubicBezTo>
                      <a:pt x="445" y="13"/>
                      <a:pt x="423"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5434000" y="1376725"/>
                <a:ext cx="9650" cy="48775"/>
              </a:xfrm>
              <a:custGeom>
                <a:avLst/>
                <a:gdLst/>
                <a:ahLst/>
                <a:cxnLst/>
                <a:rect l="l" t="t" r="r" b="b"/>
                <a:pathLst>
                  <a:path w="386" h="1951" extrusionOk="0">
                    <a:moveTo>
                      <a:pt x="336" y="1"/>
                    </a:moveTo>
                    <a:cubicBezTo>
                      <a:pt x="314" y="1"/>
                      <a:pt x="291" y="12"/>
                      <a:pt x="284" y="35"/>
                    </a:cubicBezTo>
                    <a:cubicBezTo>
                      <a:pt x="272" y="70"/>
                      <a:pt x="272" y="108"/>
                      <a:pt x="266" y="144"/>
                    </a:cubicBezTo>
                    <a:cubicBezTo>
                      <a:pt x="226" y="417"/>
                      <a:pt x="188" y="689"/>
                      <a:pt x="151" y="962"/>
                    </a:cubicBezTo>
                    <a:cubicBezTo>
                      <a:pt x="109" y="1261"/>
                      <a:pt x="64" y="1561"/>
                      <a:pt x="13" y="1859"/>
                    </a:cubicBezTo>
                    <a:cubicBezTo>
                      <a:pt x="3" y="1894"/>
                      <a:pt x="1" y="1941"/>
                      <a:pt x="46" y="1950"/>
                    </a:cubicBezTo>
                    <a:cubicBezTo>
                      <a:pt x="48" y="1951"/>
                      <a:pt x="51" y="1951"/>
                      <a:pt x="54" y="1951"/>
                    </a:cubicBezTo>
                    <a:cubicBezTo>
                      <a:pt x="78" y="1951"/>
                      <a:pt x="104" y="1933"/>
                      <a:pt x="109" y="1909"/>
                    </a:cubicBezTo>
                    <a:cubicBezTo>
                      <a:pt x="163" y="1599"/>
                      <a:pt x="208" y="1287"/>
                      <a:pt x="254" y="975"/>
                    </a:cubicBezTo>
                    <a:cubicBezTo>
                      <a:pt x="293" y="664"/>
                      <a:pt x="348" y="352"/>
                      <a:pt x="385" y="40"/>
                    </a:cubicBezTo>
                    <a:cubicBezTo>
                      <a:pt x="381" y="13"/>
                      <a:pt x="359"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3" name="Google Shape;1583;p37"/>
          <p:cNvGrpSpPr/>
          <p:nvPr/>
        </p:nvGrpSpPr>
        <p:grpSpPr>
          <a:xfrm>
            <a:off x="3015393" y="2240507"/>
            <a:ext cx="2484164" cy="1212876"/>
            <a:chOff x="4033975" y="408125"/>
            <a:chExt cx="1206725" cy="589175"/>
          </a:xfrm>
        </p:grpSpPr>
        <p:sp>
          <p:nvSpPr>
            <p:cNvPr id="1584" name="Google Shape;1584;p37"/>
            <p:cNvSpPr/>
            <p:nvPr/>
          </p:nvSpPr>
          <p:spPr>
            <a:xfrm>
              <a:off x="4033975" y="408125"/>
              <a:ext cx="1206725" cy="589175"/>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702275" y="555475"/>
              <a:ext cx="50" cy="25"/>
            </a:xfrm>
            <a:custGeom>
              <a:avLst/>
              <a:gdLst/>
              <a:ahLst/>
              <a:cxnLst/>
              <a:rect l="l" t="t" r="r" b="b"/>
              <a:pathLst>
                <a:path w="2" h="1" extrusionOk="0">
                  <a:moveTo>
                    <a:pt x="2" y="1"/>
                  </a:moveTo>
                  <a:lnTo>
                    <a:pt x="2" y="1"/>
                  </a:lnTo>
                  <a:cubicBezTo>
                    <a:pt x="2" y="1"/>
                    <a:pt x="2" y="1"/>
                    <a:pt x="1" y="1"/>
                  </a:cubicBezTo>
                  <a:cubicBezTo>
                    <a:pt x="2" y="1"/>
                    <a:pt x="2"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702425" y="555450"/>
              <a:ext cx="25" cy="50"/>
            </a:xfrm>
            <a:custGeom>
              <a:avLst/>
              <a:gdLst/>
              <a:ahLst/>
              <a:cxnLst/>
              <a:rect l="l" t="t" r="r" b="b"/>
              <a:pathLst>
                <a:path w="1" h="2" extrusionOk="0">
                  <a:moveTo>
                    <a:pt x="0" y="2"/>
                  </a:moveTo>
                  <a:cubicBezTo>
                    <a:pt x="0" y="2"/>
                    <a:pt x="0" y="2"/>
                    <a:pt x="0" y="0"/>
                  </a:cubicBezTo>
                  <a:cubicBezTo>
                    <a:pt x="0" y="0"/>
                    <a:pt x="0" y="0"/>
                    <a:pt x="0" y="2"/>
                  </a:cubicBezTo>
                  <a:lnTo>
                    <a:pt x="0" y="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37"/>
          <p:cNvGrpSpPr/>
          <p:nvPr/>
        </p:nvGrpSpPr>
        <p:grpSpPr>
          <a:xfrm>
            <a:off x="3041279" y="3073377"/>
            <a:ext cx="2340988" cy="2090200"/>
            <a:chOff x="4066800" y="1947725"/>
            <a:chExt cx="1137175" cy="1015350"/>
          </a:xfrm>
        </p:grpSpPr>
        <p:sp>
          <p:nvSpPr>
            <p:cNvPr id="1588" name="Google Shape;1588;p37"/>
            <p:cNvSpPr/>
            <p:nvPr/>
          </p:nvSpPr>
          <p:spPr>
            <a:xfrm>
              <a:off x="4068325" y="1952175"/>
              <a:ext cx="1132175" cy="1006575"/>
            </a:xfrm>
            <a:custGeom>
              <a:avLst/>
              <a:gdLst/>
              <a:ahLst/>
              <a:cxnLst/>
              <a:rect l="l" t="t" r="r" b="b"/>
              <a:pathLst>
                <a:path w="45287" h="40263" extrusionOk="0">
                  <a:moveTo>
                    <a:pt x="37335" y="7914"/>
                  </a:moveTo>
                  <a:cubicBezTo>
                    <a:pt x="38978" y="7914"/>
                    <a:pt x="40369" y="8909"/>
                    <a:pt x="41303" y="10226"/>
                  </a:cubicBezTo>
                  <a:cubicBezTo>
                    <a:pt x="41995" y="11128"/>
                    <a:pt x="42439" y="12219"/>
                    <a:pt x="42534" y="13355"/>
                  </a:cubicBezTo>
                  <a:cubicBezTo>
                    <a:pt x="42608" y="14272"/>
                    <a:pt x="42530" y="15200"/>
                    <a:pt x="42327" y="16097"/>
                  </a:cubicBezTo>
                  <a:cubicBezTo>
                    <a:pt x="42083" y="17117"/>
                    <a:pt x="41609" y="18068"/>
                    <a:pt x="41069" y="18962"/>
                  </a:cubicBezTo>
                  <a:cubicBezTo>
                    <a:pt x="40549" y="19784"/>
                    <a:pt x="39953" y="20578"/>
                    <a:pt x="39196" y="21201"/>
                  </a:cubicBezTo>
                  <a:cubicBezTo>
                    <a:pt x="38136" y="22051"/>
                    <a:pt x="36796" y="22577"/>
                    <a:pt x="35431" y="22577"/>
                  </a:cubicBezTo>
                  <a:cubicBezTo>
                    <a:pt x="35366" y="22577"/>
                    <a:pt x="35301" y="22576"/>
                    <a:pt x="35235" y="22574"/>
                  </a:cubicBezTo>
                  <a:cubicBezTo>
                    <a:pt x="34675" y="22535"/>
                    <a:pt x="34109" y="22446"/>
                    <a:pt x="33584" y="22240"/>
                  </a:cubicBezTo>
                  <a:cubicBezTo>
                    <a:pt x="32474" y="21791"/>
                    <a:pt x="31523" y="21028"/>
                    <a:pt x="30658" y="20212"/>
                  </a:cubicBezTo>
                  <a:cubicBezTo>
                    <a:pt x="30240" y="19821"/>
                    <a:pt x="29818" y="19430"/>
                    <a:pt x="29438" y="19000"/>
                  </a:cubicBezTo>
                  <a:cubicBezTo>
                    <a:pt x="29385" y="18937"/>
                    <a:pt x="29432" y="18850"/>
                    <a:pt x="29496" y="18850"/>
                  </a:cubicBezTo>
                  <a:cubicBezTo>
                    <a:pt x="29515" y="18850"/>
                    <a:pt x="29535" y="18858"/>
                    <a:pt x="29555" y="18876"/>
                  </a:cubicBezTo>
                  <a:cubicBezTo>
                    <a:pt x="29983" y="19358"/>
                    <a:pt x="30459" y="19795"/>
                    <a:pt x="30929" y="20231"/>
                  </a:cubicBezTo>
                  <a:cubicBezTo>
                    <a:pt x="31455" y="20718"/>
                    <a:pt x="32007" y="21183"/>
                    <a:pt x="32627" y="21546"/>
                  </a:cubicBezTo>
                  <a:cubicBezTo>
                    <a:pt x="33047" y="21805"/>
                    <a:pt x="33486" y="22033"/>
                    <a:pt x="33958" y="22185"/>
                  </a:cubicBezTo>
                  <a:cubicBezTo>
                    <a:pt x="34437" y="22332"/>
                    <a:pt x="34935" y="22416"/>
                    <a:pt x="35436" y="22425"/>
                  </a:cubicBezTo>
                  <a:cubicBezTo>
                    <a:pt x="35992" y="22417"/>
                    <a:pt x="36545" y="22312"/>
                    <a:pt x="37074" y="22142"/>
                  </a:cubicBezTo>
                  <a:cubicBezTo>
                    <a:pt x="37890" y="21872"/>
                    <a:pt x="38666" y="21451"/>
                    <a:pt x="39311" y="20879"/>
                  </a:cubicBezTo>
                  <a:cubicBezTo>
                    <a:pt x="40166" y="20054"/>
                    <a:pt x="40857" y="19066"/>
                    <a:pt x="41424" y="18024"/>
                  </a:cubicBezTo>
                  <a:cubicBezTo>
                    <a:pt x="41918" y="17108"/>
                    <a:pt x="42216" y="16093"/>
                    <a:pt x="42326" y="15060"/>
                  </a:cubicBezTo>
                  <a:cubicBezTo>
                    <a:pt x="42416" y="14330"/>
                    <a:pt x="42432" y="13585"/>
                    <a:pt x="42293" y="12861"/>
                  </a:cubicBezTo>
                  <a:cubicBezTo>
                    <a:pt x="41911" y="10884"/>
                    <a:pt x="40561" y="9050"/>
                    <a:pt x="38657" y="8324"/>
                  </a:cubicBezTo>
                  <a:cubicBezTo>
                    <a:pt x="38191" y="8152"/>
                    <a:pt x="37696" y="8073"/>
                    <a:pt x="37202" y="8073"/>
                  </a:cubicBezTo>
                  <a:cubicBezTo>
                    <a:pt x="37111" y="8073"/>
                    <a:pt x="37021" y="8076"/>
                    <a:pt x="36931" y="8081"/>
                  </a:cubicBezTo>
                  <a:cubicBezTo>
                    <a:pt x="36501" y="8105"/>
                    <a:pt x="36060" y="8131"/>
                    <a:pt x="35642" y="8222"/>
                  </a:cubicBezTo>
                  <a:cubicBezTo>
                    <a:pt x="35043" y="8350"/>
                    <a:pt x="34479" y="8590"/>
                    <a:pt x="33922" y="8841"/>
                  </a:cubicBezTo>
                  <a:cubicBezTo>
                    <a:pt x="33181" y="9186"/>
                    <a:pt x="32473" y="9604"/>
                    <a:pt x="31832" y="10115"/>
                  </a:cubicBezTo>
                  <a:cubicBezTo>
                    <a:pt x="31549" y="10339"/>
                    <a:pt x="31284" y="10583"/>
                    <a:pt x="31031" y="10840"/>
                  </a:cubicBezTo>
                  <a:cubicBezTo>
                    <a:pt x="30882" y="11007"/>
                    <a:pt x="30722" y="11166"/>
                    <a:pt x="30619" y="11364"/>
                  </a:cubicBezTo>
                  <a:cubicBezTo>
                    <a:pt x="30612" y="11424"/>
                    <a:pt x="30570" y="11454"/>
                    <a:pt x="30530" y="11454"/>
                  </a:cubicBezTo>
                  <a:cubicBezTo>
                    <a:pt x="30490" y="11454"/>
                    <a:pt x="30452" y="11426"/>
                    <a:pt x="30448" y="11368"/>
                  </a:cubicBezTo>
                  <a:cubicBezTo>
                    <a:pt x="30450" y="11293"/>
                    <a:pt x="30498" y="11228"/>
                    <a:pt x="30538" y="11167"/>
                  </a:cubicBezTo>
                  <a:cubicBezTo>
                    <a:pt x="30729" y="10901"/>
                    <a:pt x="30971" y="10676"/>
                    <a:pt x="31203" y="10447"/>
                  </a:cubicBezTo>
                  <a:cubicBezTo>
                    <a:pt x="31419" y="10249"/>
                    <a:pt x="31629" y="10043"/>
                    <a:pt x="31861" y="9864"/>
                  </a:cubicBezTo>
                  <a:cubicBezTo>
                    <a:pt x="32275" y="9541"/>
                    <a:pt x="32727" y="9273"/>
                    <a:pt x="33182" y="9014"/>
                  </a:cubicBezTo>
                  <a:cubicBezTo>
                    <a:pt x="33689" y="8733"/>
                    <a:pt x="34213" y="8482"/>
                    <a:pt x="34760" y="8287"/>
                  </a:cubicBezTo>
                  <a:cubicBezTo>
                    <a:pt x="35508" y="8014"/>
                    <a:pt x="36307" y="7951"/>
                    <a:pt x="37097" y="7921"/>
                  </a:cubicBezTo>
                  <a:cubicBezTo>
                    <a:pt x="37177" y="7916"/>
                    <a:pt x="37256" y="7914"/>
                    <a:pt x="37335" y="7914"/>
                  </a:cubicBezTo>
                  <a:close/>
                  <a:moveTo>
                    <a:pt x="10424" y="0"/>
                  </a:moveTo>
                  <a:cubicBezTo>
                    <a:pt x="9704" y="10"/>
                    <a:pt x="8984" y="17"/>
                    <a:pt x="8264" y="17"/>
                  </a:cubicBezTo>
                  <a:cubicBezTo>
                    <a:pt x="7843" y="17"/>
                    <a:pt x="7421" y="15"/>
                    <a:pt x="7000" y="9"/>
                  </a:cubicBezTo>
                  <a:cubicBezTo>
                    <a:pt x="6352" y="10"/>
                    <a:pt x="5705" y="14"/>
                    <a:pt x="5057" y="14"/>
                  </a:cubicBezTo>
                  <a:cubicBezTo>
                    <a:pt x="4788" y="14"/>
                    <a:pt x="4519" y="14"/>
                    <a:pt x="4249" y="12"/>
                  </a:cubicBezTo>
                  <a:cubicBezTo>
                    <a:pt x="4216" y="1284"/>
                    <a:pt x="4201" y="2558"/>
                    <a:pt x="4188" y="3832"/>
                  </a:cubicBezTo>
                  <a:cubicBezTo>
                    <a:pt x="4194" y="5167"/>
                    <a:pt x="4198" y="6503"/>
                    <a:pt x="4144" y="7838"/>
                  </a:cubicBezTo>
                  <a:cubicBezTo>
                    <a:pt x="4101" y="9102"/>
                    <a:pt x="4054" y="10371"/>
                    <a:pt x="3859" y="11623"/>
                  </a:cubicBezTo>
                  <a:cubicBezTo>
                    <a:pt x="3749" y="12225"/>
                    <a:pt x="3593" y="12834"/>
                    <a:pt x="3289" y="13370"/>
                  </a:cubicBezTo>
                  <a:cubicBezTo>
                    <a:pt x="3055" y="13778"/>
                    <a:pt x="2706" y="14106"/>
                    <a:pt x="2307" y="14351"/>
                  </a:cubicBezTo>
                  <a:cubicBezTo>
                    <a:pt x="2011" y="14528"/>
                    <a:pt x="1680" y="14636"/>
                    <a:pt x="1363" y="14771"/>
                  </a:cubicBezTo>
                  <a:cubicBezTo>
                    <a:pt x="580" y="15097"/>
                    <a:pt x="1" y="15300"/>
                    <a:pt x="143" y="16292"/>
                  </a:cubicBezTo>
                  <a:cubicBezTo>
                    <a:pt x="228" y="16873"/>
                    <a:pt x="518" y="17473"/>
                    <a:pt x="1064" y="17740"/>
                  </a:cubicBezTo>
                  <a:cubicBezTo>
                    <a:pt x="1242" y="17833"/>
                    <a:pt x="1436" y="17903"/>
                    <a:pt x="1588" y="18035"/>
                  </a:cubicBezTo>
                  <a:cubicBezTo>
                    <a:pt x="1855" y="18271"/>
                    <a:pt x="1935" y="18642"/>
                    <a:pt x="2009" y="18975"/>
                  </a:cubicBezTo>
                  <a:cubicBezTo>
                    <a:pt x="2131" y="19581"/>
                    <a:pt x="2162" y="20200"/>
                    <a:pt x="2232" y="20813"/>
                  </a:cubicBezTo>
                  <a:cubicBezTo>
                    <a:pt x="2248" y="20821"/>
                    <a:pt x="2262" y="20834"/>
                    <a:pt x="2270" y="20850"/>
                  </a:cubicBezTo>
                  <a:cubicBezTo>
                    <a:pt x="2300" y="20916"/>
                    <a:pt x="2288" y="20993"/>
                    <a:pt x="2293" y="21065"/>
                  </a:cubicBezTo>
                  <a:cubicBezTo>
                    <a:pt x="2296" y="21181"/>
                    <a:pt x="2296" y="21298"/>
                    <a:pt x="2298" y="21414"/>
                  </a:cubicBezTo>
                  <a:cubicBezTo>
                    <a:pt x="2300" y="21660"/>
                    <a:pt x="2301" y="21906"/>
                    <a:pt x="2304" y="22152"/>
                  </a:cubicBezTo>
                  <a:cubicBezTo>
                    <a:pt x="2310" y="22651"/>
                    <a:pt x="2310" y="23150"/>
                    <a:pt x="2340" y="23648"/>
                  </a:cubicBezTo>
                  <a:cubicBezTo>
                    <a:pt x="2381" y="24282"/>
                    <a:pt x="2468" y="24911"/>
                    <a:pt x="2590" y="25534"/>
                  </a:cubicBezTo>
                  <a:cubicBezTo>
                    <a:pt x="2897" y="27042"/>
                    <a:pt x="3242" y="28688"/>
                    <a:pt x="4341" y="29833"/>
                  </a:cubicBezTo>
                  <a:cubicBezTo>
                    <a:pt x="5117" y="30678"/>
                    <a:pt x="6072" y="31343"/>
                    <a:pt x="7114" y="31818"/>
                  </a:cubicBezTo>
                  <a:cubicBezTo>
                    <a:pt x="8092" y="32281"/>
                    <a:pt x="9136" y="32596"/>
                    <a:pt x="10201" y="32779"/>
                  </a:cubicBezTo>
                  <a:cubicBezTo>
                    <a:pt x="10895" y="32903"/>
                    <a:pt x="11603" y="32913"/>
                    <a:pt x="12305" y="32947"/>
                  </a:cubicBezTo>
                  <a:cubicBezTo>
                    <a:pt x="13126" y="32984"/>
                    <a:pt x="13948" y="33042"/>
                    <a:pt x="14769" y="33042"/>
                  </a:cubicBezTo>
                  <a:cubicBezTo>
                    <a:pt x="14864" y="33042"/>
                    <a:pt x="14958" y="33041"/>
                    <a:pt x="15052" y="33040"/>
                  </a:cubicBezTo>
                  <a:cubicBezTo>
                    <a:pt x="15079" y="33040"/>
                    <a:pt x="15105" y="33038"/>
                    <a:pt x="15131" y="33038"/>
                  </a:cubicBezTo>
                  <a:cubicBezTo>
                    <a:pt x="15159" y="33037"/>
                    <a:pt x="15190" y="33037"/>
                    <a:pt x="15218" y="33036"/>
                  </a:cubicBezTo>
                  <a:cubicBezTo>
                    <a:pt x="15297" y="33034"/>
                    <a:pt x="15375" y="33032"/>
                    <a:pt x="15455" y="33027"/>
                  </a:cubicBezTo>
                  <a:cubicBezTo>
                    <a:pt x="16041" y="33005"/>
                    <a:pt x="16624" y="32946"/>
                    <a:pt x="17209" y="32915"/>
                  </a:cubicBezTo>
                  <a:cubicBezTo>
                    <a:pt x="17214" y="32906"/>
                    <a:pt x="17221" y="32898"/>
                    <a:pt x="17229" y="32890"/>
                  </a:cubicBezTo>
                  <a:cubicBezTo>
                    <a:pt x="17247" y="32872"/>
                    <a:pt x="17274" y="32870"/>
                    <a:pt x="17300" y="32870"/>
                  </a:cubicBezTo>
                  <a:cubicBezTo>
                    <a:pt x="17310" y="32870"/>
                    <a:pt x="17319" y="32870"/>
                    <a:pt x="17328" y="32870"/>
                  </a:cubicBezTo>
                  <a:lnTo>
                    <a:pt x="17544" y="32870"/>
                  </a:lnTo>
                  <a:cubicBezTo>
                    <a:pt x="18006" y="32869"/>
                    <a:pt x="18468" y="32853"/>
                    <a:pt x="18930" y="32848"/>
                  </a:cubicBezTo>
                  <a:cubicBezTo>
                    <a:pt x="20091" y="32833"/>
                    <a:pt x="21255" y="32801"/>
                    <a:pt x="22417" y="32801"/>
                  </a:cubicBezTo>
                  <a:cubicBezTo>
                    <a:pt x="22620" y="32801"/>
                    <a:pt x="22822" y="32802"/>
                    <a:pt x="23025" y="32804"/>
                  </a:cubicBezTo>
                  <a:cubicBezTo>
                    <a:pt x="23197" y="32838"/>
                    <a:pt x="23317" y="32984"/>
                    <a:pt x="23395" y="33131"/>
                  </a:cubicBezTo>
                  <a:cubicBezTo>
                    <a:pt x="23592" y="33560"/>
                    <a:pt x="23395" y="34047"/>
                    <a:pt x="23229" y="34454"/>
                  </a:cubicBezTo>
                  <a:cubicBezTo>
                    <a:pt x="23044" y="34852"/>
                    <a:pt x="22836" y="35238"/>
                    <a:pt x="22580" y="35593"/>
                  </a:cubicBezTo>
                  <a:cubicBezTo>
                    <a:pt x="22358" y="35891"/>
                    <a:pt x="22102" y="36160"/>
                    <a:pt x="21828" y="36410"/>
                  </a:cubicBezTo>
                  <a:cubicBezTo>
                    <a:pt x="20926" y="37242"/>
                    <a:pt x="19842" y="37841"/>
                    <a:pt x="18679" y="38221"/>
                  </a:cubicBezTo>
                  <a:cubicBezTo>
                    <a:pt x="17642" y="38573"/>
                    <a:pt x="16560" y="38816"/>
                    <a:pt x="15467" y="38864"/>
                  </a:cubicBezTo>
                  <a:cubicBezTo>
                    <a:pt x="15465" y="39157"/>
                    <a:pt x="15461" y="39449"/>
                    <a:pt x="15444" y="39741"/>
                  </a:cubicBezTo>
                  <a:cubicBezTo>
                    <a:pt x="15435" y="39913"/>
                    <a:pt x="15423" y="40084"/>
                    <a:pt x="15407" y="40255"/>
                  </a:cubicBezTo>
                  <a:cubicBezTo>
                    <a:pt x="15550" y="40255"/>
                    <a:pt x="15693" y="40255"/>
                    <a:pt x="15837" y="40255"/>
                  </a:cubicBezTo>
                  <a:cubicBezTo>
                    <a:pt x="17592" y="40255"/>
                    <a:pt x="19347" y="40249"/>
                    <a:pt x="21103" y="40246"/>
                  </a:cubicBezTo>
                  <a:cubicBezTo>
                    <a:pt x="21277" y="40244"/>
                    <a:pt x="21451" y="40243"/>
                    <a:pt x="21625" y="40243"/>
                  </a:cubicBezTo>
                  <a:cubicBezTo>
                    <a:pt x="22540" y="40243"/>
                    <a:pt x="23454" y="40262"/>
                    <a:pt x="24368" y="40262"/>
                  </a:cubicBezTo>
                  <a:cubicBezTo>
                    <a:pt x="24643" y="40262"/>
                    <a:pt x="24918" y="40260"/>
                    <a:pt x="25193" y="40256"/>
                  </a:cubicBezTo>
                  <a:cubicBezTo>
                    <a:pt x="25765" y="40250"/>
                    <a:pt x="26337" y="40247"/>
                    <a:pt x="26908" y="40247"/>
                  </a:cubicBezTo>
                  <a:cubicBezTo>
                    <a:pt x="27910" y="40247"/>
                    <a:pt x="28912" y="40255"/>
                    <a:pt x="29913" y="40263"/>
                  </a:cubicBezTo>
                  <a:cubicBezTo>
                    <a:pt x="30840" y="40262"/>
                    <a:pt x="31767" y="40244"/>
                    <a:pt x="32695" y="40244"/>
                  </a:cubicBezTo>
                  <a:cubicBezTo>
                    <a:pt x="32916" y="40244"/>
                    <a:pt x="33137" y="40245"/>
                    <a:pt x="33358" y="40248"/>
                  </a:cubicBezTo>
                  <a:cubicBezTo>
                    <a:pt x="33526" y="40247"/>
                    <a:pt x="33695" y="40247"/>
                    <a:pt x="33864" y="40247"/>
                  </a:cubicBezTo>
                  <a:cubicBezTo>
                    <a:pt x="34271" y="40247"/>
                    <a:pt x="34679" y="40248"/>
                    <a:pt x="35086" y="40249"/>
                  </a:cubicBezTo>
                  <a:cubicBezTo>
                    <a:pt x="34950" y="39762"/>
                    <a:pt x="34828" y="39270"/>
                    <a:pt x="34740" y="38771"/>
                  </a:cubicBezTo>
                  <a:cubicBezTo>
                    <a:pt x="34487" y="37229"/>
                    <a:pt x="34415" y="35662"/>
                    <a:pt x="34415" y="34102"/>
                  </a:cubicBezTo>
                  <a:cubicBezTo>
                    <a:pt x="34425" y="33440"/>
                    <a:pt x="34458" y="32776"/>
                    <a:pt x="34538" y="32119"/>
                  </a:cubicBezTo>
                  <a:cubicBezTo>
                    <a:pt x="34541" y="32086"/>
                    <a:pt x="34546" y="32053"/>
                    <a:pt x="34551" y="32021"/>
                  </a:cubicBezTo>
                  <a:cubicBezTo>
                    <a:pt x="34554" y="31988"/>
                    <a:pt x="34559" y="31955"/>
                    <a:pt x="34563" y="31922"/>
                  </a:cubicBezTo>
                  <a:cubicBezTo>
                    <a:pt x="34623" y="31889"/>
                    <a:pt x="34682" y="31856"/>
                    <a:pt x="34742" y="31823"/>
                  </a:cubicBezTo>
                  <a:cubicBezTo>
                    <a:pt x="35153" y="31590"/>
                    <a:pt x="35559" y="31349"/>
                    <a:pt x="35957" y="31093"/>
                  </a:cubicBezTo>
                  <a:cubicBezTo>
                    <a:pt x="36689" y="30603"/>
                    <a:pt x="37402" y="30082"/>
                    <a:pt x="38084" y="29523"/>
                  </a:cubicBezTo>
                  <a:cubicBezTo>
                    <a:pt x="39218" y="28560"/>
                    <a:pt x="40268" y="27486"/>
                    <a:pt x="41142" y="26281"/>
                  </a:cubicBezTo>
                  <a:cubicBezTo>
                    <a:pt x="41897" y="25224"/>
                    <a:pt x="42520" y="24077"/>
                    <a:pt x="43068" y="22902"/>
                  </a:cubicBezTo>
                  <a:cubicBezTo>
                    <a:pt x="43514" y="21837"/>
                    <a:pt x="43875" y="20738"/>
                    <a:pt x="44169" y="19622"/>
                  </a:cubicBezTo>
                  <a:cubicBezTo>
                    <a:pt x="44559" y="18105"/>
                    <a:pt x="44795" y="16554"/>
                    <a:pt x="44967" y="14997"/>
                  </a:cubicBezTo>
                  <a:cubicBezTo>
                    <a:pt x="45164" y="13361"/>
                    <a:pt x="45247" y="11714"/>
                    <a:pt x="45257" y="10067"/>
                  </a:cubicBezTo>
                  <a:cubicBezTo>
                    <a:pt x="45287" y="8514"/>
                    <a:pt x="45170" y="6962"/>
                    <a:pt x="45061" y="5414"/>
                  </a:cubicBezTo>
                  <a:cubicBezTo>
                    <a:pt x="44956" y="3833"/>
                    <a:pt x="44733" y="2265"/>
                    <a:pt x="44530" y="694"/>
                  </a:cubicBezTo>
                  <a:cubicBezTo>
                    <a:pt x="44494" y="464"/>
                    <a:pt x="44459" y="233"/>
                    <a:pt x="44419" y="3"/>
                  </a:cubicBezTo>
                  <a:cubicBezTo>
                    <a:pt x="43518" y="3"/>
                    <a:pt x="42617" y="21"/>
                    <a:pt x="41716" y="21"/>
                  </a:cubicBezTo>
                  <a:cubicBezTo>
                    <a:pt x="41597" y="21"/>
                    <a:pt x="41479" y="20"/>
                    <a:pt x="41360" y="20"/>
                  </a:cubicBezTo>
                  <a:cubicBezTo>
                    <a:pt x="40516" y="11"/>
                    <a:pt x="39672" y="8"/>
                    <a:pt x="38827" y="8"/>
                  </a:cubicBezTo>
                  <a:cubicBezTo>
                    <a:pt x="37701" y="8"/>
                    <a:pt x="36575" y="13"/>
                    <a:pt x="35449" y="19"/>
                  </a:cubicBezTo>
                  <a:cubicBezTo>
                    <a:pt x="34750" y="10"/>
                    <a:pt x="34051" y="8"/>
                    <a:pt x="33351" y="8"/>
                  </a:cubicBezTo>
                  <a:cubicBezTo>
                    <a:pt x="32366" y="8"/>
                    <a:pt x="31380" y="13"/>
                    <a:pt x="30395" y="13"/>
                  </a:cubicBezTo>
                  <a:cubicBezTo>
                    <a:pt x="30056" y="13"/>
                    <a:pt x="29717" y="12"/>
                    <a:pt x="29378" y="10"/>
                  </a:cubicBezTo>
                  <a:cubicBezTo>
                    <a:pt x="28931" y="12"/>
                    <a:pt x="28483" y="12"/>
                    <a:pt x="28035" y="12"/>
                  </a:cubicBezTo>
                  <a:cubicBezTo>
                    <a:pt x="27522" y="12"/>
                    <a:pt x="27009" y="12"/>
                    <a:pt x="26496" y="12"/>
                  </a:cubicBezTo>
                  <a:cubicBezTo>
                    <a:pt x="25747" y="12"/>
                    <a:pt x="24997" y="13"/>
                    <a:pt x="24248" y="19"/>
                  </a:cubicBezTo>
                  <a:cubicBezTo>
                    <a:pt x="23595" y="13"/>
                    <a:pt x="22943" y="11"/>
                    <a:pt x="22290" y="11"/>
                  </a:cubicBezTo>
                  <a:cubicBezTo>
                    <a:pt x="21226" y="11"/>
                    <a:pt x="20161" y="16"/>
                    <a:pt x="19097" y="16"/>
                  </a:cubicBezTo>
                  <a:cubicBezTo>
                    <a:pt x="18176" y="16"/>
                    <a:pt x="17256" y="13"/>
                    <a:pt x="16335" y="0"/>
                  </a:cubicBezTo>
                  <a:cubicBezTo>
                    <a:pt x="15562" y="10"/>
                    <a:pt x="14788" y="13"/>
                    <a:pt x="14015" y="13"/>
                  </a:cubicBezTo>
                  <a:cubicBezTo>
                    <a:pt x="12817" y="13"/>
                    <a:pt x="11620" y="5"/>
                    <a:pt x="10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4448975" y="2776775"/>
              <a:ext cx="205900" cy="142225"/>
            </a:xfrm>
            <a:custGeom>
              <a:avLst/>
              <a:gdLst/>
              <a:ahLst/>
              <a:cxnLst/>
              <a:rect l="l" t="t" r="r" b="b"/>
              <a:pathLst>
                <a:path w="8236" h="5689" extrusionOk="0">
                  <a:moveTo>
                    <a:pt x="7681" y="0"/>
                  </a:moveTo>
                  <a:cubicBezTo>
                    <a:pt x="7640" y="0"/>
                    <a:pt x="7598" y="3"/>
                    <a:pt x="7559" y="3"/>
                  </a:cubicBezTo>
                  <a:cubicBezTo>
                    <a:pt x="7553" y="3"/>
                    <a:pt x="7548" y="3"/>
                    <a:pt x="7543" y="3"/>
                  </a:cubicBezTo>
                  <a:cubicBezTo>
                    <a:pt x="7468" y="4"/>
                    <a:pt x="7393" y="4"/>
                    <a:pt x="7318" y="5"/>
                  </a:cubicBezTo>
                  <a:cubicBezTo>
                    <a:pt x="6855" y="8"/>
                    <a:pt x="6392" y="14"/>
                    <a:pt x="5928" y="18"/>
                  </a:cubicBezTo>
                  <a:cubicBezTo>
                    <a:pt x="5780" y="19"/>
                    <a:pt x="5631" y="20"/>
                    <a:pt x="5483" y="20"/>
                  </a:cubicBezTo>
                  <a:cubicBezTo>
                    <a:pt x="5158" y="20"/>
                    <a:pt x="4832" y="17"/>
                    <a:pt x="4507" y="17"/>
                  </a:cubicBezTo>
                  <a:cubicBezTo>
                    <a:pt x="4340" y="17"/>
                    <a:pt x="4173" y="18"/>
                    <a:pt x="4006" y="20"/>
                  </a:cubicBezTo>
                  <a:cubicBezTo>
                    <a:pt x="3466" y="27"/>
                    <a:pt x="2926" y="58"/>
                    <a:pt x="2384" y="63"/>
                  </a:cubicBezTo>
                  <a:cubicBezTo>
                    <a:pt x="2322" y="63"/>
                    <a:pt x="2259" y="64"/>
                    <a:pt x="2196" y="65"/>
                  </a:cubicBezTo>
                  <a:cubicBezTo>
                    <a:pt x="2181" y="89"/>
                    <a:pt x="2154" y="106"/>
                    <a:pt x="2122" y="109"/>
                  </a:cubicBezTo>
                  <a:cubicBezTo>
                    <a:pt x="1415" y="150"/>
                    <a:pt x="708" y="207"/>
                    <a:pt x="0" y="228"/>
                  </a:cubicBezTo>
                  <a:cubicBezTo>
                    <a:pt x="45" y="1091"/>
                    <a:pt x="138" y="1952"/>
                    <a:pt x="182" y="2814"/>
                  </a:cubicBezTo>
                  <a:cubicBezTo>
                    <a:pt x="224" y="3570"/>
                    <a:pt x="234" y="4325"/>
                    <a:pt x="236" y="5081"/>
                  </a:cubicBezTo>
                  <a:cubicBezTo>
                    <a:pt x="237" y="5283"/>
                    <a:pt x="239" y="5485"/>
                    <a:pt x="241" y="5689"/>
                  </a:cubicBezTo>
                  <a:cubicBezTo>
                    <a:pt x="596" y="5673"/>
                    <a:pt x="951" y="5639"/>
                    <a:pt x="1305" y="5592"/>
                  </a:cubicBezTo>
                  <a:cubicBezTo>
                    <a:pt x="2693" y="5375"/>
                    <a:pt x="4084" y="4973"/>
                    <a:pt x="5273" y="4208"/>
                  </a:cubicBezTo>
                  <a:cubicBezTo>
                    <a:pt x="5995" y="3742"/>
                    <a:pt x="6679" y="3193"/>
                    <a:pt x="7220" y="2523"/>
                  </a:cubicBezTo>
                  <a:cubicBezTo>
                    <a:pt x="7459" y="2219"/>
                    <a:pt x="7645" y="1878"/>
                    <a:pt x="7811" y="1528"/>
                  </a:cubicBezTo>
                  <a:cubicBezTo>
                    <a:pt x="7967" y="1160"/>
                    <a:pt x="8235" y="426"/>
                    <a:pt x="7932" y="95"/>
                  </a:cubicBezTo>
                  <a:cubicBezTo>
                    <a:pt x="7869" y="13"/>
                    <a:pt x="7776" y="0"/>
                    <a:pt x="7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4068325" y="1952175"/>
              <a:ext cx="1132175" cy="1006575"/>
            </a:xfrm>
            <a:custGeom>
              <a:avLst/>
              <a:gdLst/>
              <a:ahLst/>
              <a:cxnLst/>
              <a:rect l="l" t="t" r="r" b="b"/>
              <a:pathLst>
                <a:path w="45287" h="40263" extrusionOk="0">
                  <a:moveTo>
                    <a:pt x="37335" y="7914"/>
                  </a:moveTo>
                  <a:cubicBezTo>
                    <a:pt x="38978" y="7914"/>
                    <a:pt x="40369" y="8909"/>
                    <a:pt x="41303" y="10226"/>
                  </a:cubicBezTo>
                  <a:cubicBezTo>
                    <a:pt x="41995" y="11128"/>
                    <a:pt x="42439" y="12219"/>
                    <a:pt x="42534" y="13355"/>
                  </a:cubicBezTo>
                  <a:cubicBezTo>
                    <a:pt x="42608" y="14272"/>
                    <a:pt x="42530" y="15200"/>
                    <a:pt x="42327" y="16097"/>
                  </a:cubicBezTo>
                  <a:cubicBezTo>
                    <a:pt x="42083" y="17117"/>
                    <a:pt x="41609" y="18068"/>
                    <a:pt x="41069" y="18962"/>
                  </a:cubicBezTo>
                  <a:cubicBezTo>
                    <a:pt x="40549" y="19784"/>
                    <a:pt x="39953" y="20578"/>
                    <a:pt x="39196" y="21201"/>
                  </a:cubicBezTo>
                  <a:cubicBezTo>
                    <a:pt x="38136" y="22051"/>
                    <a:pt x="36796" y="22577"/>
                    <a:pt x="35431" y="22577"/>
                  </a:cubicBezTo>
                  <a:cubicBezTo>
                    <a:pt x="35366" y="22577"/>
                    <a:pt x="35301" y="22576"/>
                    <a:pt x="35235" y="22574"/>
                  </a:cubicBezTo>
                  <a:cubicBezTo>
                    <a:pt x="34675" y="22535"/>
                    <a:pt x="34109" y="22446"/>
                    <a:pt x="33584" y="22240"/>
                  </a:cubicBezTo>
                  <a:cubicBezTo>
                    <a:pt x="32474" y="21791"/>
                    <a:pt x="31523" y="21028"/>
                    <a:pt x="30658" y="20212"/>
                  </a:cubicBezTo>
                  <a:cubicBezTo>
                    <a:pt x="30240" y="19821"/>
                    <a:pt x="29818" y="19430"/>
                    <a:pt x="29438" y="19000"/>
                  </a:cubicBezTo>
                  <a:cubicBezTo>
                    <a:pt x="29385" y="18937"/>
                    <a:pt x="29432" y="18850"/>
                    <a:pt x="29496" y="18850"/>
                  </a:cubicBezTo>
                  <a:cubicBezTo>
                    <a:pt x="29515" y="18850"/>
                    <a:pt x="29535" y="18858"/>
                    <a:pt x="29555" y="18876"/>
                  </a:cubicBezTo>
                  <a:cubicBezTo>
                    <a:pt x="29983" y="19358"/>
                    <a:pt x="30459" y="19795"/>
                    <a:pt x="30929" y="20231"/>
                  </a:cubicBezTo>
                  <a:cubicBezTo>
                    <a:pt x="31455" y="20718"/>
                    <a:pt x="32007" y="21183"/>
                    <a:pt x="32627" y="21546"/>
                  </a:cubicBezTo>
                  <a:cubicBezTo>
                    <a:pt x="33047" y="21805"/>
                    <a:pt x="33486" y="22033"/>
                    <a:pt x="33958" y="22185"/>
                  </a:cubicBezTo>
                  <a:cubicBezTo>
                    <a:pt x="34437" y="22332"/>
                    <a:pt x="34935" y="22416"/>
                    <a:pt x="35436" y="22425"/>
                  </a:cubicBezTo>
                  <a:cubicBezTo>
                    <a:pt x="35992" y="22417"/>
                    <a:pt x="36545" y="22312"/>
                    <a:pt x="37074" y="22142"/>
                  </a:cubicBezTo>
                  <a:cubicBezTo>
                    <a:pt x="37890" y="21872"/>
                    <a:pt x="38666" y="21451"/>
                    <a:pt x="39311" y="20879"/>
                  </a:cubicBezTo>
                  <a:cubicBezTo>
                    <a:pt x="40166" y="20054"/>
                    <a:pt x="40857" y="19066"/>
                    <a:pt x="41424" y="18024"/>
                  </a:cubicBezTo>
                  <a:cubicBezTo>
                    <a:pt x="41918" y="17108"/>
                    <a:pt x="42216" y="16093"/>
                    <a:pt x="42326" y="15060"/>
                  </a:cubicBezTo>
                  <a:cubicBezTo>
                    <a:pt x="42416" y="14330"/>
                    <a:pt x="42432" y="13585"/>
                    <a:pt x="42293" y="12861"/>
                  </a:cubicBezTo>
                  <a:cubicBezTo>
                    <a:pt x="41911" y="10884"/>
                    <a:pt x="40561" y="9050"/>
                    <a:pt x="38657" y="8324"/>
                  </a:cubicBezTo>
                  <a:cubicBezTo>
                    <a:pt x="38191" y="8152"/>
                    <a:pt x="37696" y="8073"/>
                    <a:pt x="37202" y="8073"/>
                  </a:cubicBezTo>
                  <a:cubicBezTo>
                    <a:pt x="37111" y="8073"/>
                    <a:pt x="37021" y="8076"/>
                    <a:pt x="36931" y="8081"/>
                  </a:cubicBezTo>
                  <a:cubicBezTo>
                    <a:pt x="36501" y="8105"/>
                    <a:pt x="36060" y="8131"/>
                    <a:pt x="35642" y="8222"/>
                  </a:cubicBezTo>
                  <a:cubicBezTo>
                    <a:pt x="35043" y="8350"/>
                    <a:pt x="34479" y="8590"/>
                    <a:pt x="33922" y="8841"/>
                  </a:cubicBezTo>
                  <a:cubicBezTo>
                    <a:pt x="33181" y="9186"/>
                    <a:pt x="32473" y="9604"/>
                    <a:pt x="31832" y="10115"/>
                  </a:cubicBezTo>
                  <a:cubicBezTo>
                    <a:pt x="31549" y="10339"/>
                    <a:pt x="31284" y="10583"/>
                    <a:pt x="31031" y="10840"/>
                  </a:cubicBezTo>
                  <a:cubicBezTo>
                    <a:pt x="30882" y="11007"/>
                    <a:pt x="30722" y="11166"/>
                    <a:pt x="30619" y="11364"/>
                  </a:cubicBezTo>
                  <a:cubicBezTo>
                    <a:pt x="30612" y="11424"/>
                    <a:pt x="30570" y="11454"/>
                    <a:pt x="30530" y="11454"/>
                  </a:cubicBezTo>
                  <a:cubicBezTo>
                    <a:pt x="30490" y="11454"/>
                    <a:pt x="30452" y="11426"/>
                    <a:pt x="30448" y="11368"/>
                  </a:cubicBezTo>
                  <a:cubicBezTo>
                    <a:pt x="30450" y="11293"/>
                    <a:pt x="30498" y="11228"/>
                    <a:pt x="30538" y="11167"/>
                  </a:cubicBezTo>
                  <a:cubicBezTo>
                    <a:pt x="30729" y="10901"/>
                    <a:pt x="30971" y="10676"/>
                    <a:pt x="31203" y="10447"/>
                  </a:cubicBezTo>
                  <a:cubicBezTo>
                    <a:pt x="31419" y="10249"/>
                    <a:pt x="31629" y="10043"/>
                    <a:pt x="31861" y="9864"/>
                  </a:cubicBezTo>
                  <a:cubicBezTo>
                    <a:pt x="32275" y="9541"/>
                    <a:pt x="32727" y="9273"/>
                    <a:pt x="33182" y="9014"/>
                  </a:cubicBezTo>
                  <a:cubicBezTo>
                    <a:pt x="33689" y="8733"/>
                    <a:pt x="34213" y="8482"/>
                    <a:pt x="34760" y="8287"/>
                  </a:cubicBezTo>
                  <a:cubicBezTo>
                    <a:pt x="35508" y="8014"/>
                    <a:pt x="36307" y="7951"/>
                    <a:pt x="37097" y="7921"/>
                  </a:cubicBezTo>
                  <a:cubicBezTo>
                    <a:pt x="37177" y="7916"/>
                    <a:pt x="37256" y="7914"/>
                    <a:pt x="37335" y="7914"/>
                  </a:cubicBezTo>
                  <a:close/>
                  <a:moveTo>
                    <a:pt x="10424" y="0"/>
                  </a:moveTo>
                  <a:cubicBezTo>
                    <a:pt x="9704" y="10"/>
                    <a:pt x="8984" y="17"/>
                    <a:pt x="8264" y="17"/>
                  </a:cubicBezTo>
                  <a:cubicBezTo>
                    <a:pt x="7843" y="17"/>
                    <a:pt x="7421" y="15"/>
                    <a:pt x="7000" y="9"/>
                  </a:cubicBezTo>
                  <a:cubicBezTo>
                    <a:pt x="6352" y="10"/>
                    <a:pt x="5705" y="14"/>
                    <a:pt x="5057" y="14"/>
                  </a:cubicBezTo>
                  <a:cubicBezTo>
                    <a:pt x="4788" y="14"/>
                    <a:pt x="4519" y="14"/>
                    <a:pt x="4249" y="12"/>
                  </a:cubicBezTo>
                  <a:cubicBezTo>
                    <a:pt x="4216" y="1284"/>
                    <a:pt x="4201" y="2558"/>
                    <a:pt x="4188" y="3832"/>
                  </a:cubicBezTo>
                  <a:cubicBezTo>
                    <a:pt x="4194" y="5167"/>
                    <a:pt x="4198" y="6503"/>
                    <a:pt x="4144" y="7838"/>
                  </a:cubicBezTo>
                  <a:cubicBezTo>
                    <a:pt x="4101" y="9102"/>
                    <a:pt x="4054" y="10371"/>
                    <a:pt x="3859" y="11623"/>
                  </a:cubicBezTo>
                  <a:cubicBezTo>
                    <a:pt x="3749" y="12225"/>
                    <a:pt x="3593" y="12834"/>
                    <a:pt x="3289" y="13370"/>
                  </a:cubicBezTo>
                  <a:cubicBezTo>
                    <a:pt x="3055" y="13778"/>
                    <a:pt x="2706" y="14106"/>
                    <a:pt x="2307" y="14351"/>
                  </a:cubicBezTo>
                  <a:cubicBezTo>
                    <a:pt x="2011" y="14528"/>
                    <a:pt x="1680" y="14636"/>
                    <a:pt x="1363" y="14771"/>
                  </a:cubicBezTo>
                  <a:cubicBezTo>
                    <a:pt x="580" y="15097"/>
                    <a:pt x="1" y="15300"/>
                    <a:pt x="143" y="16292"/>
                  </a:cubicBezTo>
                  <a:cubicBezTo>
                    <a:pt x="228" y="16873"/>
                    <a:pt x="518" y="17473"/>
                    <a:pt x="1064" y="17740"/>
                  </a:cubicBezTo>
                  <a:cubicBezTo>
                    <a:pt x="1242" y="17833"/>
                    <a:pt x="1436" y="17903"/>
                    <a:pt x="1588" y="18035"/>
                  </a:cubicBezTo>
                  <a:cubicBezTo>
                    <a:pt x="1855" y="18271"/>
                    <a:pt x="1935" y="18642"/>
                    <a:pt x="2009" y="18975"/>
                  </a:cubicBezTo>
                  <a:cubicBezTo>
                    <a:pt x="2131" y="19581"/>
                    <a:pt x="2162" y="20200"/>
                    <a:pt x="2232" y="20813"/>
                  </a:cubicBezTo>
                  <a:cubicBezTo>
                    <a:pt x="2248" y="20821"/>
                    <a:pt x="2262" y="20834"/>
                    <a:pt x="2270" y="20850"/>
                  </a:cubicBezTo>
                  <a:cubicBezTo>
                    <a:pt x="2300" y="20916"/>
                    <a:pt x="2288" y="20993"/>
                    <a:pt x="2293" y="21065"/>
                  </a:cubicBezTo>
                  <a:cubicBezTo>
                    <a:pt x="2296" y="21181"/>
                    <a:pt x="2296" y="21298"/>
                    <a:pt x="2298" y="21414"/>
                  </a:cubicBezTo>
                  <a:cubicBezTo>
                    <a:pt x="2300" y="21660"/>
                    <a:pt x="2301" y="21906"/>
                    <a:pt x="2304" y="22152"/>
                  </a:cubicBezTo>
                  <a:cubicBezTo>
                    <a:pt x="2310" y="22651"/>
                    <a:pt x="2310" y="23150"/>
                    <a:pt x="2340" y="23648"/>
                  </a:cubicBezTo>
                  <a:cubicBezTo>
                    <a:pt x="2381" y="24282"/>
                    <a:pt x="2468" y="24911"/>
                    <a:pt x="2590" y="25534"/>
                  </a:cubicBezTo>
                  <a:cubicBezTo>
                    <a:pt x="2897" y="27042"/>
                    <a:pt x="3242" y="28688"/>
                    <a:pt x="4341" y="29833"/>
                  </a:cubicBezTo>
                  <a:cubicBezTo>
                    <a:pt x="5117" y="30678"/>
                    <a:pt x="6072" y="31343"/>
                    <a:pt x="7114" y="31818"/>
                  </a:cubicBezTo>
                  <a:cubicBezTo>
                    <a:pt x="8092" y="32281"/>
                    <a:pt x="9136" y="32596"/>
                    <a:pt x="10201" y="32779"/>
                  </a:cubicBezTo>
                  <a:cubicBezTo>
                    <a:pt x="10895" y="32903"/>
                    <a:pt x="11603" y="32913"/>
                    <a:pt x="12305" y="32947"/>
                  </a:cubicBezTo>
                  <a:cubicBezTo>
                    <a:pt x="13126" y="32984"/>
                    <a:pt x="13948" y="33042"/>
                    <a:pt x="14769" y="33042"/>
                  </a:cubicBezTo>
                  <a:cubicBezTo>
                    <a:pt x="14864" y="33042"/>
                    <a:pt x="14958" y="33041"/>
                    <a:pt x="15052" y="33040"/>
                  </a:cubicBezTo>
                  <a:cubicBezTo>
                    <a:pt x="15079" y="33040"/>
                    <a:pt x="15105" y="33038"/>
                    <a:pt x="15131" y="33038"/>
                  </a:cubicBezTo>
                  <a:cubicBezTo>
                    <a:pt x="15159" y="33037"/>
                    <a:pt x="15190" y="33037"/>
                    <a:pt x="15218" y="33036"/>
                  </a:cubicBezTo>
                  <a:cubicBezTo>
                    <a:pt x="15297" y="33034"/>
                    <a:pt x="15375" y="33032"/>
                    <a:pt x="15455" y="33027"/>
                  </a:cubicBezTo>
                  <a:cubicBezTo>
                    <a:pt x="16041" y="33005"/>
                    <a:pt x="16624" y="32946"/>
                    <a:pt x="17209" y="32915"/>
                  </a:cubicBezTo>
                  <a:cubicBezTo>
                    <a:pt x="17214" y="32906"/>
                    <a:pt x="17221" y="32898"/>
                    <a:pt x="17229" y="32890"/>
                  </a:cubicBezTo>
                  <a:cubicBezTo>
                    <a:pt x="17247" y="32872"/>
                    <a:pt x="17274" y="32870"/>
                    <a:pt x="17300" y="32870"/>
                  </a:cubicBezTo>
                  <a:cubicBezTo>
                    <a:pt x="17310" y="32870"/>
                    <a:pt x="17319" y="32870"/>
                    <a:pt x="17328" y="32870"/>
                  </a:cubicBezTo>
                  <a:lnTo>
                    <a:pt x="17544" y="32870"/>
                  </a:lnTo>
                  <a:cubicBezTo>
                    <a:pt x="18006" y="32869"/>
                    <a:pt x="18468" y="32853"/>
                    <a:pt x="18930" y="32848"/>
                  </a:cubicBezTo>
                  <a:cubicBezTo>
                    <a:pt x="20091" y="32833"/>
                    <a:pt x="21255" y="32801"/>
                    <a:pt x="22417" y="32801"/>
                  </a:cubicBezTo>
                  <a:cubicBezTo>
                    <a:pt x="22620" y="32801"/>
                    <a:pt x="22822" y="32802"/>
                    <a:pt x="23025" y="32804"/>
                  </a:cubicBezTo>
                  <a:cubicBezTo>
                    <a:pt x="23197" y="32838"/>
                    <a:pt x="23317" y="32984"/>
                    <a:pt x="23395" y="33131"/>
                  </a:cubicBezTo>
                  <a:cubicBezTo>
                    <a:pt x="23592" y="33560"/>
                    <a:pt x="23395" y="34047"/>
                    <a:pt x="23229" y="34454"/>
                  </a:cubicBezTo>
                  <a:cubicBezTo>
                    <a:pt x="23044" y="34852"/>
                    <a:pt x="22836" y="35238"/>
                    <a:pt x="22580" y="35593"/>
                  </a:cubicBezTo>
                  <a:cubicBezTo>
                    <a:pt x="22358" y="35891"/>
                    <a:pt x="22102" y="36160"/>
                    <a:pt x="21828" y="36410"/>
                  </a:cubicBezTo>
                  <a:cubicBezTo>
                    <a:pt x="20926" y="37242"/>
                    <a:pt x="19842" y="37841"/>
                    <a:pt x="18679" y="38221"/>
                  </a:cubicBezTo>
                  <a:cubicBezTo>
                    <a:pt x="17642" y="38573"/>
                    <a:pt x="16560" y="38816"/>
                    <a:pt x="15467" y="38864"/>
                  </a:cubicBezTo>
                  <a:cubicBezTo>
                    <a:pt x="15465" y="39157"/>
                    <a:pt x="15461" y="39449"/>
                    <a:pt x="15444" y="39741"/>
                  </a:cubicBezTo>
                  <a:cubicBezTo>
                    <a:pt x="15435" y="39913"/>
                    <a:pt x="15423" y="40084"/>
                    <a:pt x="15407" y="40255"/>
                  </a:cubicBezTo>
                  <a:cubicBezTo>
                    <a:pt x="15550" y="40255"/>
                    <a:pt x="15693" y="40255"/>
                    <a:pt x="15837" y="40255"/>
                  </a:cubicBezTo>
                  <a:cubicBezTo>
                    <a:pt x="17592" y="40255"/>
                    <a:pt x="19347" y="40249"/>
                    <a:pt x="21103" y="40246"/>
                  </a:cubicBezTo>
                  <a:cubicBezTo>
                    <a:pt x="21277" y="40244"/>
                    <a:pt x="21451" y="40243"/>
                    <a:pt x="21625" y="40243"/>
                  </a:cubicBezTo>
                  <a:cubicBezTo>
                    <a:pt x="22540" y="40243"/>
                    <a:pt x="23454" y="40262"/>
                    <a:pt x="24368" y="40262"/>
                  </a:cubicBezTo>
                  <a:cubicBezTo>
                    <a:pt x="24643" y="40262"/>
                    <a:pt x="24918" y="40260"/>
                    <a:pt x="25193" y="40256"/>
                  </a:cubicBezTo>
                  <a:cubicBezTo>
                    <a:pt x="25765" y="40250"/>
                    <a:pt x="26337" y="40247"/>
                    <a:pt x="26908" y="40247"/>
                  </a:cubicBezTo>
                  <a:cubicBezTo>
                    <a:pt x="27910" y="40247"/>
                    <a:pt x="28912" y="40255"/>
                    <a:pt x="29913" y="40263"/>
                  </a:cubicBezTo>
                  <a:cubicBezTo>
                    <a:pt x="30840" y="40262"/>
                    <a:pt x="31767" y="40244"/>
                    <a:pt x="32695" y="40244"/>
                  </a:cubicBezTo>
                  <a:cubicBezTo>
                    <a:pt x="32916" y="40244"/>
                    <a:pt x="33137" y="40245"/>
                    <a:pt x="33358" y="40248"/>
                  </a:cubicBezTo>
                  <a:cubicBezTo>
                    <a:pt x="33526" y="40247"/>
                    <a:pt x="33695" y="40247"/>
                    <a:pt x="33864" y="40247"/>
                  </a:cubicBezTo>
                  <a:cubicBezTo>
                    <a:pt x="34271" y="40247"/>
                    <a:pt x="34679" y="40248"/>
                    <a:pt x="35086" y="40249"/>
                  </a:cubicBezTo>
                  <a:cubicBezTo>
                    <a:pt x="34950" y="39762"/>
                    <a:pt x="34828" y="39270"/>
                    <a:pt x="34740" y="38771"/>
                  </a:cubicBezTo>
                  <a:cubicBezTo>
                    <a:pt x="34487" y="37229"/>
                    <a:pt x="34415" y="35662"/>
                    <a:pt x="34415" y="34102"/>
                  </a:cubicBezTo>
                  <a:cubicBezTo>
                    <a:pt x="34425" y="33440"/>
                    <a:pt x="34458" y="32776"/>
                    <a:pt x="34538" y="32119"/>
                  </a:cubicBezTo>
                  <a:cubicBezTo>
                    <a:pt x="34541" y="32086"/>
                    <a:pt x="34546" y="32053"/>
                    <a:pt x="34551" y="32021"/>
                  </a:cubicBezTo>
                  <a:cubicBezTo>
                    <a:pt x="34554" y="31988"/>
                    <a:pt x="34559" y="31955"/>
                    <a:pt x="34563" y="31922"/>
                  </a:cubicBezTo>
                  <a:cubicBezTo>
                    <a:pt x="34623" y="31889"/>
                    <a:pt x="34682" y="31856"/>
                    <a:pt x="34742" y="31823"/>
                  </a:cubicBezTo>
                  <a:cubicBezTo>
                    <a:pt x="35153" y="31590"/>
                    <a:pt x="35559" y="31349"/>
                    <a:pt x="35957" y="31093"/>
                  </a:cubicBezTo>
                  <a:cubicBezTo>
                    <a:pt x="36689" y="30603"/>
                    <a:pt x="37402" y="30082"/>
                    <a:pt x="38084" y="29523"/>
                  </a:cubicBezTo>
                  <a:cubicBezTo>
                    <a:pt x="39218" y="28560"/>
                    <a:pt x="40268" y="27486"/>
                    <a:pt x="41142" y="26281"/>
                  </a:cubicBezTo>
                  <a:cubicBezTo>
                    <a:pt x="41897" y="25224"/>
                    <a:pt x="42520" y="24077"/>
                    <a:pt x="43068" y="22902"/>
                  </a:cubicBezTo>
                  <a:cubicBezTo>
                    <a:pt x="43514" y="21837"/>
                    <a:pt x="43875" y="20738"/>
                    <a:pt x="44169" y="19622"/>
                  </a:cubicBezTo>
                  <a:cubicBezTo>
                    <a:pt x="44559" y="18105"/>
                    <a:pt x="44795" y="16554"/>
                    <a:pt x="44967" y="14997"/>
                  </a:cubicBezTo>
                  <a:cubicBezTo>
                    <a:pt x="45164" y="13361"/>
                    <a:pt x="45247" y="11714"/>
                    <a:pt x="45257" y="10067"/>
                  </a:cubicBezTo>
                  <a:cubicBezTo>
                    <a:pt x="45287" y="8514"/>
                    <a:pt x="45170" y="6962"/>
                    <a:pt x="45061" y="5414"/>
                  </a:cubicBezTo>
                  <a:cubicBezTo>
                    <a:pt x="44956" y="3833"/>
                    <a:pt x="44733" y="2265"/>
                    <a:pt x="44530" y="694"/>
                  </a:cubicBezTo>
                  <a:cubicBezTo>
                    <a:pt x="44494" y="464"/>
                    <a:pt x="44459" y="233"/>
                    <a:pt x="44419" y="3"/>
                  </a:cubicBezTo>
                  <a:cubicBezTo>
                    <a:pt x="43518" y="3"/>
                    <a:pt x="42617" y="21"/>
                    <a:pt x="41716" y="21"/>
                  </a:cubicBezTo>
                  <a:cubicBezTo>
                    <a:pt x="41597" y="21"/>
                    <a:pt x="41479" y="20"/>
                    <a:pt x="41360" y="20"/>
                  </a:cubicBezTo>
                  <a:cubicBezTo>
                    <a:pt x="40516" y="11"/>
                    <a:pt x="39672" y="8"/>
                    <a:pt x="38827" y="8"/>
                  </a:cubicBezTo>
                  <a:cubicBezTo>
                    <a:pt x="37701" y="8"/>
                    <a:pt x="36575" y="13"/>
                    <a:pt x="35449" y="19"/>
                  </a:cubicBezTo>
                  <a:cubicBezTo>
                    <a:pt x="34750" y="10"/>
                    <a:pt x="34051" y="8"/>
                    <a:pt x="33351" y="8"/>
                  </a:cubicBezTo>
                  <a:cubicBezTo>
                    <a:pt x="32366" y="8"/>
                    <a:pt x="31380" y="13"/>
                    <a:pt x="30395" y="13"/>
                  </a:cubicBezTo>
                  <a:cubicBezTo>
                    <a:pt x="30056" y="13"/>
                    <a:pt x="29717" y="12"/>
                    <a:pt x="29378" y="10"/>
                  </a:cubicBezTo>
                  <a:cubicBezTo>
                    <a:pt x="28931" y="12"/>
                    <a:pt x="28483" y="12"/>
                    <a:pt x="28035" y="12"/>
                  </a:cubicBezTo>
                  <a:cubicBezTo>
                    <a:pt x="27522" y="12"/>
                    <a:pt x="27009" y="12"/>
                    <a:pt x="26496" y="12"/>
                  </a:cubicBezTo>
                  <a:cubicBezTo>
                    <a:pt x="25747" y="12"/>
                    <a:pt x="24997" y="13"/>
                    <a:pt x="24248" y="19"/>
                  </a:cubicBezTo>
                  <a:cubicBezTo>
                    <a:pt x="23595" y="13"/>
                    <a:pt x="22943" y="11"/>
                    <a:pt x="22290" y="11"/>
                  </a:cubicBezTo>
                  <a:cubicBezTo>
                    <a:pt x="21226" y="11"/>
                    <a:pt x="20161" y="16"/>
                    <a:pt x="19097" y="16"/>
                  </a:cubicBezTo>
                  <a:cubicBezTo>
                    <a:pt x="18176" y="16"/>
                    <a:pt x="17256" y="13"/>
                    <a:pt x="16335" y="0"/>
                  </a:cubicBezTo>
                  <a:cubicBezTo>
                    <a:pt x="15562" y="10"/>
                    <a:pt x="14788" y="13"/>
                    <a:pt x="14015" y="13"/>
                  </a:cubicBezTo>
                  <a:cubicBezTo>
                    <a:pt x="12817" y="13"/>
                    <a:pt x="11620" y="5"/>
                    <a:pt x="10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4170675" y="1947725"/>
              <a:ext cx="1012600" cy="4975"/>
            </a:xfrm>
            <a:custGeom>
              <a:avLst/>
              <a:gdLst/>
              <a:ahLst/>
              <a:cxnLst/>
              <a:rect l="l" t="t" r="r" b="b"/>
              <a:pathLst>
                <a:path w="40504" h="199" extrusionOk="0">
                  <a:moveTo>
                    <a:pt x="40502" y="183"/>
                  </a:moveTo>
                  <a:lnTo>
                    <a:pt x="40502" y="183"/>
                  </a:lnTo>
                  <a:cubicBezTo>
                    <a:pt x="40502" y="183"/>
                    <a:pt x="40502" y="183"/>
                    <a:pt x="40502" y="183"/>
                  </a:cubicBezTo>
                  <a:lnTo>
                    <a:pt x="40503" y="183"/>
                  </a:lnTo>
                  <a:cubicBezTo>
                    <a:pt x="40503" y="183"/>
                    <a:pt x="40502" y="183"/>
                    <a:pt x="40502" y="183"/>
                  </a:cubicBezTo>
                  <a:close/>
                  <a:moveTo>
                    <a:pt x="31675" y="0"/>
                  </a:moveTo>
                  <a:cubicBezTo>
                    <a:pt x="30707" y="9"/>
                    <a:pt x="29740" y="12"/>
                    <a:pt x="28772" y="12"/>
                  </a:cubicBezTo>
                  <a:cubicBezTo>
                    <a:pt x="27795" y="12"/>
                    <a:pt x="26819" y="9"/>
                    <a:pt x="25843" y="9"/>
                  </a:cubicBezTo>
                  <a:cubicBezTo>
                    <a:pt x="25474" y="9"/>
                    <a:pt x="25106" y="10"/>
                    <a:pt x="24738" y="11"/>
                  </a:cubicBezTo>
                  <a:cubicBezTo>
                    <a:pt x="24346" y="8"/>
                    <a:pt x="23953" y="6"/>
                    <a:pt x="23561" y="6"/>
                  </a:cubicBezTo>
                  <a:cubicBezTo>
                    <a:pt x="23037" y="6"/>
                    <a:pt x="22514" y="9"/>
                    <a:pt x="21991" y="14"/>
                  </a:cubicBezTo>
                  <a:cubicBezTo>
                    <a:pt x="21450" y="6"/>
                    <a:pt x="20910" y="3"/>
                    <a:pt x="20369" y="3"/>
                  </a:cubicBezTo>
                  <a:cubicBezTo>
                    <a:pt x="19796" y="3"/>
                    <a:pt x="19224" y="6"/>
                    <a:pt x="18651" y="7"/>
                  </a:cubicBezTo>
                  <a:cubicBezTo>
                    <a:pt x="18300" y="10"/>
                    <a:pt x="17949" y="11"/>
                    <a:pt x="17598" y="11"/>
                  </a:cubicBezTo>
                  <a:cubicBezTo>
                    <a:pt x="16615" y="11"/>
                    <a:pt x="15633" y="3"/>
                    <a:pt x="14650" y="3"/>
                  </a:cubicBezTo>
                  <a:cubicBezTo>
                    <a:pt x="14130" y="3"/>
                    <a:pt x="13611" y="5"/>
                    <a:pt x="13091" y="12"/>
                  </a:cubicBezTo>
                  <a:cubicBezTo>
                    <a:pt x="12810" y="17"/>
                    <a:pt x="12529" y="19"/>
                    <a:pt x="12249" y="19"/>
                  </a:cubicBezTo>
                  <a:cubicBezTo>
                    <a:pt x="11649" y="19"/>
                    <a:pt x="11050" y="10"/>
                    <a:pt x="10450" y="7"/>
                  </a:cubicBezTo>
                  <a:cubicBezTo>
                    <a:pt x="10230" y="6"/>
                    <a:pt x="10011" y="5"/>
                    <a:pt x="9792" y="5"/>
                  </a:cubicBezTo>
                  <a:cubicBezTo>
                    <a:pt x="8768" y="5"/>
                    <a:pt x="7746" y="19"/>
                    <a:pt x="6723" y="19"/>
                  </a:cubicBezTo>
                  <a:cubicBezTo>
                    <a:pt x="6399" y="19"/>
                    <a:pt x="6075" y="18"/>
                    <a:pt x="5751" y="14"/>
                  </a:cubicBezTo>
                  <a:cubicBezTo>
                    <a:pt x="5221" y="7"/>
                    <a:pt x="4692" y="5"/>
                    <a:pt x="4162" y="5"/>
                  </a:cubicBezTo>
                  <a:cubicBezTo>
                    <a:pt x="3416" y="5"/>
                    <a:pt x="2670" y="9"/>
                    <a:pt x="1925" y="9"/>
                  </a:cubicBezTo>
                  <a:cubicBezTo>
                    <a:pt x="1545" y="9"/>
                    <a:pt x="1166" y="8"/>
                    <a:pt x="787" y="5"/>
                  </a:cubicBezTo>
                  <a:cubicBezTo>
                    <a:pt x="527" y="7"/>
                    <a:pt x="267" y="9"/>
                    <a:pt x="7" y="12"/>
                  </a:cubicBezTo>
                  <a:cubicBezTo>
                    <a:pt x="6" y="37"/>
                    <a:pt x="6" y="63"/>
                    <a:pt x="5" y="87"/>
                  </a:cubicBezTo>
                  <a:cubicBezTo>
                    <a:pt x="4" y="120"/>
                    <a:pt x="2" y="155"/>
                    <a:pt x="0" y="188"/>
                  </a:cubicBezTo>
                  <a:cubicBezTo>
                    <a:pt x="317" y="191"/>
                    <a:pt x="633" y="192"/>
                    <a:pt x="950" y="192"/>
                  </a:cubicBezTo>
                  <a:cubicBezTo>
                    <a:pt x="1602" y="192"/>
                    <a:pt x="2255" y="188"/>
                    <a:pt x="2907" y="187"/>
                  </a:cubicBezTo>
                  <a:cubicBezTo>
                    <a:pt x="3334" y="193"/>
                    <a:pt x="3760" y="195"/>
                    <a:pt x="4187" y="195"/>
                  </a:cubicBezTo>
                  <a:cubicBezTo>
                    <a:pt x="4901" y="195"/>
                    <a:pt x="5615" y="189"/>
                    <a:pt x="6330" y="179"/>
                  </a:cubicBezTo>
                  <a:cubicBezTo>
                    <a:pt x="7538" y="183"/>
                    <a:pt x="8747" y="191"/>
                    <a:pt x="9957" y="191"/>
                  </a:cubicBezTo>
                  <a:cubicBezTo>
                    <a:pt x="10718" y="191"/>
                    <a:pt x="11480" y="188"/>
                    <a:pt x="12241" y="179"/>
                  </a:cubicBezTo>
                  <a:cubicBezTo>
                    <a:pt x="13157" y="191"/>
                    <a:pt x="14072" y="194"/>
                    <a:pt x="14987" y="194"/>
                  </a:cubicBezTo>
                  <a:cubicBezTo>
                    <a:pt x="16072" y="194"/>
                    <a:pt x="17156" y="190"/>
                    <a:pt x="18240" y="190"/>
                  </a:cubicBezTo>
                  <a:cubicBezTo>
                    <a:pt x="18878" y="190"/>
                    <a:pt x="19516" y="191"/>
                    <a:pt x="20154" y="197"/>
                  </a:cubicBezTo>
                  <a:cubicBezTo>
                    <a:pt x="20855" y="191"/>
                    <a:pt x="21556" y="190"/>
                    <a:pt x="22257" y="190"/>
                  </a:cubicBezTo>
                  <a:cubicBezTo>
                    <a:pt x="22796" y="190"/>
                    <a:pt x="23335" y="191"/>
                    <a:pt x="23874" y="191"/>
                  </a:cubicBezTo>
                  <a:cubicBezTo>
                    <a:pt x="24344" y="191"/>
                    <a:pt x="24814" y="190"/>
                    <a:pt x="25284" y="188"/>
                  </a:cubicBezTo>
                  <a:cubicBezTo>
                    <a:pt x="25623" y="190"/>
                    <a:pt x="25962" y="191"/>
                    <a:pt x="26301" y="191"/>
                  </a:cubicBezTo>
                  <a:cubicBezTo>
                    <a:pt x="27287" y="191"/>
                    <a:pt x="28272" y="186"/>
                    <a:pt x="29258" y="186"/>
                  </a:cubicBezTo>
                  <a:cubicBezTo>
                    <a:pt x="29957" y="186"/>
                    <a:pt x="30656" y="188"/>
                    <a:pt x="31355" y="197"/>
                  </a:cubicBezTo>
                  <a:cubicBezTo>
                    <a:pt x="32469" y="191"/>
                    <a:pt x="33584" y="186"/>
                    <a:pt x="34699" y="186"/>
                  </a:cubicBezTo>
                  <a:cubicBezTo>
                    <a:pt x="35555" y="186"/>
                    <a:pt x="36411" y="189"/>
                    <a:pt x="37267" y="198"/>
                  </a:cubicBezTo>
                  <a:cubicBezTo>
                    <a:pt x="37378" y="198"/>
                    <a:pt x="37489" y="199"/>
                    <a:pt x="37600" y="199"/>
                  </a:cubicBezTo>
                  <a:cubicBezTo>
                    <a:pt x="38476" y="199"/>
                    <a:pt x="39353" y="182"/>
                    <a:pt x="40231" y="182"/>
                  </a:cubicBezTo>
                  <a:cubicBezTo>
                    <a:pt x="40321" y="182"/>
                    <a:pt x="40412" y="182"/>
                    <a:pt x="40502" y="183"/>
                  </a:cubicBezTo>
                  <a:lnTo>
                    <a:pt x="40502" y="183"/>
                  </a:lnTo>
                  <a:cubicBezTo>
                    <a:pt x="40493" y="126"/>
                    <a:pt x="40484" y="69"/>
                    <a:pt x="40473" y="13"/>
                  </a:cubicBezTo>
                  <a:cubicBezTo>
                    <a:pt x="39443" y="11"/>
                    <a:pt x="38412" y="4"/>
                    <a:pt x="37382" y="4"/>
                  </a:cubicBezTo>
                  <a:cubicBezTo>
                    <a:pt x="37158" y="4"/>
                    <a:pt x="36934" y="4"/>
                    <a:pt x="36711" y="5"/>
                  </a:cubicBezTo>
                  <a:cubicBezTo>
                    <a:pt x="35987" y="11"/>
                    <a:pt x="35264" y="14"/>
                    <a:pt x="34541" y="14"/>
                  </a:cubicBezTo>
                  <a:cubicBezTo>
                    <a:pt x="33585" y="14"/>
                    <a:pt x="32630" y="9"/>
                    <a:pt x="31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4066800" y="1947975"/>
              <a:ext cx="107900" cy="534575"/>
            </a:xfrm>
            <a:custGeom>
              <a:avLst/>
              <a:gdLst/>
              <a:ahLst/>
              <a:cxnLst/>
              <a:rect l="l" t="t" r="r" b="b"/>
              <a:pathLst>
                <a:path w="4316" h="21383" extrusionOk="0">
                  <a:moveTo>
                    <a:pt x="4316" y="1"/>
                  </a:moveTo>
                  <a:lnTo>
                    <a:pt x="4163" y="2"/>
                  </a:lnTo>
                  <a:cubicBezTo>
                    <a:pt x="4162" y="27"/>
                    <a:pt x="4161" y="53"/>
                    <a:pt x="4160" y="77"/>
                  </a:cubicBezTo>
                  <a:cubicBezTo>
                    <a:pt x="4071" y="1965"/>
                    <a:pt x="4086" y="3856"/>
                    <a:pt x="4071" y="5746"/>
                  </a:cubicBezTo>
                  <a:cubicBezTo>
                    <a:pt x="4086" y="7340"/>
                    <a:pt x="4064" y="8936"/>
                    <a:pt x="3902" y="10524"/>
                  </a:cubicBezTo>
                  <a:cubicBezTo>
                    <a:pt x="3827" y="11224"/>
                    <a:pt x="3757" y="11930"/>
                    <a:pt x="3555" y="12606"/>
                  </a:cubicBezTo>
                  <a:cubicBezTo>
                    <a:pt x="3442" y="12977"/>
                    <a:pt x="3309" y="13348"/>
                    <a:pt x="3083" y="13666"/>
                  </a:cubicBezTo>
                  <a:cubicBezTo>
                    <a:pt x="2824" y="14042"/>
                    <a:pt x="2445" y="14336"/>
                    <a:pt x="2028" y="14519"/>
                  </a:cubicBezTo>
                  <a:cubicBezTo>
                    <a:pt x="1539" y="14716"/>
                    <a:pt x="1029" y="14874"/>
                    <a:pt x="570" y="15139"/>
                  </a:cubicBezTo>
                  <a:cubicBezTo>
                    <a:pt x="198" y="15345"/>
                    <a:pt x="0" y="15739"/>
                    <a:pt x="15" y="16158"/>
                  </a:cubicBezTo>
                  <a:cubicBezTo>
                    <a:pt x="24" y="16653"/>
                    <a:pt x="171" y="17147"/>
                    <a:pt x="450" y="17556"/>
                  </a:cubicBezTo>
                  <a:cubicBezTo>
                    <a:pt x="667" y="17895"/>
                    <a:pt x="1036" y="18075"/>
                    <a:pt x="1388" y="18243"/>
                  </a:cubicBezTo>
                  <a:cubicBezTo>
                    <a:pt x="1564" y="18329"/>
                    <a:pt x="1688" y="18483"/>
                    <a:pt x="1765" y="18660"/>
                  </a:cubicBezTo>
                  <a:cubicBezTo>
                    <a:pt x="2102" y="19499"/>
                    <a:pt x="2040" y="20430"/>
                    <a:pt x="2180" y="21311"/>
                  </a:cubicBezTo>
                  <a:cubicBezTo>
                    <a:pt x="2185" y="21350"/>
                    <a:pt x="2217" y="21382"/>
                    <a:pt x="2255" y="21382"/>
                  </a:cubicBezTo>
                  <a:cubicBezTo>
                    <a:pt x="2259" y="21382"/>
                    <a:pt x="2262" y="21382"/>
                    <a:pt x="2266" y="21381"/>
                  </a:cubicBezTo>
                  <a:cubicBezTo>
                    <a:pt x="2309" y="21376"/>
                    <a:pt x="2338" y="21332"/>
                    <a:pt x="2332" y="21289"/>
                  </a:cubicBezTo>
                  <a:cubicBezTo>
                    <a:pt x="2231" y="20575"/>
                    <a:pt x="2214" y="19850"/>
                    <a:pt x="2070" y="19143"/>
                  </a:cubicBezTo>
                  <a:cubicBezTo>
                    <a:pt x="1996" y="18810"/>
                    <a:pt x="1916" y="18440"/>
                    <a:pt x="1651" y="18203"/>
                  </a:cubicBezTo>
                  <a:cubicBezTo>
                    <a:pt x="1497" y="18071"/>
                    <a:pt x="1303" y="18003"/>
                    <a:pt x="1126" y="17909"/>
                  </a:cubicBezTo>
                  <a:cubicBezTo>
                    <a:pt x="579" y="17641"/>
                    <a:pt x="289" y="17041"/>
                    <a:pt x="205" y="16460"/>
                  </a:cubicBezTo>
                  <a:cubicBezTo>
                    <a:pt x="63" y="15469"/>
                    <a:pt x="643" y="15266"/>
                    <a:pt x="1425" y="14939"/>
                  </a:cubicBezTo>
                  <a:cubicBezTo>
                    <a:pt x="1741" y="14804"/>
                    <a:pt x="2072" y="14696"/>
                    <a:pt x="2368" y="14520"/>
                  </a:cubicBezTo>
                  <a:cubicBezTo>
                    <a:pt x="2767" y="14274"/>
                    <a:pt x="3116" y="13947"/>
                    <a:pt x="3350" y="13538"/>
                  </a:cubicBezTo>
                  <a:cubicBezTo>
                    <a:pt x="3655" y="13002"/>
                    <a:pt x="3810" y="12393"/>
                    <a:pt x="3921" y="11791"/>
                  </a:cubicBezTo>
                  <a:cubicBezTo>
                    <a:pt x="4116" y="10539"/>
                    <a:pt x="4163" y="9270"/>
                    <a:pt x="4205" y="8006"/>
                  </a:cubicBezTo>
                  <a:cubicBezTo>
                    <a:pt x="4260" y="6671"/>
                    <a:pt x="4255" y="5335"/>
                    <a:pt x="4249" y="4000"/>
                  </a:cubicBezTo>
                  <a:cubicBezTo>
                    <a:pt x="4263" y="2677"/>
                    <a:pt x="4278" y="1354"/>
                    <a:pt x="4315" y="32"/>
                  </a:cubicBezTo>
                  <a:cubicBezTo>
                    <a:pt x="4315" y="21"/>
                    <a:pt x="4315" y="11"/>
                    <a:pt x="4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4120375" y="2472300"/>
              <a:ext cx="383850" cy="310375"/>
            </a:xfrm>
            <a:custGeom>
              <a:avLst/>
              <a:gdLst/>
              <a:ahLst/>
              <a:cxnLst/>
              <a:rect l="l" t="t" r="r" b="b"/>
              <a:pathLst>
                <a:path w="15354" h="12415" extrusionOk="0">
                  <a:moveTo>
                    <a:pt x="114" y="1"/>
                  </a:moveTo>
                  <a:cubicBezTo>
                    <a:pt x="100" y="1"/>
                    <a:pt x="87" y="4"/>
                    <a:pt x="75" y="12"/>
                  </a:cubicBezTo>
                  <a:cubicBezTo>
                    <a:pt x="57" y="25"/>
                    <a:pt x="46" y="40"/>
                    <a:pt x="33" y="57"/>
                  </a:cubicBezTo>
                  <a:cubicBezTo>
                    <a:pt x="1" y="84"/>
                    <a:pt x="2" y="160"/>
                    <a:pt x="41" y="188"/>
                  </a:cubicBezTo>
                  <a:cubicBezTo>
                    <a:pt x="63" y="1418"/>
                    <a:pt x="49" y="2651"/>
                    <a:pt x="201" y="3874"/>
                  </a:cubicBezTo>
                  <a:cubicBezTo>
                    <a:pt x="301" y="4707"/>
                    <a:pt x="471" y="5531"/>
                    <a:pt x="702" y="6336"/>
                  </a:cubicBezTo>
                  <a:cubicBezTo>
                    <a:pt x="995" y="7331"/>
                    <a:pt x="1341" y="8367"/>
                    <a:pt x="2100" y="9110"/>
                  </a:cubicBezTo>
                  <a:cubicBezTo>
                    <a:pt x="2693" y="9708"/>
                    <a:pt x="3340" y="10256"/>
                    <a:pt x="4061" y="10693"/>
                  </a:cubicBezTo>
                  <a:cubicBezTo>
                    <a:pt x="4899" y="11191"/>
                    <a:pt x="5800" y="11596"/>
                    <a:pt x="6744" y="11845"/>
                  </a:cubicBezTo>
                  <a:cubicBezTo>
                    <a:pt x="7671" y="12098"/>
                    <a:pt x="8626" y="12225"/>
                    <a:pt x="9584" y="12285"/>
                  </a:cubicBezTo>
                  <a:cubicBezTo>
                    <a:pt x="10546" y="12348"/>
                    <a:pt x="11510" y="12411"/>
                    <a:pt x="12475" y="12414"/>
                  </a:cubicBezTo>
                  <a:cubicBezTo>
                    <a:pt x="12529" y="12414"/>
                    <a:pt x="12584" y="12415"/>
                    <a:pt x="12638" y="12415"/>
                  </a:cubicBezTo>
                  <a:cubicBezTo>
                    <a:pt x="13516" y="12415"/>
                    <a:pt x="14391" y="12339"/>
                    <a:pt x="15266" y="12288"/>
                  </a:cubicBezTo>
                  <a:cubicBezTo>
                    <a:pt x="15315" y="12285"/>
                    <a:pt x="15354" y="12245"/>
                    <a:pt x="15354" y="12195"/>
                  </a:cubicBezTo>
                  <a:cubicBezTo>
                    <a:pt x="15354" y="12150"/>
                    <a:pt x="15317" y="12103"/>
                    <a:pt x="15269" y="12103"/>
                  </a:cubicBezTo>
                  <a:cubicBezTo>
                    <a:pt x="15268" y="12103"/>
                    <a:pt x="15267" y="12103"/>
                    <a:pt x="15266" y="12103"/>
                  </a:cubicBezTo>
                  <a:cubicBezTo>
                    <a:pt x="14634" y="12132"/>
                    <a:pt x="14005" y="12199"/>
                    <a:pt x="13373" y="12223"/>
                  </a:cubicBezTo>
                  <a:cubicBezTo>
                    <a:pt x="13147" y="12234"/>
                    <a:pt x="12920" y="12238"/>
                    <a:pt x="12694" y="12238"/>
                  </a:cubicBezTo>
                  <a:cubicBezTo>
                    <a:pt x="11870" y="12238"/>
                    <a:pt x="11046" y="12180"/>
                    <a:pt x="10223" y="12143"/>
                  </a:cubicBezTo>
                  <a:cubicBezTo>
                    <a:pt x="9521" y="12108"/>
                    <a:pt x="8814" y="12098"/>
                    <a:pt x="8119" y="11975"/>
                  </a:cubicBezTo>
                  <a:cubicBezTo>
                    <a:pt x="7054" y="11791"/>
                    <a:pt x="6010" y="11476"/>
                    <a:pt x="5032" y="11013"/>
                  </a:cubicBezTo>
                  <a:cubicBezTo>
                    <a:pt x="3990" y="10538"/>
                    <a:pt x="3035" y="9873"/>
                    <a:pt x="2259" y="9029"/>
                  </a:cubicBezTo>
                  <a:cubicBezTo>
                    <a:pt x="1160" y="7883"/>
                    <a:pt x="815" y="6237"/>
                    <a:pt x="508" y="4730"/>
                  </a:cubicBezTo>
                  <a:cubicBezTo>
                    <a:pt x="388" y="4106"/>
                    <a:pt x="299" y="3477"/>
                    <a:pt x="259" y="2843"/>
                  </a:cubicBezTo>
                  <a:cubicBezTo>
                    <a:pt x="228" y="2345"/>
                    <a:pt x="228" y="1846"/>
                    <a:pt x="222" y="1348"/>
                  </a:cubicBezTo>
                  <a:cubicBezTo>
                    <a:pt x="219" y="1102"/>
                    <a:pt x="218" y="855"/>
                    <a:pt x="216" y="609"/>
                  </a:cubicBezTo>
                  <a:cubicBezTo>
                    <a:pt x="214" y="493"/>
                    <a:pt x="214" y="376"/>
                    <a:pt x="211" y="260"/>
                  </a:cubicBezTo>
                  <a:cubicBezTo>
                    <a:pt x="206" y="189"/>
                    <a:pt x="218" y="111"/>
                    <a:pt x="188" y="45"/>
                  </a:cubicBezTo>
                  <a:cubicBezTo>
                    <a:pt x="174" y="18"/>
                    <a:pt x="144"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4444625" y="2778075"/>
              <a:ext cx="10600" cy="184775"/>
            </a:xfrm>
            <a:custGeom>
              <a:avLst/>
              <a:gdLst/>
              <a:ahLst/>
              <a:cxnLst/>
              <a:rect l="l" t="t" r="r" b="b"/>
              <a:pathLst>
                <a:path w="424" h="7391" extrusionOk="0">
                  <a:moveTo>
                    <a:pt x="166" y="0"/>
                  </a:moveTo>
                  <a:cubicBezTo>
                    <a:pt x="111" y="2"/>
                    <a:pt x="56" y="4"/>
                    <a:pt x="0" y="4"/>
                  </a:cubicBezTo>
                  <a:cubicBezTo>
                    <a:pt x="1" y="6"/>
                    <a:pt x="1" y="8"/>
                    <a:pt x="1" y="11"/>
                  </a:cubicBezTo>
                  <a:cubicBezTo>
                    <a:pt x="31" y="583"/>
                    <a:pt x="92" y="1153"/>
                    <a:pt x="134" y="1724"/>
                  </a:cubicBezTo>
                  <a:cubicBezTo>
                    <a:pt x="192" y="2607"/>
                    <a:pt x="209" y="3490"/>
                    <a:pt x="232" y="4372"/>
                  </a:cubicBezTo>
                  <a:cubicBezTo>
                    <a:pt x="259" y="5379"/>
                    <a:pt x="258" y="6388"/>
                    <a:pt x="155" y="7391"/>
                  </a:cubicBezTo>
                  <a:lnTo>
                    <a:pt x="337" y="7391"/>
                  </a:lnTo>
                  <a:cubicBezTo>
                    <a:pt x="362" y="7163"/>
                    <a:pt x="380" y="6935"/>
                    <a:pt x="392" y="6706"/>
                  </a:cubicBezTo>
                  <a:cubicBezTo>
                    <a:pt x="424" y="6147"/>
                    <a:pt x="412" y="5588"/>
                    <a:pt x="410" y="5029"/>
                  </a:cubicBezTo>
                  <a:lnTo>
                    <a:pt x="410" y="5028"/>
                  </a:lnTo>
                  <a:cubicBezTo>
                    <a:pt x="407" y="4273"/>
                    <a:pt x="398" y="3518"/>
                    <a:pt x="356" y="2762"/>
                  </a:cubicBezTo>
                  <a:cubicBezTo>
                    <a:pt x="310" y="1841"/>
                    <a:pt x="207" y="923"/>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4928700" y="2747725"/>
              <a:ext cx="22275" cy="215225"/>
            </a:xfrm>
            <a:custGeom>
              <a:avLst/>
              <a:gdLst/>
              <a:ahLst/>
              <a:cxnLst/>
              <a:rect l="l" t="t" r="r" b="b"/>
              <a:pathLst>
                <a:path w="891" h="8609" extrusionOk="0">
                  <a:moveTo>
                    <a:pt x="327" y="1"/>
                  </a:moveTo>
                  <a:cubicBezTo>
                    <a:pt x="267" y="34"/>
                    <a:pt x="207" y="67"/>
                    <a:pt x="148" y="101"/>
                  </a:cubicBezTo>
                  <a:cubicBezTo>
                    <a:pt x="50" y="823"/>
                    <a:pt x="11" y="1553"/>
                    <a:pt x="0" y="2280"/>
                  </a:cubicBezTo>
                  <a:cubicBezTo>
                    <a:pt x="0" y="3840"/>
                    <a:pt x="72" y="5408"/>
                    <a:pt x="325" y="6950"/>
                  </a:cubicBezTo>
                  <a:cubicBezTo>
                    <a:pt x="419" y="7484"/>
                    <a:pt x="552" y="8010"/>
                    <a:pt x="700" y="8531"/>
                  </a:cubicBezTo>
                  <a:cubicBezTo>
                    <a:pt x="707" y="8557"/>
                    <a:pt x="715" y="8583"/>
                    <a:pt x="722" y="8608"/>
                  </a:cubicBezTo>
                  <a:lnTo>
                    <a:pt x="891" y="8608"/>
                  </a:lnTo>
                  <a:cubicBezTo>
                    <a:pt x="778" y="8191"/>
                    <a:pt x="679" y="7771"/>
                    <a:pt x="587" y="7350"/>
                  </a:cubicBezTo>
                  <a:cubicBezTo>
                    <a:pt x="440" y="6620"/>
                    <a:pt x="338" y="5882"/>
                    <a:pt x="272" y="5140"/>
                  </a:cubicBezTo>
                  <a:cubicBezTo>
                    <a:pt x="229" y="4511"/>
                    <a:pt x="206" y="3871"/>
                    <a:pt x="186" y="3240"/>
                  </a:cubicBezTo>
                  <a:cubicBezTo>
                    <a:pt x="163" y="2605"/>
                    <a:pt x="159" y="1968"/>
                    <a:pt x="182" y="1333"/>
                  </a:cubicBezTo>
                  <a:cubicBezTo>
                    <a:pt x="214" y="887"/>
                    <a:pt x="259" y="443"/>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4931750" y="1948025"/>
              <a:ext cx="272225" cy="807150"/>
            </a:xfrm>
            <a:custGeom>
              <a:avLst/>
              <a:gdLst/>
              <a:ahLst/>
              <a:cxnLst/>
              <a:rect l="l" t="t" r="r" b="b"/>
              <a:pathLst>
                <a:path w="10889" h="32286" extrusionOk="0">
                  <a:moveTo>
                    <a:pt x="9855" y="1"/>
                  </a:moveTo>
                  <a:cubicBezTo>
                    <a:pt x="9904" y="287"/>
                    <a:pt x="9948" y="574"/>
                    <a:pt x="9993" y="861"/>
                  </a:cubicBezTo>
                  <a:cubicBezTo>
                    <a:pt x="10196" y="2431"/>
                    <a:pt x="10420" y="3999"/>
                    <a:pt x="10524" y="5580"/>
                  </a:cubicBezTo>
                  <a:cubicBezTo>
                    <a:pt x="10633" y="7128"/>
                    <a:pt x="10750" y="8680"/>
                    <a:pt x="10720" y="10233"/>
                  </a:cubicBezTo>
                  <a:cubicBezTo>
                    <a:pt x="10710" y="11881"/>
                    <a:pt x="10627" y="13528"/>
                    <a:pt x="10430" y="15163"/>
                  </a:cubicBezTo>
                  <a:cubicBezTo>
                    <a:pt x="10258" y="16720"/>
                    <a:pt x="10022" y="18271"/>
                    <a:pt x="9631" y="19788"/>
                  </a:cubicBezTo>
                  <a:cubicBezTo>
                    <a:pt x="9337" y="20905"/>
                    <a:pt x="8977" y="22003"/>
                    <a:pt x="8531" y="23068"/>
                  </a:cubicBezTo>
                  <a:cubicBezTo>
                    <a:pt x="7983" y="24244"/>
                    <a:pt x="7360" y="25390"/>
                    <a:pt x="6604" y="26448"/>
                  </a:cubicBezTo>
                  <a:cubicBezTo>
                    <a:pt x="5731" y="27653"/>
                    <a:pt x="4681" y="28726"/>
                    <a:pt x="3546" y="29689"/>
                  </a:cubicBezTo>
                  <a:cubicBezTo>
                    <a:pt x="2865" y="30248"/>
                    <a:pt x="2152" y="30769"/>
                    <a:pt x="1420" y="31260"/>
                  </a:cubicBezTo>
                  <a:cubicBezTo>
                    <a:pt x="964" y="31553"/>
                    <a:pt x="497" y="31827"/>
                    <a:pt x="26" y="32089"/>
                  </a:cubicBezTo>
                  <a:cubicBezTo>
                    <a:pt x="17" y="32154"/>
                    <a:pt x="9" y="32219"/>
                    <a:pt x="1" y="32285"/>
                  </a:cubicBezTo>
                  <a:cubicBezTo>
                    <a:pt x="567" y="31975"/>
                    <a:pt x="1127" y="31654"/>
                    <a:pt x="1665" y="31298"/>
                  </a:cubicBezTo>
                  <a:cubicBezTo>
                    <a:pt x="2492" y="30740"/>
                    <a:pt x="3294" y="30143"/>
                    <a:pt x="4046" y="29487"/>
                  </a:cubicBezTo>
                  <a:cubicBezTo>
                    <a:pt x="4533" y="29056"/>
                    <a:pt x="5000" y="28605"/>
                    <a:pt x="5443" y="28129"/>
                  </a:cubicBezTo>
                  <a:cubicBezTo>
                    <a:pt x="5968" y="27539"/>
                    <a:pt x="6458" y="26919"/>
                    <a:pt x="6910" y="26271"/>
                  </a:cubicBezTo>
                  <a:cubicBezTo>
                    <a:pt x="8179" y="24486"/>
                    <a:pt x="9089" y="22457"/>
                    <a:pt x="9654" y="20344"/>
                  </a:cubicBezTo>
                  <a:cubicBezTo>
                    <a:pt x="10460" y="17236"/>
                    <a:pt x="10824" y="14022"/>
                    <a:pt x="10888" y="10817"/>
                  </a:cubicBezTo>
                  <a:cubicBezTo>
                    <a:pt x="10878" y="9311"/>
                    <a:pt x="10854" y="7805"/>
                    <a:pt x="10752" y="6303"/>
                  </a:cubicBezTo>
                  <a:cubicBezTo>
                    <a:pt x="10586" y="4345"/>
                    <a:pt x="10400" y="2383"/>
                    <a:pt x="10101" y="441"/>
                  </a:cubicBezTo>
                  <a:cubicBezTo>
                    <a:pt x="10080" y="294"/>
                    <a:pt x="10057" y="148"/>
                    <a:pt x="10030" y="2"/>
                  </a:cubicBezTo>
                  <a:cubicBezTo>
                    <a:pt x="9972" y="2"/>
                    <a:pt x="9914" y="1"/>
                    <a:pt x="9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4802925" y="2150000"/>
              <a:ext cx="330575" cy="366625"/>
            </a:xfrm>
            <a:custGeom>
              <a:avLst/>
              <a:gdLst/>
              <a:ahLst/>
              <a:cxnLst/>
              <a:rect l="l" t="t" r="r" b="b"/>
              <a:pathLst>
                <a:path w="13223" h="14665" extrusionOk="0">
                  <a:moveTo>
                    <a:pt x="7949" y="1"/>
                  </a:moveTo>
                  <a:cubicBezTo>
                    <a:pt x="7871" y="1"/>
                    <a:pt x="7792" y="3"/>
                    <a:pt x="7713" y="8"/>
                  </a:cubicBezTo>
                  <a:cubicBezTo>
                    <a:pt x="6923" y="38"/>
                    <a:pt x="6124" y="101"/>
                    <a:pt x="5376" y="374"/>
                  </a:cubicBezTo>
                  <a:cubicBezTo>
                    <a:pt x="4829" y="569"/>
                    <a:pt x="4305" y="820"/>
                    <a:pt x="3798" y="1101"/>
                  </a:cubicBezTo>
                  <a:cubicBezTo>
                    <a:pt x="3343" y="1361"/>
                    <a:pt x="2891" y="1628"/>
                    <a:pt x="2477" y="1951"/>
                  </a:cubicBezTo>
                  <a:cubicBezTo>
                    <a:pt x="2245" y="2130"/>
                    <a:pt x="2035" y="2337"/>
                    <a:pt x="1819" y="2534"/>
                  </a:cubicBezTo>
                  <a:cubicBezTo>
                    <a:pt x="1587" y="2763"/>
                    <a:pt x="1345" y="2988"/>
                    <a:pt x="1154" y="3254"/>
                  </a:cubicBezTo>
                  <a:cubicBezTo>
                    <a:pt x="1114" y="3315"/>
                    <a:pt x="1066" y="3380"/>
                    <a:pt x="1064" y="3455"/>
                  </a:cubicBezTo>
                  <a:cubicBezTo>
                    <a:pt x="1068" y="3513"/>
                    <a:pt x="1106" y="3542"/>
                    <a:pt x="1146" y="3542"/>
                  </a:cubicBezTo>
                  <a:cubicBezTo>
                    <a:pt x="1186" y="3542"/>
                    <a:pt x="1228" y="3512"/>
                    <a:pt x="1235" y="3451"/>
                  </a:cubicBezTo>
                  <a:cubicBezTo>
                    <a:pt x="1337" y="3253"/>
                    <a:pt x="1497" y="3094"/>
                    <a:pt x="1647" y="2927"/>
                  </a:cubicBezTo>
                  <a:cubicBezTo>
                    <a:pt x="1900" y="2670"/>
                    <a:pt x="2165" y="2427"/>
                    <a:pt x="2448" y="2203"/>
                  </a:cubicBezTo>
                  <a:cubicBezTo>
                    <a:pt x="3089" y="1693"/>
                    <a:pt x="3797" y="1273"/>
                    <a:pt x="4538" y="928"/>
                  </a:cubicBezTo>
                  <a:cubicBezTo>
                    <a:pt x="5095" y="679"/>
                    <a:pt x="5659" y="438"/>
                    <a:pt x="6258" y="309"/>
                  </a:cubicBezTo>
                  <a:cubicBezTo>
                    <a:pt x="6676" y="218"/>
                    <a:pt x="7117" y="192"/>
                    <a:pt x="7547" y="169"/>
                  </a:cubicBezTo>
                  <a:cubicBezTo>
                    <a:pt x="7638" y="164"/>
                    <a:pt x="7729" y="161"/>
                    <a:pt x="7820" y="161"/>
                  </a:cubicBezTo>
                  <a:cubicBezTo>
                    <a:pt x="8314" y="161"/>
                    <a:pt x="8807" y="239"/>
                    <a:pt x="9273" y="411"/>
                  </a:cubicBezTo>
                  <a:cubicBezTo>
                    <a:pt x="11177" y="1137"/>
                    <a:pt x="12527" y="2971"/>
                    <a:pt x="12908" y="4948"/>
                  </a:cubicBezTo>
                  <a:cubicBezTo>
                    <a:pt x="13048" y="5672"/>
                    <a:pt x="13032" y="6417"/>
                    <a:pt x="12942" y="7147"/>
                  </a:cubicBezTo>
                  <a:cubicBezTo>
                    <a:pt x="12832" y="8181"/>
                    <a:pt x="12534" y="9195"/>
                    <a:pt x="12040" y="10112"/>
                  </a:cubicBezTo>
                  <a:cubicBezTo>
                    <a:pt x="11473" y="11153"/>
                    <a:pt x="10782" y="12142"/>
                    <a:pt x="9925" y="12966"/>
                  </a:cubicBezTo>
                  <a:cubicBezTo>
                    <a:pt x="9281" y="13538"/>
                    <a:pt x="8505" y="13959"/>
                    <a:pt x="7689" y="14229"/>
                  </a:cubicBezTo>
                  <a:cubicBezTo>
                    <a:pt x="7161" y="14399"/>
                    <a:pt x="6608" y="14505"/>
                    <a:pt x="6051" y="14513"/>
                  </a:cubicBezTo>
                  <a:cubicBezTo>
                    <a:pt x="5551" y="14503"/>
                    <a:pt x="5053" y="14419"/>
                    <a:pt x="4574" y="14272"/>
                  </a:cubicBezTo>
                  <a:cubicBezTo>
                    <a:pt x="4102" y="14122"/>
                    <a:pt x="3663" y="13892"/>
                    <a:pt x="3243" y="13633"/>
                  </a:cubicBezTo>
                  <a:cubicBezTo>
                    <a:pt x="2623" y="13270"/>
                    <a:pt x="2071" y="12805"/>
                    <a:pt x="1545" y="12318"/>
                  </a:cubicBezTo>
                  <a:cubicBezTo>
                    <a:pt x="1075" y="11882"/>
                    <a:pt x="599" y="11445"/>
                    <a:pt x="171" y="10963"/>
                  </a:cubicBezTo>
                  <a:cubicBezTo>
                    <a:pt x="151" y="10945"/>
                    <a:pt x="131" y="10937"/>
                    <a:pt x="112" y="10937"/>
                  </a:cubicBezTo>
                  <a:cubicBezTo>
                    <a:pt x="48" y="10937"/>
                    <a:pt x="1" y="11025"/>
                    <a:pt x="54" y="11088"/>
                  </a:cubicBezTo>
                  <a:cubicBezTo>
                    <a:pt x="434" y="11517"/>
                    <a:pt x="855" y="11909"/>
                    <a:pt x="1274" y="12300"/>
                  </a:cubicBezTo>
                  <a:cubicBezTo>
                    <a:pt x="2139" y="13116"/>
                    <a:pt x="3090" y="13878"/>
                    <a:pt x="4200" y="14327"/>
                  </a:cubicBezTo>
                  <a:cubicBezTo>
                    <a:pt x="4725" y="14533"/>
                    <a:pt x="5290" y="14622"/>
                    <a:pt x="5851" y="14661"/>
                  </a:cubicBezTo>
                  <a:cubicBezTo>
                    <a:pt x="5917" y="14663"/>
                    <a:pt x="5982" y="14664"/>
                    <a:pt x="6047" y="14664"/>
                  </a:cubicBezTo>
                  <a:cubicBezTo>
                    <a:pt x="7412" y="14664"/>
                    <a:pt x="8752" y="14139"/>
                    <a:pt x="9812" y="13288"/>
                  </a:cubicBezTo>
                  <a:cubicBezTo>
                    <a:pt x="10568" y="12666"/>
                    <a:pt x="11163" y="11872"/>
                    <a:pt x="11684" y="11049"/>
                  </a:cubicBezTo>
                  <a:cubicBezTo>
                    <a:pt x="12223" y="10155"/>
                    <a:pt x="12699" y="9204"/>
                    <a:pt x="12942" y="8185"/>
                  </a:cubicBezTo>
                  <a:cubicBezTo>
                    <a:pt x="13146" y="7287"/>
                    <a:pt x="13222" y="6360"/>
                    <a:pt x="13148" y="5442"/>
                  </a:cubicBezTo>
                  <a:cubicBezTo>
                    <a:pt x="13055" y="4307"/>
                    <a:pt x="12611" y="3216"/>
                    <a:pt x="11919" y="2313"/>
                  </a:cubicBezTo>
                  <a:cubicBezTo>
                    <a:pt x="10985" y="996"/>
                    <a:pt x="9593" y="1"/>
                    <a:pt x="7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4448475" y="2958250"/>
              <a:ext cx="502500" cy="4825"/>
            </a:xfrm>
            <a:custGeom>
              <a:avLst/>
              <a:gdLst/>
              <a:ahLst/>
              <a:cxnLst/>
              <a:rect l="l" t="t" r="r" b="b"/>
              <a:pathLst>
                <a:path w="20100" h="193" extrusionOk="0">
                  <a:moveTo>
                    <a:pt x="6419" y="0"/>
                  </a:moveTo>
                  <a:cubicBezTo>
                    <a:pt x="6245" y="0"/>
                    <a:pt x="6071" y="1"/>
                    <a:pt x="5897" y="3"/>
                  </a:cubicBezTo>
                  <a:cubicBezTo>
                    <a:pt x="4204" y="7"/>
                    <a:pt x="2513" y="12"/>
                    <a:pt x="822" y="12"/>
                  </a:cubicBezTo>
                  <a:cubicBezTo>
                    <a:pt x="554" y="12"/>
                    <a:pt x="286" y="12"/>
                    <a:pt x="18" y="12"/>
                  </a:cubicBezTo>
                  <a:cubicBezTo>
                    <a:pt x="12" y="69"/>
                    <a:pt x="7" y="126"/>
                    <a:pt x="1" y="184"/>
                  </a:cubicBezTo>
                  <a:cubicBezTo>
                    <a:pt x="1844" y="184"/>
                    <a:pt x="3686" y="186"/>
                    <a:pt x="5529" y="188"/>
                  </a:cubicBezTo>
                  <a:cubicBezTo>
                    <a:pt x="5802" y="191"/>
                    <a:pt x="6075" y="192"/>
                    <a:pt x="6347" y="192"/>
                  </a:cubicBezTo>
                  <a:cubicBezTo>
                    <a:pt x="7431" y="192"/>
                    <a:pt x="8515" y="177"/>
                    <a:pt x="9599" y="177"/>
                  </a:cubicBezTo>
                  <a:cubicBezTo>
                    <a:pt x="10060" y="177"/>
                    <a:pt x="10521" y="180"/>
                    <a:pt x="10982" y="187"/>
                  </a:cubicBezTo>
                  <a:cubicBezTo>
                    <a:pt x="11264" y="190"/>
                    <a:pt x="11546" y="191"/>
                    <a:pt x="11828" y="191"/>
                  </a:cubicBezTo>
                  <a:cubicBezTo>
                    <a:pt x="12884" y="191"/>
                    <a:pt x="13940" y="176"/>
                    <a:pt x="14996" y="176"/>
                  </a:cubicBezTo>
                  <a:cubicBezTo>
                    <a:pt x="15460" y="176"/>
                    <a:pt x="15924" y="179"/>
                    <a:pt x="16387" y="187"/>
                  </a:cubicBezTo>
                  <a:cubicBezTo>
                    <a:pt x="16926" y="191"/>
                    <a:pt x="17465" y="192"/>
                    <a:pt x="18003" y="192"/>
                  </a:cubicBezTo>
                  <a:cubicBezTo>
                    <a:pt x="18702" y="192"/>
                    <a:pt x="19401" y="190"/>
                    <a:pt x="20100" y="187"/>
                  </a:cubicBezTo>
                  <a:cubicBezTo>
                    <a:pt x="20084" y="127"/>
                    <a:pt x="20067" y="67"/>
                    <a:pt x="20051" y="7"/>
                  </a:cubicBezTo>
                  <a:cubicBezTo>
                    <a:pt x="19588" y="5"/>
                    <a:pt x="19124" y="4"/>
                    <a:pt x="18661" y="4"/>
                  </a:cubicBezTo>
                  <a:cubicBezTo>
                    <a:pt x="18491" y="4"/>
                    <a:pt x="18321" y="5"/>
                    <a:pt x="18152" y="5"/>
                  </a:cubicBezTo>
                  <a:cubicBezTo>
                    <a:pt x="17931" y="2"/>
                    <a:pt x="17710" y="1"/>
                    <a:pt x="17490" y="1"/>
                  </a:cubicBezTo>
                  <a:cubicBezTo>
                    <a:pt x="16562" y="1"/>
                    <a:pt x="15634" y="19"/>
                    <a:pt x="14707" y="20"/>
                  </a:cubicBezTo>
                  <a:cubicBezTo>
                    <a:pt x="13706" y="12"/>
                    <a:pt x="12704" y="4"/>
                    <a:pt x="11702" y="4"/>
                  </a:cubicBezTo>
                  <a:cubicBezTo>
                    <a:pt x="11131" y="4"/>
                    <a:pt x="10559" y="7"/>
                    <a:pt x="9987" y="13"/>
                  </a:cubicBezTo>
                  <a:cubicBezTo>
                    <a:pt x="9712" y="17"/>
                    <a:pt x="9437" y="19"/>
                    <a:pt x="9162" y="19"/>
                  </a:cubicBezTo>
                  <a:cubicBezTo>
                    <a:pt x="8248" y="19"/>
                    <a:pt x="7334" y="0"/>
                    <a:pt x="6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4450675" y="2772200"/>
              <a:ext cx="207450" cy="151775"/>
            </a:xfrm>
            <a:custGeom>
              <a:avLst/>
              <a:gdLst/>
              <a:ahLst/>
              <a:cxnLst/>
              <a:rect l="l" t="t" r="r" b="b"/>
              <a:pathLst>
                <a:path w="8298" h="6071" extrusionOk="0">
                  <a:moveTo>
                    <a:pt x="7085" y="1"/>
                  </a:moveTo>
                  <a:cubicBezTo>
                    <a:pt x="5936" y="1"/>
                    <a:pt x="4785" y="32"/>
                    <a:pt x="3636" y="47"/>
                  </a:cubicBezTo>
                  <a:cubicBezTo>
                    <a:pt x="3174" y="52"/>
                    <a:pt x="2712" y="68"/>
                    <a:pt x="2250" y="69"/>
                  </a:cubicBezTo>
                  <a:lnTo>
                    <a:pt x="2034" y="69"/>
                  </a:lnTo>
                  <a:cubicBezTo>
                    <a:pt x="2027" y="69"/>
                    <a:pt x="2019" y="69"/>
                    <a:pt x="2012" y="69"/>
                  </a:cubicBezTo>
                  <a:cubicBezTo>
                    <a:pt x="1984" y="69"/>
                    <a:pt x="1955" y="71"/>
                    <a:pt x="1935" y="90"/>
                  </a:cubicBezTo>
                  <a:cubicBezTo>
                    <a:pt x="1893" y="128"/>
                    <a:pt x="1893" y="189"/>
                    <a:pt x="1935" y="228"/>
                  </a:cubicBezTo>
                  <a:cubicBezTo>
                    <a:pt x="1950" y="242"/>
                    <a:pt x="1971" y="246"/>
                    <a:pt x="1990" y="247"/>
                  </a:cubicBezTo>
                  <a:cubicBezTo>
                    <a:pt x="2020" y="248"/>
                    <a:pt x="2049" y="248"/>
                    <a:pt x="2079" y="248"/>
                  </a:cubicBezTo>
                  <a:cubicBezTo>
                    <a:pt x="2158" y="248"/>
                    <a:pt x="2237" y="246"/>
                    <a:pt x="2316" y="246"/>
                  </a:cubicBezTo>
                  <a:cubicBezTo>
                    <a:pt x="2858" y="241"/>
                    <a:pt x="3397" y="211"/>
                    <a:pt x="3938" y="203"/>
                  </a:cubicBezTo>
                  <a:cubicBezTo>
                    <a:pt x="4099" y="201"/>
                    <a:pt x="4259" y="201"/>
                    <a:pt x="4419" y="201"/>
                  </a:cubicBezTo>
                  <a:cubicBezTo>
                    <a:pt x="4739" y="201"/>
                    <a:pt x="5060" y="203"/>
                    <a:pt x="5380" y="203"/>
                  </a:cubicBezTo>
                  <a:cubicBezTo>
                    <a:pt x="5540" y="203"/>
                    <a:pt x="5700" y="202"/>
                    <a:pt x="5860" y="201"/>
                  </a:cubicBezTo>
                  <a:cubicBezTo>
                    <a:pt x="6324" y="197"/>
                    <a:pt x="6787" y="192"/>
                    <a:pt x="7250" y="188"/>
                  </a:cubicBezTo>
                  <a:cubicBezTo>
                    <a:pt x="7325" y="188"/>
                    <a:pt x="7400" y="187"/>
                    <a:pt x="7475" y="187"/>
                  </a:cubicBezTo>
                  <a:cubicBezTo>
                    <a:pt x="7478" y="187"/>
                    <a:pt x="7480" y="187"/>
                    <a:pt x="7483" y="187"/>
                  </a:cubicBezTo>
                  <a:cubicBezTo>
                    <a:pt x="7526" y="187"/>
                    <a:pt x="7572" y="184"/>
                    <a:pt x="7617" y="184"/>
                  </a:cubicBezTo>
                  <a:cubicBezTo>
                    <a:pt x="7710" y="184"/>
                    <a:pt x="7802" y="197"/>
                    <a:pt x="7864" y="278"/>
                  </a:cubicBezTo>
                  <a:cubicBezTo>
                    <a:pt x="8167" y="609"/>
                    <a:pt x="7899" y="1343"/>
                    <a:pt x="7743" y="1711"/>
                  </a:cubicBezTo>
                  <a:cubicBezTo>
                    <a:pt x="7577" y="2061"/>
                    <a:pt x="7391" y="2402"/>
                    <a:pt x="7152" y="2708"/>
                  </a:cubicBezTo>
                  <a:cubicBezTo>
                    <a:pt x="6611" y="3376"/>
                    <a:pt x="5927" y="3925"/>
                    <a:pt x="5205" y="4391"/>
                  </a:cubicBezTo>
                  <a:cubicBezTo>
                    <a:pt x="4016" y="5156"/>
                    <a:pt x="2625" y="5558"/>
                    <a:pt x="1237" y="5775"/>
                  </a:cubicBezTo>
                  <a:cubicBezTo>
                    <a:pt x="827" y="5829"/>
                    <a:pt x="416" y="5865"/>
                    <a:pt x="4" y="5877"/>
                  </a:cubicBezTo>
                  <a:cubicBezTo>
                    <a:pt x="3" y="5942"/>
                    <a:pt x="2" y="6006"/>
                    <a:pt x="1" y="6070"/>
                  </a:cubicBezTo>
                  <a:cubicBezTo>
                    <a:pt x="1154" y="6039"/>
                    <a:pt x="2294" y="5791"/>
                    <a:pt x="3385" y="5420"/>
                  </a:cubicBezTo>
                  <a:cubicBezTo>
                    <a:pt x="4548" y="5040"/>
                    <a:pt x="5632" y="4441"/>
                    <a:pt x="6534" y="3611"/>
                  </a:cubicBezTo>
                  <a:cubicBezTo>
                    <a:pt x="6808" y="3360"/>
                    <a:pt x="7064" y="3090"/>
                    <a:pt x="7286" y="2793"/>
                  </a:cubicBezTo>
                  <a:cubicBezTo>
                    <a:pt x="7542" y="2439"/>
                    <a:pt x="7750" y="2051"/>
                    <a:pt x="7935" y="1654"/>
                  </a:cubicBezTo>
                  <a:cubicBezTo>
                    <a:pt x="8101" y="1247"/>
                    <a:pt x="8298" y="759"/>
                    <a:pt x="8101" y="331"/>
                  </a:cubicBezTo>
                  <a:cubicBezTo>
                    <a:pt x="8023" y="183"/>
                    <a:pt x="7904" y="37"/>
                    <a:pt x="7731" y="4"/>
                  </a:cubicBezTo>
                  <a:cubicBezTo>
                    <a:pt x="7516" y="2"/>
                    <a:pt x="7301" y="1"/>
                    <a:pt x="7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4891175" y="2258325"/>
              <a:ext cx="142875" cy="86750"/>
            </a:xfrm>
            <a:custGeom>
              <a:avLst/>
              <a:gdLst/>
              <a:ahLst/>
              <a:cxnLst/>
              <a:rect l="l" t="t" r="r" b="b"/>
              <a:pathLst>
                <a:path w="5715" h="3470" extrusionOk="0">
                  <a:moveTo>
                    <a:pt x="5609" y="0"/>
                  </a:moveTo>
                  <a:cubicBezTo>
                    <a:pt x="5595" y="0"/>
                    <a:pt x="5581" y="4"/>
                    <a:pt x="5569" y="12"/>
                  </a:cubicBezTo>
                  <a:cubicBezTo>
                    <a:pt x="5146" y="277"/>
                    <a:pt x="4708" y="519"/>
                    <a:pt x="4279" y="775"/>
                  </a:cubicBezTo>
                  <a:cubicBezTo>
                    <a:pt x="2967" y="1535"/>
                    <a:pt x="1682" y="2339"/>
                    <a:pt x="377" y="3113"/>
                  </a:cubicBezTo>
                  <a:cubicBezTo>
                    <a:pt x="284" y="3167"/>
                    <a:pt x="194" y="3225"/>
                    <a:pt x="103" y="3282"/>
                  </a:cubicBezTo>
                  <a:cubicBezTo>
                    <a:pt x="45" y="3309"/>
                    <a:pt x="0" y="3360"/>
                    <a:pt x="33" y="3424"/>
                  </a:cubicBezTo>
                  <a:lnTo>
                    <a:pt x="33" y="3426"/>
                  </a:lnTo>
                  <a:cubicBezTo>
                    <a:pt x="47" y="3457"/>
                    <a:pt x="75" y="3470"/>
                    <a:pt x="104" y="3470"/>
                  </a:cubicBezTo>
                  <a:cubicBezTo>
                    <a:pt x="127" y="3470"/>
                    <a:pt x="151" y="3462"/>
                    <a:pt x="171" y="3448"/>
                  </a:cubicBezTo>
                  <a:cubicBezTo>
                    <a:pt x="254" y="3399"/>
                    <a:pt x="333" y="3344"/>
                    <a:pt x="414" y="3294"/>
                  </a:cubicBezTo>
                  <a:cubicBezTo>
                    <a:pt x="864" y="3023"/>
                    <a:pt x="1314" y="2751"/>
                    <a:pt x="1760" y="2473"/>
                  </a:cubicBezTo>
                  <a:cubicBezTo>
                    <a:pt x="2933" y="1747"/>
                    <a:pt x="4146" y="1086"/>
                    <a:pt x="5330" y="377"/>
                  </a:cubicBezTo>
                  <a:cubicBezTo>
                    <a:pt x="5439" y="312"/>
                    <a:pt x="5549" y="248"/>
                    <a:pt x="5656" y="178"/>
                  </a:cubicBezTo>
                  <a:cubicBezTo>
                    <a:pt x="5698" y="151"/>
                    <a:pt x="5714" y="96"/>
                    <a:pt x="5691" y="50"/>
                  </a:cubicBezTo>
                  <a:cubicBezTo>
                    <a:pt x="5676" y="21"/>
                    <a:pt x="5642" y="0"/>
                    <a:pt x="5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4884050" y="2299975"/>
              <a:ext cx="100525" cy="102725"/>
            </a:xfrm>
            <a:custGeom>
              <a:avLst/>
              <a:gdLst/>
              <a:ahLst/>
              <a:cxnLst/>
              <a:rect l="l" t="t" r="r" b="b"/>
              <a:pathLst>
                <a:path w="4021" h="4109" extrusionOk="0">
                  <a:moveTo>
                    <a:pt x="3257" y="1"/>
                  </a:moveTo>
                  <a:cubicBezTo>
                    <a:pt x="3219" y="1"/>
                    <a:pt x="3189" y="24"/>
                    <a:pt x="3176" y="85"/>
                  </a:cubicBezTo>
                  <a:cubicBezTo>
                    <a:pt x="3175" y="129"/>
                    <a:pt x="3206" y="167"/>
                    <a:pt x="3247" y="176"/>
                  </a:cubicBezTo>
                  <a:cubicBezTo>
                    <a:pt x="3530" y="364"/>
                    <a:pt x="3626" y="730"/>
                    <a:pt x="3690" y="1044"/>
                  </a:cubicBezTo>
                  <a:cubicBezTo>
                    <a:pt x="3772" y="1576"/>
                    <a:pt x="3668" y="2121"/>
                    <a:pt x="3432" y="2605"/>
                  </a:cubicBezTo>
                  <a:cubicBezTo>
                    <a:pt x="3045" y="3413"/>
                    <a:pt x="2188" y="3848"/>
                    <a:pt x="1320" y="3906"/>
                  </a:cubicBezTo>
                  <a:cubicBezTo>
                    <a:pt x="1169" y="3918"/>
                    <a:pt x="1017" y="3926"/>
                    <a:pt x="866" y="3926"/>
                  </a:cubicBezTo>
                  <a:cubicBezTo>
                    <a:pt x="610" y="3926"/>
                    <a:pt x="355" y="3905"/>
                    <a:pt x="106" y="3850"/>
                  </a:cubicBezTo>
                  <a:cubicBezTo>
                    <a:pt x="101" y="3848"/>
                    <a:pt x="95" y="3848"/>
                    <a:pt x="90" y="3848"/>
                  </a:cubicBezTo>
                  <a:cubicBezTo>
                    <a:pt x="49" y="3848"/>
                    <a:pt x="14" y="3884"/>
                    <a:pt x="8" y="3924"/>
                  </a:cubicBezTo>
                  <a:cubicBezTo>
                    <a:pt x="0" y="3972"/>
                    <a:pt x="31" y="4016"/>
                    <a:pt x="79" y="4028"/>
                  </a:cubicBezTo>
                  <a:cubicBezTo>
                    <a:pt x="284" y="4078"/>
                    <a:pt x="497" y="4096"/>
                    <a:pt x="708" y="4104"/>
                  </a:cubicBezTo>
                  <a:lnTo>
                    <a:pt x="707" y="4104"/>
                  </a:lnTo>
                  <a:cubicBezTo>
                    <a:pt x="783" y="4107"/>
                    <a:pt x="859" y="4109"/>
                    <a:pt x="935" y="4109"/>
                  </a:cubicBezTo>
                  <a:cubicBezTo>
                    <a:pt x="1670" y="4109"/>
                    <a:pt x="2427" y="3949"/>
                    <a:pt x="2987" y="3453"/>
                  </a:cubicBezTo>
                  <a:cubicBezTo>
                    <a:pt x="3670" y="2834"/>
                    <a:pt x="4021" y="1782"/>
                    <a:pt x="3825" y="879"/>
                  </a:cubicBezTo>
                  <a:cubicBezTo>
                    <a:pt x="3763" y="626"/>
                    <a:pt x="3675" y="368"/>
                    <a:pt x="3502" y="167"/>
                  </a:cubicBezTo>
                  <a:cubicBezTo>
                    <a:pt x="3457" y="112"/>
                    <a:pt x="3339" y="1"/>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4256975" y="2210350"/>
              <a:ext cx="124300" cy="43625"/>
            </a:xfrm>
            <a:custGeom>
              <a:avLst/>
              <a:gdLst/>
              <a:ahLst/>
              <a:cxnLst/>
              <a:rect l="l" t="t" r="r" b="b"/>
              <a:pathLst>
                <a:path w="4972" h="1745" extrusionOk="0">
                  <a:moveTo>
                    <a:pt x="3320" y="1124"/>
                  </a:moveTo>
                  <a:cubicBezTo>
                    <a:pt x="3306" y="1130"/>
                    <a:pt x="3293" y="1135"/>
                    <a:pt x="3280" y="1142"/>
                  </a:cubicBezTo>
                  <a:cubicBezTo>
                    <a:pt x="3271" y="1142"/>
                    <a:pt x="3265" y="1142"/>
                    <a:pt x="3256" y="1144"/>
                  </a:cubicBezTo>
                  <a:cubicBezTo>
                    <a:pt x="3277" y="1137"/>
                    <a:pt x="3299" y="1131"/>
                    <a:pt x="3320" y="1124"/>
                  </a:cubicBezTo>
                  <a:close/>
                  <a:moveTo>
                    <a:pt x="669" y="1234"/>
                  </a:moveTo>
                  <a:lnTo>
                    <a:pt x="669" y="1234"/>
                  </a:lnTo>
                  <a:cubicBezTo>
                    <a:pt x="1045" y="1311"/>
                    <a:pt x="1430" y="1347"/>
                    <a:pt x="1815" y="1347"/>
                  </a:cubicBezTo>
                  <a:cubicBezTo>
                    <a:pt x="1844" y="1347"/>
                    <a:pt x="1872" y="1347"/>
                    <a:pt x="1901" y="1347"/>
                  </a:cubicBezTo>
                  <a:cubicBezTo>
                    <a:pt x="2007" y="1341"/>
                    <a:pt x="2113" y="1340"/>
                    <a:pt x="2219" y="1331"/>
                  </a:cubicBezTo>
                  <a:cubicBezTo>
                    <a:pt x="2325" y="1321"/>
                    <a:pt x="2430" y="1302"/>
                    <a:pt x="2535" y="1302"/>
                  </a:cubicBezTo>
                  <a:cubicBezTo>
                    <a:pt x="2566" y="1302"/>
                    <a:pt x="2596" y="1304"/>
                    <a:pt x="2626" y="1308"/>
                  </a:cubicBezTo>
                  <a:cubicBezTo>
                    <a:pt x="2306" y="1354"/>
                    <a:pt x="1986" y="1396"/>
                    <a:pt x="1665" y="1435"/>
                  </a:cubicBezTo>
                  <a:cubicBezTo>
                    <a:pt x="1555" y="1447"/>
                    <a:pt x="1446" y="1460"/>
                    <a:pt x="1336" y="1473"/>
                  </a:cubicBezTo>
                  <a:cubicBezTo>
                    <a:pt x="1106" y="1418"/>
                    <a:pt x="876" y="1347"/>
                    <a:pt x="669" y="1234"/>
                  </a:cubicBezTo>
                  <a:close/>
                  <a:moveTo>
                    <a:pt x="4005" y="1261"/>
                  </a:moveTo>
                  <a:lnTo>
                    <a:pt x="4005" y="1261"/>
                  </a:lnTo>
                  <a:cubicBezTo>
                    <a:pt x="3576" y="1432"/>
                    <a:pt x="3121" y="1541"/>
                    <a:pt x="2661" y="1566"/>
                  </a:cubicBezTo>
                  <a:cubicBezTo>
                    <a:pt x="2701" y="1555"/>
                    <a:pt x="2743" y="1542"/>
                    <a:pt x="2784" y="1530"/>
                  </a:cubicBezTo>
                  <a:cubicBezTo>
                    <a:pt x="2852" y="1511"/>
                    <a:pt x="2919" y="1487"/>
                    <a:pt x="2986" y="1463"/>
                  </a:cubicBezTo>
                  <a:lnTo>
                    <a:pt x="2987" y="1463"/>
                  </a:lnTo>
                  <a:cubicBezTo>
                    <a:pt x="3162" y="1387"/>
                    <a:pt x="3353" y="1371"/>
                    <a:pt x="3534" y="1311"/>
                  </a:cubicBezTo>
                  <a:cubicBezTo>
                    <a:pt x="3692" y="1305"/>
                    <a:pt x="3848" y="1279"/>
                    <a:pt x="4005" y="1261"/>
                  </a:cubicBezTo>
                  <a:close/>
                  <a:moveTo>
                    <a:pt x="4616" y="1"/>
                  </a:moveTo>
                  <a:cubicBezTo>
                    <a:pt x="4590" y="1"/>
                    <a:pt x="4564" y="14"/>
                    <a:pt x="4546" y="44"/>
                  </a:cubicBezTo>
                  <a:cubicBezTo>
                    <a:pt x="4520" y="86"/>
                    <a:pt x="4494" y="128"/>
                    <a:pt x="4455" y="158"/>
                  </a:cubicBezTo>
                  <a:cubicBezTo>
                    <a:pt x="4217" y="363"/>
                    <a:pt x="3938" y="512"/>
                    <a:pt x="3662" y="659"/>
                  </a:cubicBezTo>
                  <a:cubicBezTo>
                    <a:pt x="3449" y="762"/>
                    <a:pt x="3231" y="861"/>
                    <a:pt x="3001" y="924"/>
                  </a:cubicBezTo>
                  <a:cubicBezTo>
                    <a:pt x="2847" y="958"/>
                    <a:pt x="2684" y="959"/>
                    <a:pt x="2526" y="975"/>
                  </a:cubicBezTo>
                  <a:cubicBezTo>
                    <a:pt x="2310" y="985"/>
                    <a:pt x="2094" y="993"/>
                    <a:pt x="1877" y="995"/>
                  </a:cubicBezTo>
                  <a:cubicBezTo>
                    <a:pt x="1415" y="932"/>
                    <a:pt x="954" y="835"/>
                    <a:pt x="514" y="676"/>
                  </a:cubicBezTo>
                  <a:cubicBezTo>
                    <a:pt x="387" y="633"/>
                    <a:pt x="266" y="578"/>
                    <a:pt x="140" y="534"/>
                  </a:cubicBezTo>
                  <a:cubicBezTo>
                    <a:pt x="130" y="530"/>
                    <a:pt x="120" y="529"/>
                    <a:pt x="110" y="529"/>
                  </a:cubicBezTo>
                  <a:cubicBezTo>
                    <a:pt x="43" y="529"/>
                    <a:pt x="0" y="612"/>
                    <a:pt x="44" y="670"/>
                  </a:cubicBezTo>
                  <a:cubicBezTo>
                    <a:pt x="53" y="684"/>
                    <a:pt x="69" y="697"/>
                    <a:pt x="85" y="701"/>
                  </a:cubicBezTo>
                  <a:cubicBezTo>
                    <a:pt x="143" y="719"/>
                    <a:pt x="197" y="745"/>
                    <a:pt x="253" y="766"/>
                  </a:cubicBezTo>
                  <a:cubicBezTo>
                    <a:pt x="454" y="844"/>
                    <a:pt x="659" y="913"/>
                    <a:pt x="868" y="969"/>
                  </a:cubicBezTo>
                  <a:cubicBezTo>
                    <a:pt x="844" y="982"/>
                    <a:pt x="829" y="1006"/>
                    <a:pt x="828" y="1035"/>
                  </a:cubicBezTo>
                  <a:lnTo>
                    <a:pt x="828" y="1038"/>
                  </a:lnTo>
                  <a:cubicBezTo>
                    <a:pt x="734" y="1032"/>
                    <a:pt x="640" y="1013"/>
                    <a:pt x="546" y="1013"/>
                  </a:cubicBezTo>
                  <a:cubicBezTo>
                    <a:pt x="524" y="1013"/>
                    <a:pt x="502" y="1014"/>
                    <a:pt x="480" y="1017"/>
                  </a:cubicBezTo>
                  <a:cubicBezTo>
                    <a:pt x="403" y="1004"/>
                    <a:pt x="326" y="985"/>
                    <a:pt x="247" y="985"/>
                  </a:cubicBezTo>
                  <a:cubicBezTo>
                    <a:pt x="234" y="985"/>
                    <a:pt x="221" y="985"/>
                    <a:pt x="208" y="986"/>
                  </a:cubicBezTo>
                  <a:cubicBezTo>
                    <a:pt x="176" y="988"/>
                    <a:pt x="147" y="1020"/>
                    <a:pt x="143" y="1052"/>
                  </a:cubicBezTo>
                  <a:cubicBezTo>
                    <a:pt x="103" y="1234"/>
                    <a:pt x="661" y="1455"/>
                    <a:pt x="803" y="1523"/>
                  </a:cubicBezTo>
                  <a:cubicBezTo>
                    <a:pt x="760" y="1527"/>
                    <a:pt x="718" y="1530"/>
                    <a:pt x="676" y="1533"/>
                  </a:cubicBezTo>
                  <a:cubicBezTo>
                    <a:pt x="565" y="1546"/>
                    <a:pt x="580" y="1715"/>
                    <a:pt x="687" y="1715"/>
                  </a:cubicBezTo>
                  <a:cubicBezTo>
                    <a:pt x="689" y="1715"/>
                    <a:pt x="691" y="1715"/>
                    <a:pt x="694" y="1715"/>
                  </a:cubicBezTo>
                  <a:cubicBezTo>
                    <a:pt x="888" y="1702"/>
                    <a:pt x="1082" y="1684"/>
                    <a:pt x="1276" y="1663"/>
                  </a:cubicBezTo>
                  <a:cubicBezTo>
                    <a:pt x="1409" y="1688"/>
                    <a:pt x="1544" y="1697"/>
                    <a:pt x="1679" y="1697"/>
                  </a:cubicBezTo>
                  <a:cubicBezTo>
                    <a:pt x="1695" y="1697"/>
                    <a:pt x="1710" y="1697"/>
                    <a:pt x="1726" y="1697"/>
                  </a:cubicBezTo>
                  <a:cubicBezTo>
                    <a:pt x="1960" y="1727"/>
                    <a:pt x="2194" y="1741"/>
                    <a:pt x="2429" y="1744"/>
                  </a:cubicBezTo>
                  <a:cubicBezTo>
                    <a:pt x="2431" y="1744"/>
                    <a:pt x="2434" y="1744"/>
                    <a:pt x="2437" y="1744"/>
                  </a:cubicBezTo>
                  <a:cubicBezTo>
                    <a:pt x="3032" y="1744"/>
                    <a:pt x="3622" y="1624"/>
                    <a:pt x="4170" y="1393"/>
                  </a:cubicBezTo>
                  <a:cubicBezTo>
                    <a:pt x="4306" y="1327"/>
                    <a:pt x="4971" y="1123"/>
                    <a:pt x="4874" y="931"/>
                  </a:cubicBezTo>
                  <a:cubicBezTo>
                    <a:pt x="4856" y="896"/>
                    <a:pt x="4828" y="884"/>
                    <a:pt x="4796" y="884"/>
                  </a:cubicBezTo>
                  <a:cubicBezTo>
                    <a:pt x="4758" y="884"/>
                    <a:pt x="4716" y="901"/>
                    <a:pt x="4683" y="915"/>
                  </a:cubicBezTo>
                  <a:cubicBezTo>
                    <a:pt x="4550" y="960"/>
                    <a:pt x="4414" y="993"/>
                    <a:pt x="4277" y="1025"/>
                  </a:cubicBezTo>
                  <a:cubicBezTo>
                    <a:pt x="4485" y="921"/>
                    <a:pt x="4684" y="799"/>
                    <a:pt x="4874" y="668"/>
                  </a:cubicBezTo>
                  <a:lnTo>
                    <a:pt x="4874" y="667"/>
                  </a:lnTo>
                  <a:cubicBezTo>
                    <a:pt x="4940" y="618"/>
                    <a:pt x="4897" y="514"/>
                    <a:pt x="4827" y="514"/>
                  </a:cubicBezTo>
                  <a:cubicBezTo>
                    <a:pt x="4815" y="514"/>
                    <a:pt x="4802" y="517"/>
                    <a:pt x="4789" y="525"/>
                  </a:cubicBezTo>
                  <a:cubicBezTo>
                    <a:pt x="4646" y="613"/>
                    <a:pt x="4478" y="647"/>
                    <a:pt x="4317" y="689"/>
                  </a:cubicBezTo>
                  <a:cubicBezTo>
                    <a:pt x="4356" y="652"/>
                    <a:pt x="4418" y="609"/>
                    <a:pt x="4410" y="548"/>
                  </a:cubicBezTo>
                  <a:cubicBezTo>
                    <a:pt x="4519" y="418"/>
                    <a:pt x="4623" y="282"/>
                    <a:pt x="4700" y="132"/>
                  </a:cubicBezTo>
                  <a:cubicBezTo>
                    <a:pt x="4730" y="63"/>
                    <a:pt x="4673" y="1"/>
                    <a:pt x="4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4366650" y="2342075"/>
              <a:ext cx="313875" cy="313900"/>
            </a:xfrm>
            <a:custGeom>
              <a:avLst/>
              <a:gdLst/>
              <a:ahLst/>
              <a:cxnLst/>
              <a:rect l="l" t="t" r="r" b="b"/>
              <a:pathLst>
                <a:path w="12555" h="12556" extrusionOk="0">
                  <a:moveTo>
                    <a:pt x="6277" y="1"/>
                  </a:moveTo>
                  <a:cubicBezTo>
                    <a:pt x="4613" y="1"/>
                    <a:pt x="3016" y="662"/>
                    <a:pt x="1838" y="1839"/>
                  </a:cubicBezTo>
                  <a:cubicBezTo>
                    <a:pt x="662" y="3017"/>
                    <a:pt x="0" y="4613"/>
                    <a:pt x="0" y="6278"/>
                  </a:cubicBezTo>
                  <a:cubicBezTo>
                    <a:pt x="0" y="7943"/>
                    <a:pt x="662" y="9540"/>
                    <a:pt x="1838" y="10717"/>
                  </a:cubicBezTo>
                  <a:cubicBezTo>
                    <a:pt x="3016" y="11895"/>
                    <a:pt x="4613" y="12555"/>
                    <a:pt x="6277" y="12555"/>
                  </a:cubicBezTo>
                  <a:cubicBezTo>
                    <a:pt x="7943" y="12555"/>
                    <a:pt x="9540" y="11895"/>
                    <a:pt x="10716" y="10717"/>
                  </a:cubicBezTo>
                  <a:cubicBezTo>
                    <a:pt x="11894" y="9540"/>
                    <a:pt x="12555" y="7943"/>
                    <a:pt x="12555" y="6278"/>
                  </a:cubicBezTo>
                  <a:cubicBezTo>
                    <a:pt x="12555" y="4613"/>
                    <a:pt x="11894" y="3017"/>
                    <a:pt x="10716" y="1839"/>
                  </a:cubicBezTo>
                  <a:cubicBezTo>
                    <a:pt x="9540" y="662"/>
                    <a:pt x="7943" y="1"/>
                    <a:pt x="6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4269550" y="2073100"/>
              <a:ext cx="118075" cy="71875"/>
            </a:xfrm>
            <a:custGeom>
              <a:avLst/>
              <a:gdLst/>
              <a:ahLst/>
              <a:cxnLst/>
              <a:rect l="l" t="t" r="r" b="b"/>
              <a:pathLst>
                <a:path w="4723" h="2875" extrusionOk="0">
                  <a:moveTo>
                    <a:pt x="1466" y="215"/>
                  </a:moveTo>
                  <a:lnTo>
                    <a:pt x="1466" y="215"/>
                  </a:lnTo>
                  <a:cubicBezTo>
                    <a:pt x="1220" y="318"/>
                    <a:pt x="992" y="460"/>
                    <a:pt x="766" y="601"/>
                  </a:cubicBezTo>
                  <a:cubicBezTo>
                    <a:pt x="935" y="384"/>
                    <a:pt x="1207" y="280"/>
                    <a:pt x="1466" y="215"/>
                  </a:cubicBezTo>
                  <a:close/>
                  <a:moveTo>
                    <a:pt x="1823" y="1"/>
                  </a:moveTo>
                  <a:cubicBezTo>
                    <a:pt x="1695" y="1"/>
                    <a:pt x="1567" y="15"/>
                    <a:pt x="1442" y="43"/>
                  </a:cubicBezTo>
                  <a:cubicBezTo>
                    <a:pt x="1074" y="127"/>
                    <a:pt x="567" y="339"/>
                    <a:pt x="528" y="767"/>
                  </a:cubicBezTo>
                  <a:cubicBezTo>
                    <a:pt x="353" y="908"/>
                    <a:pt x="176" y="1057"/>
                    <a:pt x="42" y="1241"/>
                  </a:cubicBezTo>
                  <a:cubicBezTo>
                    <a:pt x="1" y="1300"/>
                    <a:pt x="49" y="1367"/>
                    <a:pt x="103" y="1367"/>
                  </a:cubicBezTo>
                  <a:cubicBezTo>
                    <a:pt x="123" y="1367"/>
                    <a:pt x="143" y="1358"/>
                    <a:pt x="160" y="1335"/>
                  </a:cubicBezTo>
                  <a:cubicBezTo>
                    <a:pt x="229" y="1250"/>
                    <a:pt x="307" y="1174"/>
                    <a:pt x="388" y="1101"/>
                  </a:cubicBezTo>
                  <a:cubicBezTo>
                    <a:pt x="578" y="929"/>
                    <a:pt x="792" y="782"/>
                    <a:pt x="1012" y="651"/>
                  </a:cubicBezTo>
                  <a:cubicBezTo>
                    <a:pt x="1332" y="494"/>
                    <a:pt x="1690" y="400"/>
                    <a:pt x="2049" y="400"/>
                  </a:cubicBezTo>
                  <a:cubicBezTo>
                    <a:pt x="2057" y="400"/>
                    <a:pt x="2066" y="400"/>
                    <a:pt x="2074" y="400"/>
                  </a:cubicBezTo>
                  <a:cubicBezTo>
                    <a:pt x="1713" y="440"/>
                    <a:pt x="1399" y="649"/>
                    <a:pt x="1089" y="825"/>
                  </a:cubicBezTo>
                  <a:cubicBezTo>
                    <a:pt x="996" y="888"/>
                    <a:pt x="760" y="984"/>
                    <a:pt x="885" y="1123"/>
                  </a:cubicBezTo>
                  <a:cubicBezTo>
                    <a:pt x="901" y="1135"/>
                    <a:pt x="920" y="1142"/>
                    <a:pt x="939" y="1142"/>
                  </a:cubicBezTo>
                  <a:cubicBezTo>
                    <a:pt x="950" y="1142"/>
                    <a:pt x="961" y="1140"/>
                    <a:pt x="972" y="1136"/>
                  </a:cubicBezTo>
                  <a:cubicBezTo>
                    <a:pt x="1033" y="1109"/>
                    <a:pt x="1091" y="1078"/>
                    <a:pt x="1149" y="1046"/>
                  </a:cubicBezTo>
                  <a:cubicBezTo>
                    <a:pt x="1453" y="880"/>
                    <a:pt x="1804" y="723"/>
                    <a:pt x="2162" y="723"/>
                  </a:cubicBezTo>
                  <a:cubicBezTo>
                    <a:pt x="2194" y="723"/>
                    <a:pt x="2225" y="724"/>
                    <a:pt x="2257" y="727"/>
                  </a:cubicBezTo>
                  <a:cubicBezTo>
                    <a:pt x="2984" y="795"/>
                    <a:pt x="3662" y="1249"/>
                    <a:pt x="4053" y="1863"/>
                  </a:cubicBezTo>
                  <a:cubicBezTo>
                    <a:pt x="4143" y="2002"/>
                    <a:pt x="4221" y="2146"/>
                    <a:pt x="4278" y="2302"/>
                  </a:cubicBezTo>
                  <a:cubicBezTo>
                    <a:pt x="4306" y="2368"/>
                    <a:pt x="4332" y="2435"/>
                    <a:pt x="4360" y="2501"/>
                  </a:cubicBezTo>
                  <a:cubicBezTo>
                    <a:pt x="4377" y="2553"/>
                    <a:pt x="4399" y="2608"/>
                    <a:pt x="4453" y="2630"/>
                  </a:cubicBezTo>
                  <a:cubicBezTo>
                    <a:pt x="4481" y="2692"/>
                    <a:pt x="4509" y="2755"/>
                    <a:pt x="4535" y="2818"/>
                  </a:cubicBezTo>
                  <a:lnTo>
                    <a:pt x="4534" y="2818"/>
                  </a:lnTo>
                  <a:cubicBezTo>
                    <a:pt x="4552" y="2858"/>
                    <a:pt x="4582" y="2875"/>
                    <a:pt x="4612" y="2875"/>
                  </a:cubicBezTo>
                  <a:cubicBezTo>
                    <a:pt x="4668" y="2875"/>
                    <a:pt x="4723" y="2816"/>
                    <a:pt x="4696" y="2745"/>
                  </a:cubicBezTo>
                  <a:cubicBezTo>
                    <a:pt x="4657" y="2650"/>
                    <a:pt x="4613" y="2555"/>
                    <a:pt x="4569" y="2460"/>
                  </a:cubicBezTo>
                  <a:cubicBezTo>
                    <a:pt x="4555" y="2272"/>
                    <a:pt x="4476" y="2095"/>
                    <a:pt x="4386" y="1932"/>
                  </a:cubicBezTo>
                  <a:cubicBezTo>
                    <a:pt x="4265" y="1725"/>
                    <a:pt x="4182" y="1495"/>
                    <a:pt x="4039" y="1298"/>
                  </a:cubicBezTo>
                  <a:cubicBezTo>
                    <a:pt x="3892" y="1085"/>
                    <a:pt x="3713" y="894"/>
                    <a:pt x="3517" y="726"/>
                  </a:cubicBezTo>
                  <a:cubicBezTo>
                    <a:pt x="3344" y="540"/>
                    <a:pt x="3147" y="369"/>
                    <a:pt x="2924" y="246"/>
                  </a:cubicBezTo>
                  <a:cubicBezTo>
                    <a:pt x="2734" y="147"/>
                    <a:pt x="2523" y="101"/>
                    <a:pt x="2311" y="70"/>
                  </a:cubicBezTo>
                  <a:cubicBezTo>
                    <a:pt x="2152" y="24"/>
                    <a:pt x="1988" y="1"/>
                    <a:pt x="1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4173625" y="2484575"/>
              <a:ext cx="64375" cy="54000"/>
            </a:xfrm>
            <a:custGeom>
              <a:avLst/>
              <a:gdLst/>
              <a:ahLst/>
              <a:cxnLst/>
              <a:rect l="l" t="t" r="r" b="b"/>
              <a:pathLst>
                <a:path w="2575" h="2160" extrusionOk="0">
                  <a:moveTo>
                    <a:pt x="2489" y="1"/>
                  </a:moveTo>
                  <a:cubicBezTo>
                    <a:pt x="2450" y="1"/>
                    <a:pt x="2420" y="34"/>
                    <a:pt x="2412" y="72"/>
                  </a:cubicBezTo>
                  <a:cubicBezTo>
                    <a:pt x="2358" y="346"/>
                    <a:pt x="2288" y="620"/>
                    <a:pt x="2161" y="869"/>
                  </a:cubicBezTo>
                  <a:cubicBezTo>
                    <a:pt x="1949" y="1251"/>
                    <a:pt x="1649" y="1600"/>
                    <a:pt x="1259" y="1807"/>
                  </a:cubicBezTo>
                  <a:cubicBezTo>
                    <a:pt x="1047" y="1927"/>
                    <a:pt x="834" y="1979"/>
                    <a:pt x="615" y="1979"/>
                  </a:cubicBezTo>
                  <a:cubicBezTo>
                    <a:pt x="460" y="1979"/>
                    <a:pt x="302" y="1953"/>
                    <a:pt x="139" y="1907"/>
                  </a:cubicBezTo>
                  <a:cubicBezTo>
                    <a:pt x="126" y="1902"/>
                    <a:pt x="113" y="1900"/>
                    <a:pt x="100" y="1900"/>
                  </a:cubicBezTo>
                  <a:cubicBezTo>
                    <a:pt x="57" y="1900"/>
                    <a:pt x="17" y="1927"/>
                    <a:pt x="12" y="1975"/>
                  </a:cubicBezTo>
                  <a:cubicBezTo>
                    <a:pt x="0" y="2065"/>
                    <a:pt x="95" y="2079"/>
                    <a:pt x="162" y="2095"/>
                  </a:cubicBezTo>
                  <a:cubicBezTo>
                    <a:pt x="296" y="2128"/>
                    <a:pt x="432" y="2154"/>
                    <a:pt x="571" y="2159"/>
                  </a:cubicBezTo>
                  <a:cubicBezTo>
                    <a:pt x="581" y="2159"/>
                    <a:pt x="590" y="2159"/>
                    <a:pt x="600" y="2159"/>
                  </a:cubicBezTo>
                  <a:cubicBezTo>
                    <a:pt x="1499" y="2159"/>
                    <a:pt x="2288" y="1285"/>
                    <a:pt x="2483" y="454"/>
                  </a:cubicBezTo>
                  <a:cubicBezTo>
                    <a:pt x="2516" y="336"/>
                    <a:pt x="2544" y="215"/>
                    <a:pt x="2566" y="94"/>
                  </a:cubicBezTo>
                  <a:cubicBezTo>
                    <a:pt x="2574" y="53"/>
                    <a:pt x="2542" y="8"/>
                    <a:pt x="2500" y="2"/>
                  </a:cubicBezTo>
                  <a:cubicBezTo>
                    <a:pt x="2496" y="1"/>
                    <a:pt x="2493" y="1"/>
                    <a:pt x="2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37"/>
          <p:cNvGrpSpPr/>
          <p:nvPr/>
        </p:nvGrpSpPr>
        <p:grpSpPr>
          <a:xfrm>
            <a:off x="5280198" y="2750447"/>
            <a:ext cx="977732" cy="2495486"/>
            <a:chOff x="6425650" y="2314975"/>
            <a:chExt cx="474950" cy="1212225"/>
          </a:xfrm>
        </p:grpSpPr>
        <p:grpSp>
          <p:nvGrpSpPr>
            <p:cNvPr id="1607" name="Google Shape;1607;p37"/>
            <p:cNvGrpSpPr/>
            <p:nvPr/>
          </p:nvGrpSpPr>
          <p:grpSpPr>
            <a:xfrm>
              <a:off x="6430750" y="2319575"/>
              <a:ext cx="465050" cy="1203350"/>
              <a:chOff x="6430750" y="2319575"/>
              <a:chExt cx="465050" cy="1203350"/>
            </a:xfrm>
          </p:grpSpPr>
          <p:sp>
            <p:nvSpPr>
              <p:cNvPr id="1608" name="Google Shape;1608;p37"/>
              <p:cNvSpPr/>
              <p:nvPr/>
            </p:nvSpPr>
            <p:spPr>
              <a:xfrm>
                <a:off x="6430750" y="2319575"/>
                <a:ext cx="194600" cy="1203225"/>
              </a:xfrm>
              <a:custGeom>
                <a:avLst/>
                <a:gdLst/>
                <a:ahLst/>
                <a:cxnLst/>
                <a:rect l="l" t="t" r="r" b="b"/>
                <a:pathLst>
                  <a:path w="7784" h="48129" extrusionOk="0">
                    <a:moveTo>
                      <a:pt x="1204" y="0"/>
                    </a:moveTo>
                    <a:cubicBezTo>
                      <a:pt x="797" y="22"/>
                      <a:pt x="405" y="70"/>
                      <a:pt x="0" y="81"/>
                    </a:cubicBezTo>
                    <a:cubicBezTo>
                      <a:pt x="10" y="147"/>
                      <a:pt x="19" y="214"/>
                      <a:pt x="28" y="280"/>
                    </a:cubicBezTo>
                    <a:cubicBezTo>
                      <a:pt x="79" y="641"/>
                      <a:pt x="127" y="1004"/>
                      <a:pt x="177" y="1365"/>
                    </a:cubicBezTo>
                    <a:cubicBezTo>
                      <a:pt x="181" y="1394"/>
                      <a:pt x="184" y="1424"/>
                      <a:pt x="189" y="1453"/>
                    </a:cubicBezTo>
                    <a:cubicBezTo>
                      <a:pt x="371" y="2790"/>
                      <a:pt x="553" y="4128"/>
                      <a:pt x="735" y="5465"/>
                    </a:cubicBezTo>
                    <a:cubicBezTo>
                      <a:pt x="942" y="6943"/>
                      <a:pt x="1149" y="8420"/>
                      <a:pt x="1349" y="9898"/>
                    </a:cubicBezTo>
                    <a:cubicBezTo>
                      <a:pt x="1362" y="9999"/>
                      <a:pt x="1373" y="10099"/>
                      <a:pt x="1386" y="10198"/>
                    </a:cubicBezTo>
                    <a:cubicBezTo>
                      <a:pt x="1453" y="10680"/>
                      <a:pt x="1520" y="11162"/>
                      <a:pt x="1587" y="11643"/>
                    </a:cubicBezTo>
                    <a:cubicBezTo>
                      <a:pt x="1649" y="12121"/>
                      <a:pt x="1712" y="12599"/>
                      <a:pt x="1776" y="13078"/>
                    </a:cubicBezTo>
                    <a:cubicBezTo>
                      <a:pt x="1901" y="13960"/>
                      <a:pt x="2027" y="14841"/>
                      <a:pt x="2142" y="15724"/>
                    </a:cubicBezTo>
                    <a:cubicBezTo>
                      <a:pt x="2157" y="15846"/>
                      <a:pt x="2174" y="15969"/>
                      <a:pt x="2190" y="16092"/>
                    </a:cubicBezTo>
                    <a:cubicBezTo>
                      <a:pt x="2388" y="17519"/>
                      <a:pt x="2588" y="18946"/>
                      <a:pt x="2780" y="20374"/>
                    </a:cubicBezTo>
                    <a:lnTo>
                      <a:pt x="2780" y="20376"/>
                    </a:lnTo>
                    <a:cubicBezTo>
                      <a:pt x="2878" y="21079"/>
                      <a:pt x="2975" y="21783"/>
                      <a:pt x="3067" y="22488"/>
                    </a:cubicBezTo>
                    <a:cubicBezTo>
                      <a:pt x="3154" y="23134"/>
                      <a:pt x="3242" y="23781"/>
                      <a:pt x="3330" y="24428"/>
                    </a:cubicBezTo>
                    <a:cubicBezTo>
                      <a:pt x="3541" y="25950"/>
                      <a:pt x="3750" y="27471"/>
                      <a:pt x="3955" y="28993"/>
                    </a:cubicBezTo>
                    <a:cubicBezTo>
                      <a:pt x="4114" y="30138"/>
                      <a:pt x="4271" y="31284"/>
                      <a:pt x="4425" y="32429"/>
                    </a:cubicBezTo>
                    <a:cubicBezTo>
                      <a:pt x="4509" y="33007"/>
                      <a:pt x="4588" y="33585"/>
                      <a:pt x="4665" y="34164"/>
                    </a:cubicBezTo>
                    <a:cubicBezTo>
                      <a:pt x="4667" y="34176"/>
                      <a:pt x="4666" y="34189"/>
                      <a:pt x="4662" y="34202"/>
                    </a:cubicBezTo>
                    <a:cubicBezTo>
                      <a:pt x="4686" y="34388"/>
                      <a:pt x="4711" y="34574"/>
                      <a:pt x="4736" y="34760"/>
                    </a:cubicBezTo>
                    <a:cubicBezTo>
                      <a:pt x="5005" y="36581"/>
                      <a:pt x="5242" y="38406"/>
                      <a:pt x="5488" y="40231"/>
                    </a:cubicBezTo>
                    <a:cubicBezTo>
                      <a:pt x="5685" y="41616"/>
                      <a:pt x="5892" y="42999"/>
                      <a:pt x="6058" y="44388"/>
                    </a:cubicBezTo>
                    <a:cubicBezTo>
                      <a:pt x="6218" y="45637"/>
                      <a:pt x="6406" y="46881"/>
                      <a:pt x="6581" y="48129"/>
                    </a:cubicBezTo>
                    <a:lnTo>
                      <a:pt x="7784" y="48129"/>
                    </a:lnTo>
                    <a:cubicBezTo>
                      <a:pt x="7497" y="46064"/>
                      <a:pt x="7215" y="43998"/>
                      <a:pt x="6943" y="41931"/>
                    </a:cubicBezTo>
                    <a:cubicBezTo>
                      <a:pt x="6900" y="41635"/>
                      <a:pt x="6856" y="41340"/>
                      <a:pt x="6814" y="41045"/>
                    </a:cubicBezTo>
                    <a:cubicBezTo>
                      <a:pt x="6804" y="40985"/>
                      <a:pt x="6796" y="40925"/>
                      <a:pt x="6787" y="40865"/>
                    </a:cubicBezTo>
                    <a:cubicBezTo>
                      <a:pt x="6712" y="40348"/>
                      <a:pt x="6637" y="39830"/>
                      <a:pt x="6568" y="39312"/>
                    </a:cubicBezTo>
                    <a:cubicBezTo>
                      <a:pt x="6560" y="39253"/>
                      <a:pt x="6553" y="39194"/>
                      <a:pt x="6545" y="39134"/>
                    </a:cubicBezTo>
                    <a:cubicBezTo>
                      <a:pt x="6519" y="38940"/>
                      <a:pt x="6495" y="38746"/>
                      <a:pt x="6472" y="38552"/>
                    </a:cubicBezTo>
                    <a:cubicBezTo>
                      <a:pt x="6294" y="37235"/>
                      <a:pt x="6115" y="35920"/>
                      <a:pt x="5936" y="34605"/>
                    </a:cubicBezTo>
                    <a:cubicBezTo>
                      <a:pt x="5928" y="34546"/>
                      <a:pt x="5920" y="34487"/>
                      <a:pt x="5912" y="34428"/>
                    </a:cubicBezTo>
                    <a:cubicBezTo>
                      <a:pt x="5847" y="33955"/>
                      <a:pt x="5782" y="33481"/>
                      <a:pt x="5718" y="33008"/>
                    </a:cubicBezTo>
                    <a:cubicBezTo>
                      <a:pt x="5710" y="32949"/>
                      <a:pt x="5702" y="32889"/>
                      <a:pt x="5693" y="32829"/>
                    </a:cubicBezTo>
                    <a:cubicBezTo>
                      <a:pt x="5462" y="31143"/>
                      <a:pt x="5232" y="29456"/>
                      <a:pt x="5001" y="27769"/>
                    </a:cubicBezTo>
                    <a:cubicBezTo>
                      <a:pt x="4992" y="27710"/>
                      <a:pt x="4984" y="27651"/>
                      <a:pt x="4976" y="27591"/>
                    </a:cubicBezTo>
                    <a:cubicBezTo>
                      <a:pt x="4913" y="27132"/>
                      <a:pt x="4850" y="26673"/>
                      <a:pt x="4787" y="26213"/>
                    </a:cubicBezTo>
                    <a:cubicBezTo>
                      <a:pt x="4771" y="26213"/>
                      <a:pt x="4753" y="26213"/>
                      <a:pt x="4737" y="26212"/>
                    </a:cubicBezTo>
                    <a:cubicBezTo>
                      <a:pt x="4678" y="26205"/>
                      <a:pt x="4647" y="26129"/>
                      <a:pt x="4678" y="26080"/>
                    </a:cubicBezTo>
                    <a:cubicBezTo>
                      <a:pt x="4696" y="26048"/>
                      <a:pt x="4729" y="26037"/>
                      <a:pt x="4763" y="26036"/>
                    </a:cubicBezTo>
                    <a:cubicBezTo>
                      <a:pt x="4521" y="24275"/>
                      <a:pt x="4279" y="22514"/>
                      <a:pt x="4036" y="20753"/>
                    </a:cubicBezTo>
                    <a:cubicBezTo>
                      <a:pt x="4028" y="20694"/>
                      <a:pt x="4020" y="20634"/>
                      <a:pt x="4012" y="20575"/>
                    </a:cubicBezTo>
                    <a:cubicBezTo>
                      <a:pt x="3939" y="20043"/>
                      <a:pt x="3865" y="19511"/>
                      <a:pt x="3793" y="18978"/>
                    </a:cubicBezTo>
                    <a:cubicBezTo>
                      <a:pt x="3785" y="18918"/>
                      <a:pt x="3776" y="18859"/>
                      <a:pt x="3768" y="18799"/>
                    </a:cubicBezTo>
                    <a:cubicBezTo>
                      <a:pt x="3664" y="18043"/>
                      <a:pt x="3561" y="17288"/>
                      <a:pt x="3457" y="16531"/>
                    </a:cubicBezTo>
                    <a:cubicBezTo>
                      <a:pt x="3352" y="15688"/>
                      <a:pt x="3237" y="14846"/>
                      <a:pt x="3121" y="14006"/>
                    </a:cubicBezTo>
                    <a:cubicBezTo>
                      <a:pt x="3112" y="13946"/>
                      <a:pt x="3103" y="13886"/>
                      <a:pt x="3095" y="13826"/>
                    </a:cubicBezTo>
                    <a:cubicBezTo>
                      <a:pt x="3033" y="13373"/>
                      <a:pt x="2968" y="12920"/>
                      <a:pt x="2905" y="12466"/>
                    </a:cubicBezTo>
                    <a:cubicBezTo>
                      <a:pt x="2897" y="12408"/>
                      <a:pt x="2888" y="12349"/>
                      <a:pt x="2880" y="12290"/>
                    </a:cubicBezTo>
                    <a:cubicBezTo>
                      <a:pt x="2728" y="11205"/>
                      <a:pt x="2579" y="10121"/>
                      <a:pt x="2445" y="9034"/>
                    </a:cubicBezTo>
                    <a:cubicBezTo>
                      <a:pt x="2349" y="8384"/>
                      <a:pt x="2257" y="7734"/>
                      <a:pt x="2166" y="7084"/>
                    </a:cubicBezTo>
                    <a:cubicBezTo>
                      <a:pt x="2157" y="7024"/>
                      <a:pt x="2149" y="6965"/>
                      <a:pt x="2141" y="6905"/>
                    </a:cubicBezTo>
                    <a:cubicBezTo>
                      <a:pt x="2065" y="6362"/>
                      <a:pt x="1990" y="5818"/>
                      <a:pt x="1916" y="5274"/>
                    </a:cubicBezTo>
                    <a:cubicBezTo>
                      <a:pt x="1908" y="5214"/>
                      <a:pt x="1900" y="5155"/>
                      <a:pt x="1892" y="5095"/>
                    </a:cubicBezTo>
                    <a:cubicBezTo>
                      <a:pt x="1783" y="4302"/>
                      <a:pt x="1676" y="3509"/>
                      <a:pt x="1566" y="2717"/>
                    </a:cubicBezTo>
                    <a:cubicBezTo>
                      <a:pt x="1458" y="1833"/>
                      <a:pt x="1336" y="951"/>
                      <a:pt x="1213" y="70"/>
                    </a:cubicBezTo>
                    <a:cubicBezTo>
                      <a:pt x="1209" y="47"/>
                      <a:pt x="1206" y="24"/>
                      <a:pt x="1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6483075" y="2451300"/>
                <a:ext cx="237125" cy="40975"/>
              </a:xfrm>
              <a:custGeom>
                <a:avLst/>
                <a:gdLst/>
                <a:ahLst/>
                <a:cxnLst/>
                <a:rect l="l" t="t" r="r" b="b"/>
                <a:pathLst>
                  <a:path w="9485" h="1639" extrusionOk="0">
                    <a:moveTo>
                      <a:pt x="3285" y="1"/>
                    </a:moveTo>
                    <a:cubicBezTo>
                      <a:pt x="2277" y="1"/>
                      <a:pt x="1269" y="2"/>
                      <a:pt x="261" y="4"/>
                    </a:cubicBezTo>
                    <a:lnTo>
                      <a:pt x="1" y="4"/>
                    </a:lnTo>
                    <a:cubicBezTo>
                      <a:pt x="76" y="548"/>
                      <a:pt x="151" y="1092"/>
                      <a:pt x="224" y="1636"/>
                    </a:cubicBezTo>
                    <a:cubicBezTo>
                      <a:pt x="1084" y="1638"/>
                      <a:pt x="1943" y="1639"/>
                      <a:pt x="2803" y="1639"/>
                    </a:cubicBezTo>
                    <a:cubicBezTo>
                      <a:pt x="5030" y="1639"/>
                      <a:pt x="7257" y="1634"/>
                      <a:pt x="9484" y="1630"/>
                    </a:cubicBezTo>
                    <a:cubicBezTo>
                      <a:pt x="9483" y="1622"/>
                      <a:pt x="9482" y="1614"/>
                      <a:pt x="9481" y="1606"/>
                    </a:cubicBezTo>
                    <a:cubicBezTo>
                      <a:pt x="9403" y="1076"/>
                      <a:pt x="9330" y="544"/>
                      <a:pt x="9259" y="12"/>
                    </a:cubicBezTo>
                    <a:cubicBezTo>
                      <a:pt x="9105" y="12"/>
                      <a:pt x="8952" y="12"/>
                      <a:pt x="8797" y="11"/>
                    </a:cubicBezTo>
                    <a:cubicBezTo>
                      <a:pt x="6960" y="4"/>
                      <a:pt x="5122" y="1"/>
                      <a:pt x="3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6701025" y="2321125"/>
                <a:ext cx="194775" cy="1201800"/>
              </a:xfrm>
              <a:custGeom>
                <a:avLst/>
                <a:gdLst/>
                <a:ahLst/>
                <a:cxnLst/>
                <a:rect l="l" t="t" r="r" b="b"/>
                <a:pathLst>
                  <a:path w="7791" h="48072" extrusionOk="0">
                    <a:moveTo>
                      <a:pt x="0" y="1"/>
                    </a:moveTo>
                    <a:lnTo>
                      <a:pt x="0" y="1"/>
                    </a:lnTo>
                    <a:cubicBezTo>
                      <a:pt x="79" y="577"/>
                      <a:pt x="155" y="1153"/>
                      <a:pt x="234" y="1730"/>
                    </a:cubicBezTo>
                    <a:cubicBezTo>
                      <a:pt x="378" y="2829"/>
                      <a:pt x="532" y="3927"/>
                      <a:pt x="686" y="5025"/>
                    </a:cubicBezTo>
                    <a:cubicBezTo>
                      <a:pt x="694" y="5090"/>
                      <a:pt x="704" y="5154"/>
                      <a:pt x="713" y="5218"/>
                    </a:cubicBezTo>
                    <a:cubicBezTo>
                      <a:pt x="789" y="5757"/>
                      <a:pt x="864" y="6297"/>
                      <a:pt x="939" y="6836"/>
                    </a:cubicBezTo>
                    <a:cubicBezTo>
                      <a:pt x="949" y="6901"/>
                      <a:pt x="958" y="6964"/>
                      <a:pt x="967" y="7028"/>
                    </a:cubicBezTo>
                    <a:cubicBezTo>
                      <a:pt x="1096" y="7965"/>
                      <a:pt x="1223" y="8904"/>
                      <a:pt x="1342" y="9843"/>
                    </a:cubicBezTo>
                    <a:cubicBezTo>
                      <a:pt x="1445" y="10636"/>
                      <a:pt x="1555" y="11429"/>
                      <a:pt x="1667" y="12221"/>
                    </a:cubicBezTo>
                    <a:cubicBezTo>
                      <a:pt x="1676" y="12283"/>
                      <a:pt x="1684" y="12346"/>
                      <a:pt x="1693" y="12408"/>
                    </a:cubicBezTo>
                    <a:cubicBezTo>
                      <a:pt x="1757" y="12858"/>
                      <a:pt x="1820" y="13307"/>
                      <a:pt x="1883" y="13757"/>
                    </a:cubicBezTo>
                    <a:cubicBezTo>
                      <a:pt x="1892" y="13821"/>
                      <a:pt x="1901" y="13885"/>
                      <a:pt x="1909" y="13948"/>
                    </a:cubicBezTo>
                    <a:cubicBezTo>
                      <a:pt x="2018" y="14723"/>
                      <a:pt x="2122" y="15498"/>
                      <a:pt x="2216" y="16274"/>
                    </a:cubicBezTo>
                    <a:cubicBezTo>
                      <a:pt x="2415" y="17684"/>
                      <a:pt x="2614" y="19094"/>
                      <a:pt x="2808" y="20505"/>
                    </a:cubicBezTo>
                    <a:cubicBezTo>
                      <a:pt x="2817" y="20570"/>
                      <a:pt x="2825" y="20633"/>
                      <a:pt x="2834" y="20698"/>
                    </a:cubicBezTo>
                    <a:cubicBezTo>
                      <a:pt x="3029" y="22118"/>
                      <a:pt x="3221" y="23539"/>
                      <a:pt x="3404" y="24962"/>
                    </a:cubicBezTo>
                    <a:cubicBezTo>
                      <a:pt x="3452" y="25296"/>
                      <a:pt x="3501" y="25631"/>
                      <a:pt x="3548" y="25967"/>
                    </a:cubicBezTo>
                    <a:cubicBezTo>
                      <a:pt x="3557" y="26031"/>
                      <a:pt x="3566" y="26096"/>
                      <a:pt x="3574" y="26159"/>
                    </a:cubicBezTo>
                    <a:cubicBezTo>
                      <a:pt x="3886" y="28358"/>
                      <a:pt x="4183" y="30559"/>
                      <a:pt x="4476" y="32761"/>
                    </a:cubicBezTo>
                    <a:cubicBezTo>
                      <a:pt x="4484" y="32825"/>
                      <a:pt x="4493" y="32889"/>
                      <a:pt x="4502" y="32953"/>
                    </a:cubicBezTo>
                    <a:cubicBezTo>
                      <a:pt x="4547" y="33293"/>
                      <a:pt x="4592" y="33633"/>
                      <a:pt x="4637" y="33974"/>
                    </a:cubicBezTo>
                    <a:cubicBezTo>
                      <a:pt x="4657" y="34103"/>
                      <a:pt x="4675" y="34232"/>
                      <a:pt x="4695" y="34360"/>
                    </a:cubicBezTo>
                    <a:cubicBezTo>
                      <a:pt x="4703" y="34415"/>
                      <a:pt x="4711" y="34468"/>
                      <a:pt x="4718" y="34521"/>
                    </a:cubicBezTo>
                    <a:cubicBezTo>
                      <a:pt x="4720" y="34531"/>
                      <a:pt x="4721" y="34541"/>
                      <a:pt x="4722" y="34550"/>
                    </a:cubicBezTo>
                    <a:cubicBezTo>
                      <a:pt x="4941" y="36053"/>
                      <a:pt x="5133" y="37560"/>
                      <a:pt x="5339" y="39065"/>
                    </a:cubicBezTo>
                    <a:cubicBezTo>
                      <a:pt x="5347" y="39129"/>
                      <a:pt x="5356" y="39192"/>
                      <a:pt x="5364" y="39256"/>
                    </a:cubicBezTo>
                    <a:cubicBezTo>
                      <a:pt x="5435" y="39769"/>
                      <a:pt x="5508" y="40283"/>
                      <a:pt x="5583" y="40796"/>
                    </a:cubicBezTo>
                    <a:cubicBezTo>
                      <a:pt x="5592" y="40860"/>
                      <a:pt x="5601" y="40924"/>
                      <a:pt x="5610" y="40988"/>
                    </a:cubicBezTo>
                    <a:cubicBezTo>
                      <a:pt x="5628" y="41103"/>
                      <a:pt x="5645" y="41219"/>
                      <a:pt x="5662" y="41333"/>
                    </a:cubicBezTo>
                    <a:cubicBezTo>
                      <a:pt x="5933" y="43330"/>
                      <a:pt x="6175" y="45330"/>
                      <a:pt x="6483" y="47321"/>
                    </a:cubicBezTo>
                    <a:cubicBezTo>
                      <a:pt x="6519" y="47570"/>
                      <a:pt x="6553" y="47821"/>
                      <a:pt x="6585" y="48071"/>
                    </a:cubicBezTo>
                    <a:cubicBezTo>
                      <a:pt x="6822" y="48070"/>
                      <a:pt x="7058" y="48068"/>
                      <a:pt x="7295" y="48063"/>
                    </a:cubicBezTo>
                    <a:cubicBezTo>
                      <a:pt x="7460" y="48062"/>
                      <a:pt x="7625" y="48061"/>
                      <a:pt x="7791" y="48060"/>
                    </a:cubicBezTo>
                    <a:cubicBezTo>
                      <a:pt x="7703" y="47453"/>
                      <a:pt x="7614" y="46847"/>
                      <a:pt x="7533" y="46240"/>
                    </a:cubicBezTo>
                    <a:lnTo>
                      <a:pt x="7533" y="46239"/>
                    </a:lnTo>
                    <a:cubicBezTo>
                      <a:pt x="7307" y="44339"/>
                      <a:pt x="7018" y="42449"/>
                      <a:pt x="6755" y="40554"/>
                    </a:cubicBezTo>
                    <a:cubicBezTo>
                      <a:pt x="6078" y="35305"/>
                      <a:pt x="5303" y="30070"/>
                      <a:pt x="4621" y="24822"/>
                    </a:cubicBezTo>
                    <a:cubicBezTo>
                      <a:pt x="3923" y="19819"/>
                      <a:pt x="3236" y="14816"/>
                      <a:pt x="2568" y="9808"/>
                    </a:cubicBezTo>
                    <a:cubicBezTo>
                      <a:pt x="2131" y="6882"/>
                      <a:pt x="1770" y="3944"/>
                      <a:pt x="1356" y="1015"/>
                    </a:cubicBezTo>
                    <a:cubicBezTo>
                      <a:pt x="1311" y="679"/>
                      <a:pt x="1264" y="344"/>
                      <a:pt x="1218" y="9"/>
                    </a:cubicBezTo>
                    <a:cubicBezTo>
                      <a:pt x="812" y="7"/>
                      <a:pt x="406" y="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6507550" y="2631125"/>
                <a:ext cx="236250" cy="34225"/>
              </a:xfrm>
              <a:custGeom>
                <a:avLst/>
                <a:gdLst/>
                <a:ahLst/>
                <a:cxnLst/>
                <a:rect l="l" t="t" r="r" b="b"/>
                <a:pathLst>
                  <a:path w="9450" h="1369" extrusionOk="0">
                    <a:moveTo>
                      <a:pt x="3202" y="1"/>
                    </a:moveTo>
                    <a:cubicBezTo>
                      <a:pt x="2135" y="1"/>
                      <a:pt x="1068" y="2"/>
                      <a:pt x="0" y="4"/>
                    </a:cubicBezTo>
                    <a:cubicBezTo>
                      <a:pt x="62" y="457"/>
                      <a:pt x="124" y="910"/>
                      <a:pt x="185" y="1362"/>
                    </a:cubicBezTo>
                    <a:cubicBezTo>
                      <a:pt x="610" y="1363"/>
                      <a:pt x="1035" y="1366"/>
                      <a:pt x="1461" y="1366"/>
                    </a:cubicBezTo>
                    <a:cubicBezTo>
                      <a:pt x="1530" y="1366"/>
                      <a:pt x="1599" y="1366"/>
                      <a:pt x="1668" y="1366"/>
                    </a:cubicBezTo>
                    <a:cubicBezTo>
                      <a:pt x="2214" y="1368"/>
                      <a:pt x="2760" y="1369"/>
                      <a:pt x="3306" y="1369"/>
                    </a:cubicBezTo>
                    <a:cubicBezTo>
                      <a:pt x="5354" y="1369"/>
                      <a:pt x="7402" y="1358"/>
                      <a:pt x="9450" y="1358"/>
                    </a:cubicBezTo>
                    <a:cubicBezTo>
                      <a:pt x="9387" y="909"/>
                      <a:pt x="9326" y="459"/>
                      <a:pt x="9266" y="10"/>
                    </a:cubicBezTo>
                    <a:cubicBezTo>
                      <a:pt x="9095" y="11"/>
                      <a:pt x="8924" y="12"/>
                      <a:pt x="8753" y="12"/>
                    </a:cubicBezTo>
                    <a:cubicBezTo>
                      <a:pt x="8682" y="12"/>
                      <a:pt x="8611" y="12"/>
                      <a:pt x="8540" y="11"/>
                    </a:cubicBezTo>
                    <a:cubicBezTo>
                      <a:pt x="6761" y="4"/>
                      <a:pt x="4982" y="1"/>
                      <a:pt x="3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6529950" y="2792775"/>
                <a:ext cx="236875" cy="41250"/>
              </a:xfrm>
              <a:custGeom>
                <a:avLst/>
                <a:gdLst/>
                <a:ahLst/>
                <a:cxnLst/>
                <a:rect l="l" t="t" r="r" b="b"/>
                <a:pathLst>
                  <a:path w="9475" h="1650" extrusionOk="0">
                    <a:moveTo>
                      <a:pt x="9252" y="1"/>
                    </a:moveTo>
                    <a:cubicBezTo>
                      <a:pt x="9241" y="32"/>
                      <a:pt x="9214" y="55"/>
                      <a:pt x="9170" y="57"/>
                    </a:cubicBezTo>
                    <a:cubicBezTo>
                      <a:pt x="8764" y="57"/>
                      <a:pt x="8359" y="54"/>
                      <a:pt x="7952" y="51"/>
                    </a:cubicBezTo>
                    <a:cubicBezTo>
                      <a:pt x="7854" y="51"/>
                      <a:pt x="7756" y="51"/>
                      <a:pt x="7658" y="51"/>
                    </a:cubicBezTo>
                    <a:cubicBezTo>
                      <a:pt x="5949" y="51"/>
                      <a:pt x="4240" y="45"/>
                      <a:pt x="2532" y="45"/>
                    </a:cubicBezTo>
                    <a:cubicBezTo>
                      <a:pt x="1921" y="45"/>
                      <a:pt x="1310" y="46"/>
                      <a:pt x="699" y="48"/>
                    </a:cubicBezTo>
                    <a:cubicBezTo>
                      <a:pt x="466" y="48"/>
                      <a:pt x="232" y="49"/>
                      <a:pt x="0" y="49"/>
                    </a:cubicBezTo>
                    <a:cubicBezTo>
                      <a:pt x="72" y="581"/>
                      <a:pt x="142" y="1114"/>
                      <a:pt x="213" y="1646"/>
                    </a:cubicBezTo>
                    <a:lnTo>
                      <a:pt x="218" y="1646"/>
                    </a:lnTo>
                    <a:cubicBezTo>
                      <a:pt x="1365" y="1648"/>
                      <a:pt x="2511" y="1650"/>
                      <a:pt x="3658" y="1650"/>
                    </a:cubicBezTo>
                    <a:cubicBezTo>
                      <a:pt x="5442" y="1650"/>
                      <a:pt x="7227" y="1647"/>
                      <a:pt x="9011" y="1640"/>
                    </a:cubicBezTo>
                    <a:cubicBezTo>
                      <a:pt x="9165" y="1640"/>
                      <a:pt x="9319" y="1640"/>
                      <a:pt x="9474" y="1639"/>
                    </a:cubicBezTo>
                    <a:cubicBezTo>
                      <a:pt x="9399" y="1093"/>
                      <a:pt x="9325" y="547"/>
                      <a:pt x="9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a:off x="6554675" y="2974825"/>
                <a:ext cx="236275" cy="34675"/>
              </a:xfrm>
              <a:custGeom>
                <a:avLst/>
                <a:gdLst/>
                <a:ahLst/>
                <a:cxnLst/>
                <a:rect l="l" t="t" r="r" b="b"/>
                <a:pathLst>
                  <a:path w="9451" h="1387" extrusionOk="0">
                    <a:moveTo>
                      <a:pt x="2483" y="0"/>
                    </a:moveTo>
                    <a:cubicBezTo>
                      <a:pt x="1803" y="0"/>
                      <a:pt x="1123" y="1"/>
                      <a:pt x="442" y="4"/>
                    </a:cubicBezTo>
                    <a:cubicBezTo>
                      <a:pt x="344" y="4"/>
                      <a:pt x="246" y="5"/>
                      <a:pt x="148" y="5"/>
                    </a:cubicBezTo>
                    <a:cubicBezTo>
                      <a:pt x="99" y="5"/>
                      <a:pt x="50" y="5"/>
                      <a:pt x="1" y="4"/>
                    </a:cubicBezTo>
                    <a:lnTo>
                      <a:pt x="1" y="4"/>
                    </a:lnTo>
                    <a:cubicBezTo>
                      <a:pt x="63" y="463"/>
                      <a:pt x="124" y="921"/>
                      <a:pt x="187" y="1381"/>
                    </a:cubicBezTo>
                    <a:cubicBezTo>
                      <a:pt x="450" y="1380"/>
                      <a:pt x="712" y="1380"/>
                      <a:pt x="975" y="1380"/>
                    </a:cubicBezTo>
                    <a:cubicBezTo>
                      <a:pt x="1730" y="1380"/>
                      <a:pt x="2485" y="1382"/>
                      <a:pt x="3240" y="1386"/>
                    </a:cubicBezTo>
                    <a:cubicBezTo>
                      <a:pt x="5311" y="1380"/>
                      <a:pt x="7381" y="1381"/>
                      <a:pt x="9450" y="1373"/>
                    </a:cubicBezTo>
                    <a:cubicBezTo>
                      <a:pt x="9389" y="919"/>
                      <a:pt x="9328" y="465"/>
                      <a:pt x="9267" y="11"/>
                    </a:cubicBezTo>
                    <a:cubicBezTo>
                      <a:pt x="8926" y="10"/>
                      <a:pt x="8585" y="6"/>
                      <a:pt x="8245" y="4"/>
                    </a:cubicBezTo>
                    <a:cubicBezTo>
                      <a:pt x="7854" y="5"/>
                      <a:pt x="7462" y="5"/>
                      <a:pt x="7071" y="5"/>
                    </a:cubicBezTo>
                    <a:cubicBezTo>
                      <a:pt x="5542" y="5"/>
                      <a:pt x="4013" y="0"/>
                      <a:pt x="24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a:off x="6599500" y="3302300"/>
                <a:ext cx="236725" cy="39025"/>
              </a:xfrm>
              <a:custGeom>
                <a:avLst/>
                <a:gdLst/>
                <a:ahLst/>
                <a:cxnLst/>
                <a:rect l="l" t="t" r="r" b="b"/>
                <a:pathLst>
                  <a:path w="9469" h="1561" extrusionOk="0">
                    <a:moveTo>
                      <a:pt x="2852" y="0"/>
                    </a:moveTo>
                    <a:cubicBezTo>
                      <a:pt x="1901" y="0"/>
                      <a:pt x="951" y="1"/>
                      <a:pt x="0" y="2"/>
                    </a:cubicBezTo>
                    <a:cubicBezTo>
                      <a:pt x="72" y="520"/>
                      <a:pt x="142" y="1039"/>
                      <a:pt x="211" y="1556"/>
                    </a:cubicBezTo>
                    <a:cubicBezTo>
                      <a:pt x="827" y="1559"/>
                      <a:pt x="1443" y="1561"/>
                      <a:pt x="2059" y="1561"/>
                    </a:cubicBezTo>
                    <a:cubicBezTo>
                      <a:pt x="3356" y="1561"/>
                      <a:pt x="4654" y="1555"/>
                      <a:pt x="5952" y="1555"/>
                    </a:cubicBezTo>
                    <a:cubicBezTo>
                      <a:pt x="6446" y="1555"/>
                      <a:pt x="6939" y="1556"/>
                      <a:pt x="7432" y="1558"/>
                    </a:cubicBezTo>
                    <a:cubicBezTo>
                      <a:pt x="8066" y="1556"/>
                      <a:pt x="8701" y="1549"/>
                      <a:pt x="9334" y="1549"/>
                    </a:cubicBezTo>
                    <a:cubicBezTo>
                      <a:pt x="9379" y="1549"/>
                      <a:pt x="9423" y="1549"/>
                      <a:pt x="9468" y="1549"/>
                    </a:cubicBezTo>
                    <a:cubicBezTo>
                      <a:pt x="9442" y="1341"/>
                      <a:pt x="9416" y="1134"/>
                      <a:pt x="9392" y="927"/>
                    </a:cubicBezTo>
                    <a:cubicBezTo>
                      <a:pt x="9349" y="621"/>
                      <a:pt x="9308" y="316"/>
                      <a:pt x="9266" y="10"/>
                    </a:cubicBezTo>
                    <a:cubicBezTo>
                      <a:pt x="9135" y="10"/>
                      <a:pt x="9003" y="10"/>
                      <a:pt x="8871" y="10"/>
                    </a:cubicBezTo>
                    <a:cubicBezTo>
                      <a:pt x="8643" y="10"/>
                      <a:pt x="8415" y="10"/>
                      <a:pt x="8187" y="7"/>
                    </a:cubicBezTo>
                    <a:cubicBezTo>
                      <a:pt x="6409" y="2"/>
                      <a:pt x="4630" y="0"/>
                      <a:pt x="28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6577775" y="3144675"/>
                <a:ext cx="236550" cy="35825"/>
              </a:xfrm>
              <a:custGeom>
                <a:avLst/>
                <a:gdLst/>
                <a:ahLst/>
                <a:cxnLst/>
                <a:rect l="l" t="t" r="r" b="b"/>
                <a:pathLst>
                  <a:path w="9462" h="1433" extrusionOk="0">
                    <a:moveTo>
                      <a:pt x="2813" y="0"/>
                    </a:moveTo>
                    <a:cubicBezTo>
                      <a:pt x="1876" y="0"/>
                      <a:pt x="938" y="1"/>
                      <a:pt x="1" y="4"/>
                    </a:cubicBezTo>
                    <a:cubicBezTo>
                      <a:pt x="50" y="359"/>
                      <a:pt x="100" y="715"/>
                      <a:pt x="151" y="1071"/>
                    </a:cubicBezTo>
                    <a:cubicBezTo>
                      <a:pt x="166" y="1189"/>
                      <a:pt x="181" y="1306"/>
                      <a:pt x="197" y="1423"/>
                    </a:cubicBezTo>
                    <a:cubicBezTo>
                      <a:pt x="1280" y="1423"/>
                      <a:pt x="2364" y="1425"/>
                      <a:pt x="3449" y="1432"/>
                    </a:cubicBezTo>
                    <a:cubicBezTo>
                      <a:pt x="5067" y="1423"/>
                      <a:pt x="6686" y="1419"/>
                      <a:pt x="8304" y="1419"/>
                    </a:cubicBezTo>
                    <a:cubicBezTo>
                      <a:pt x="8690" y="1419"/>
                      <a:pt x="9076" y="1419"/>
                      <a:pt x="9462" y="1420"/>
                    </a:cubicBezTo>
                    <a:cubicBezTo>
                      <a:pt x="9398" y="950"/>
                      <a:pt x="9334" y="481"/>
                      <a:pt x="9269" y="11"/>
                    </a:cubicBezTo>
                    <a:cubicBezTo>
                      <a:pt x="8932" y="11"/>
                      <a:pt x="8595" y="10"/>
                      <a:pt x="8259" y="6"/>
                    </a:cubicBezTo>
                    <a:cubicBezTo>
                      <a:pt x="6443" y="4"/>
                      <a:pt x="4628" y="0"/>
                      <a:pt x="28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37"/>
            <p:cNvGrpSpPr/>
            <p:nvPr/>
          </p:nvGrpSpPr>
          <p:grpSpPr>
            <a:xfrm>
              <a:off x="6425650" y="2314975"/>
              <a:ext cx="474950" cy="1212225"/>
              <a:chOff x="6425650" y="2314975"/>
              <a:chExt cx="474950" cy="1212225"/>
            </a:xfrm>
          </p:grpSpPr>
          <p:sp>
            <p:nvSpPr>
              <p:cNvPr id="1617" name="Google Shape;1617;p37"/>
              <p:cNvSpPr/>
              <p:nvPr/>
            </p:nvSpPr>
            <p:spPr>
              <a:xfrm>
                <a:off x="6426225" y="2317275"/>
                <a:ext cx="169675" cy="1209800"/>
              </a:xfrm>
              <a:custGeom>
                <a:avLst/>
                <a:gdLst/>
                <a:ahLst/>
                <a:cxnLst/>
                <a:rect l="l" t="t" r="r" b="b"/>
                <a:pathLst>
                  <a:path w="6787" h="48392" extrusionOk="0">
                    <a:moveTo>
                      <a:pt x="87" y="0"/>
                    </a:moveTo>
                    <a:cubicBezTo>
                      <a:pt x="80" y="0"/>
                      <a:pt x="72" y="1"/>
                      <a:pt x="65" y="4"/>
                    </a:cubicBezTo>
                    <a:cubicBezTo>
                      <a:pt x="22" y="16"/>
                      <a:pt x="0" y="59"/>
                      <a:pt x="5" y="101"/>
                    </a:cubicBezTo>
                    <a:lnTo>
                      <a:pt x="4" y="101"/>
                    </a:lnTo>
                    <a:cubicBezTo>
                      <a:pt x="386" y="2866"/>
                      <a:pt x="760" y="5632"/>
                      <a:pt x="1136" y="8399"/>
                    </a:cubicBezTo>
                    <a:cubicBezTo>
                      <a:pt x="1453" y="10725"/>
                      <a:pt x="1787" y="13047"/>
                      <a:pt x="2089" y="15375"/>
                    </a:cubicBezTo>
                    <a:cubicBezTo>
                      <a:pt x="2311" y="16888"/>
                      <a:pt x="2520" y="18403"/>
                      <a:pt x="2709" y="19919"/>
                    </a:cubicBezTo>
                    <a:cubicBezTo>
                      <a:pt x="3064" y="22543"/>
                      <a:pt x="3453" y="25162"/>
                      <a:pt x="3789" y="27787"/>
                    </a:cubicBezTo>
                    <a:cubicBezTo>
                      <a:pt x="4587" y="33498"/>
                      <a:pt x="5337" y="39214"/>
                      <a:pt x="6143" y="44924"/>
                    </a:cubicBezTo>
                    <a:cubicBezTo>
                      <a:pt x="6305" y="46078"/>
                      <a:pt x="6447" y="47237"/>
                      <a:pt x="6603" y="48391"/>
                    </a:cubicBezTo>
                    <a:lnTo>
                      <a:pt x="6787" y="48391"/>
                    </a:lnTo>
                    <a:cubicBezTo>
                      <a:pt x="6604" y="47088"/>
                      <a:pt x="6406" y="45786"/>
                      <a:pt x="6239" y="44480"/>
                    </a:cubicBezTo>
                    <a:cubicBezTo>
                      <a:pt x="6073" y="43091"/>
                      <a:pt x="5866" y="41708"/>
                      <a:pt x="5669" y="40323"/>
                    </a:cubicBezTo>
                    <a:cubicBezTo>
                      <a:pt x="5423" y="38498"/>
                      <a:pt x="5186" y="36673"/>
                      <a:pt x="4917" y="34852"/>
                    </a:cubicBezTo>
                    <a:cubicBezTo>
                      <a:pt x="4379" y="30758"/>
                      <a:pt x="3796" y="26671"/>
                      <a:pt x="3250" y="22580"/>
                    </a:cubicBezTo>
                    <a:cubicBezTo>
                      <a:pt x="2952" y="20323"/>
                      <a:pt x="2610" y="18073"/>
                      <a:pt x="2323" y="15815"/>
                    </a:cubicBezTo>
                    <a:cubicBezTo>
                      <a:pt x="2071" y="13873"/>
                      <a:pt x="1763" y="11936"/>
                      <a:pt x="1531" y="9990"/>
                    </a:cubicBezTo>
                    <a:cubicBezTo>
                      <a:pt x="1217" y="7664"/>
                      <a:pt x="880" y="5341"/>
                      <a:pt x="567" y="3014"/>
                    </a:cubicBezTo>
                    <a:cubicBezTo>
                      <a:pt x="435" y="2035"/>
                      <a:pt x="306" y="1056"/>
                      <a:pt x="169" y="76"/>
                    </a:cubicBezTo>
                    <a:cubicBezTo>
                      <a:pt x="162" y="35"/>
                      <a:pt x="128"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6426050" y="2316975"/>
                <a:ext cx="121525" cy="859250"/>
              </a:xfrm>
              <a:custGeom>
                <a:avLst/>
                <a:gdLst/>
                <a:ahLst/>
                <a:cxnLst/>
                <a:rect l="l" t="t" r="r" b="b"/>
                <a:pathLst>
                  <a:path w="4861" h="34370" extrusionOk="0">
                    <a:moveTo>
                      <a:pt x="0" y="1"/>
                    </a:moveTo>
                    <a:cubicBezTo>
                      <a:pt x="364" y="2662"/>
                      <a:pt x="703" y="5329"/>
                      <a:pt x="1094" y="7988"/>
                    </a:cubicBezTo>
                    <a:cubicBezTo>
                      <a:pt x="1257" y="9079"/>
                      <a:pt x="1384" y="10177"/>
                      <a:pt x="1533" y="11271"/>
                    </a:cubicBezTo>
                    <a:cubicBezTo>
                      <a:pt x="1766" y="12988"/>
                      <a:pt x="2031" y="14702"/>
                      <a:pt x="2237" y="16423"/>
                    </a:cubicBezTo>
                    <a:cubicBezTo>
                      <a:pt x="2611" y="19212"/>
                      <a:pt x="3027" y="21993"/>
                      <a:pt x="3382" y="24783"/>
                    </a:cubicBezTo>
                    <a:cubicBezTo>
                      <a:pt x="3816" y="27953"/>
                      <a:pt x="4264" y="31121"/>
                      <a:pt x="4685" y="34292"/>
                    </a:cubicBezTo>
                    <a:cubicBezTo>
                      <a:pt x="4691" y="34335"/>
                      <a:pt x="4727" y="34369"/>
                      <a:pt x="4769" y="34369"/>
                    </a:cubicBezTo>
                    <a:cubicBezTo>
                      <a:pt x="4770" y="34369"/>
                      <a:pt x="4770" y="34369"/>
                      <a:pt x="4771" y="34369"/>
                    </a:cubicBezTo>
                    <a:cubicBezTo>
                      <a:pt x="4822" y="34369"/>
                      <a:pt x="4861" y="34317"/>
                      <a:pt x="4853" y="34268"/>
                    </a:cubicBezTo>
                    <a:cubicBezTo>
                      <a:pt x="4737" y="33391"/>
                      <a:pt x="4612" y="32515"/>
                      <a:pt x="4483" y="31641"/>
                    </a:cubicBezTo>
                    <a:cubicBezTo>
                      <a:pt x="4061" y="28421"/>
                      <a:pt x="3611" y="25205"/>
                      <a:pt x="3165" y="21989"/>
                    </a:cubicBezTo>
                    <a:cubicBezTo>
                      <a:pt x="2728" y="18572"/>
                      <a:pt x="2215" y="15164"/>
                      <a:pt x="1775" y="11746"/>
                    </a:cubicBezTo>
                    <a:cubicBezTo>
                      <a:pt x="1227" y="7832"/>
                      <a:pt x="701" y="3916"/>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a:off x="6460450" y="2317000"/>
                <a:ext cx="169575" cy="1210100"/>
              </a:xfrm>
              <a:custGeom>
                <a:avLst/>
                <a:gdLst/>
                <a:ahLst/>
                <a:cxnLst/>
                <a:rect l="l" t="t" r="r" b="b"/>
                <a:pathLst>
                  <a:path w="6783" h="48404" extrusionOk="0">
                    <a:moveTo>
                      <a:pt x="1" y="1"/>
                    </a:moveTo>
                    <a:cubicBezTo>
                      <a:pt x="132" y="940"/>
                      <a:pt x="263" y="1878"/>
                      <a:pt x="379" y="2818"/>
                    </a:cubicBezTo>
                    <a:cubicBezTo>
                      <a:pt x="668" y="4926"/>
                      <a:pt x="949" y="7033"/>
                      <a:pt x="1257" y="9136"/>
                    </a:cubicBezTo>
                    <a:cubicBezTo>
                      <a:pt x="1565" y="11640"/>
                      <a:pt x="1957" y="14131"/>
                      <a:pt x="2269" y="16633"/>
                    </a:cubicBezTo>
                    <a:cubicBezTo>
                      <a:pt x="3277" y="23973"/>
                      <a:pt x="4289" y="31313"/>
                      <a:pt x="5284" y="38654"/>
                    </a:cubicBezTo>
                    <a:cubicBezTo>
                      <a:pt x="5418" y="39783"/>
                      <a:pt x="5593" y="40908"/>
                      <a:pt x="5755" y="42033"/>
                    </a:cubicBezTo>
                    <a:cubicBezTo>
                      <a:pt x="6036" y="44157"/>
                      <a:pt x="6324" y="46280"/>
                      <a:pt x="6620" y="48402"/>
                    </a:cubicBezTo>
                    <a:lnTo>
                      <a:pt x="6783" y="48402"/>
                    </a:lnTo>
                    <a:cubicBezTo>
                      <a:pt x="6714" y="47902"/>
                      <a:pt x="6646" y="47401"/>
                      <a:pt x="6581" y="46900"/>
                    </a:cubicBezTo>
                    <a:cubicBezTo>
                      <a:pt x="6407" y="45412"/>
                      <a:pt x="6165" y="43933"/>
                      <a:pt x="5963" y="42450"/>
                    </a:cubicBezTo>
                    <a:cubicBezTo>
                      <a:pt x="5620" y="39688"/>
                      <a:pt x="5203" y="36938"/>
                      <a:pt x="4844" y="34178"/>
                    </a:cubicBezTo>
                    <a:cubicBezTo>
                      <a:pt x="4415" y="31164"/>
                      <a:pt x="4023" y="28145"/>
                      <a:pt x="3607" y="25130"/>
                    </a:cubicBezTo>
                    <a:cubicBezTo>
                      <a:pt x="3130" y="21871"/>
                      <a:pt x="2741" y="18601"/>
                      <a:pt x="2256" y="15343"/>
                    </a:cubicBezTo>
                    <a:cubicBezTo>
                      <a:pt x="1944" y="12963"/>
                      <a:pt x="1610" y="10588"/>
                      <a:pt x="1282" y="8210"/>
                    </a:cubicBezTo>
                    <a:cubicBezTo>
                      <a:pt x="1064" y="6439"/>
                      <a:pt x="801" y="4673"/>
                      <a:pt x="566" y="2904"/>
                    </a:cubicBezTo>
                    <a:cubicBezTo>
                      <a:pt x="422" y="1937"/>
                      <a:pt x="290" y="970"/>
                      <a:pt x="161" y="1"/>
                    </a:cubicBezTo>
                    <a:close/>
                    <a:moveTo>
                      <a:pt x="6783" y="48402"/>
                    </a:moveTo>
                    <a:cubicBezTo>
                      <a:pt x="6783" y="48403"/>
                      <a:pt x="6783" y="48403"/>
                      <a:pt x="6783" y="48404"/>
                    </a:cubicBezTo>
                    <a:lnTo>
                      <a:pt x="6783" y="484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a:off x="6696200" y="2317100"/>
                <a:ext cx="169975" cy="1209975"/>
              </a:xfrm>
              <a:custGeom>
                <a:avLst/>
                <a:gdLst/>
                <a:ahLst/>
                <a:cxnLst/>
                <a:rect l="l" t="t" r="r" b="b"/>
                <a:pathLst>
                  <a:path w="6799" h="48399" extrusionOk="0">
                    <a:moveTo>
                      <a:pt x="170" y="0"/>
                    </a:moveTo>
                    <a:cubicBezTo>
                      <a:pt x="114" y="0"/>
                      <a:pt x="57" y="1"/>
                      <a:pt x="1" y="1"/>
                    </a:cubicBezTo>
                    <a:cubicBezTo>
                      <a:pt x="92" y="670"/>
                      <a:pt x="185" y="1337"/>
                      <a:pt x="278" y="2006"/>
                    </a:cubicBezTo>
                    <a:cubicBezTo>
                      <a:pt x="520" y="3660"/>
                      <a:pt x="713" y="5320"/>
                      <a:pt x="956" y="6974"/>
                    </a:cubicBezTo>
                    <a:cubicBezTo>
                      <a:pt x="1143" y="8462"/>
                      <a:pt x="1370" y="9943"/>
                      <a:pt x="1572" y="11429"/>
                    </a:cubicBezTo>
                    <a:cubicBezTo>
                      <a:pt x="1816" y="13362"/>
                      <a:pt x="2098" y="15291"/>
                      <a:pt x="2367" y="17222"/>
                    </a:cubicBezTo>
                    <a:cubicBezTo>
                      <a:pt x="2687" y="19702"/>
                      <a:pt x="3026" y="22179"/>
                      <a:pt x="3383" y="24654"/>
                    </a:cubicBezTo>
                    <a:cubicBezTo>
                      <a:pt x="4080" y="29883"/>
                      <a:pt x="4809" y="35108"/>
                      <a:pt x="5524" y="40335"/>
                    </a:cubicBezTo>
                    <a:cubicBezTo>
                      <a:pt x="5698" y="41808"/>
                      <a:pt x="5922" y="43276"/>
                      <a:pt x="6132" y="44745"/>
                    </a:cubicBezTo>
                    <a:cubicBezTo>
                      <a:pt x="6306" y="45961"/>
                      <a:pt x="6435" y="47184"/>
                      <a:pt x="6614" y="48398"/>
                    </a:cubicBezTo>
                    <a:lnTo>
                      <a:pt x="6799" y="48398"/>
                    </a:lnTo>
                    <a:cubicBezTo>
                      <a:pt x="6760" y="48092"/>
                      <a:pt x="6720" y="47788"/>
                      <a:pt x="6676" y="47482"/>
                    </a:cubicBezTo>
                    <a:cubicBezTo>
                      <a:pt x="6368" y="45491"/>
                      <a:pt x="6127" y="43491"/>
                      <a:pt x="5855" y="41495"/>
                    </a:cubicBezTo>
                    <a:cubicBezTo>
                      <a:pt x="5485" y="39046"/>
                      <a:pt x="5198" y="36584"/>
                      <a:pt x="4830" y="34135"/>
                    </a:cubicBezTo>
                    <a:cubicBezTo>
                      <a:pt x="4430" y="31129"/>
                      <a:pt x="4030" y="28124"/>
                      <a:pt x="3597" y="25123"/>
                    </a:cubicBezTo>
                    <a:cubicBezTo>
                      <a:pt x="3224" y="22224"/>
                      <a:pt x="2817" y="19329"/>
                      <a:pt x="2409" y="16435"/>
                    </a:cubicBezTo>
                    <a:cubicBezTo>
                      <a:pt x="2147" y="14288"/>
                      <a:pt x="1812" y="12150"/>
                      <a:pt x="1535" y="10004"/>
                    </a:cubicBezTo>
                    <a:cubicBezTo>
                      <a:pt x="1192" y="7296"/>
                      <a:pt x="782" y="4597"/>
                      <a:pt x="427" y="1891"/>
                    </a:cubicBezTo>
                    <a:cubicBezTo>
                      <a:pt x="341" y="1260"/>
                      <a:pt x="257" y="63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6730825" y="2316825"/>
                <a:ext cx="169775" cy="1210375"/>
              </a:xfrm>
              <a:custGeom>
                <a:avLst/>
                <a:gdLst/>
                <a:ahLst/>
                <a:cxnLst/>
                <a:rect l="l" t="t" r="r" b="b"/>
                <a:pathLst>
                  <a:path w="6791" h="48415" extrusionOk="0">
                    <a:moveTo>
                      <a:pt x="169" y="1"/>
                    </a:moveTo>
                    <a:cubicBezTo>
                      <a:pt x="112" y="2"/>
                      <a:pt x="57" y="2"/>
                      <a:pt x="0" y="2"/>
                    </a:cubicBezTo>
                    <a:cubicBezTo>
                      <a:pt x="56" y="397"/>
                      <a:pt x="111" y="792"/>
                      <a:pt x="164" y="1187"/>
                    </a:cubicBezTo>
                    <a:cubicBezTo>
                      <a:pt x="578" y="4116"/>
                      <a:pt x="939" y="7054"/>
                      <a:pt x="1376" y="9982"/>
                    </a:cubicBezTo>
                    <a:cubicBezTo>
                      <a:pt x="2044" y="14988"/>
                      <a:pt x="2731" y="19992"/>
                      <a:pt x="3429" y="24995"/>
                    </a:cubicBezTo>
                    <a:cubicBezTo>
                      <a:pt x="4111" y="30242"/>
                      <a:pt x="4886" y="35478"/>
                      <a:pt x="5563" y="40727"/>
                    </a:cubicBezTo>
                    <a:cubicBezTo>
                      <a:pt x="5826" y="42621"/>
                      <a:pt x="6115" y="44512"/>
                      <a:pt x="6341" y="46412"/>
                    </a:cubicBezTo>
                    <a:cubicBezTo>
                      <a:pt x="6430" y="47079"/>
                      <a:pt x="6528" y="47747"/>
                      <a:pt x="6625" y="48414"/>
                    </a:cubicBezTo>
                    <a:lnTo>
                      <a:pt x="6790" y="48414"/>
                    </a:lnTo>
                    <a:cubicBezTo>
                      <a:pt x="6679" y="47550"/>
                      <a:pt x="6574" y="46687"/>
                      <a:pt x="6442" y="45826"/>
                    </a:cubicBezTo>
                    <a:cubicBezTo>
                      <a:pt x="6182" y="44149"/>
                      <a:pt x="5987" y="42465"/>
                      <a:pt x="5758" y="40784"/>
                    </a:cubicBezTo>
                    <a:cubicBezTo>
                      <a:pt x="5319" y="37733"/>
                      <a:pt x="4909" y="34677"/>
                      <a:pt x="4492" y="31622"/>
                    </a:cubicBezTo>
                    <a:cubicBezTo>
                      <a:pt x="4058" y="28300"/>
                      <a:pt x="3566" y="24987"/>
                      <a:pt x="3137" y="21665"/>
                    </a:cubicBezTo>
                    <a:cubicBezTo>
                      <a:pt x="2962" y="20466"/>
                      <a:pt x="2814" y="19263"/>
                      <a:pt x="2645" y="18063"/>
                    </a:cubicBezTo>
                    <a:cubicBezTo>
                      <a:pt x="2481" y="16954"/>
                      <a:pt x="2320" y="15844"/>
                      <a:pt x="2183" y="14731"/>
                    </a:cubicBezTo>
                    <a:cubicBezTo>
                      <a:pt x="1960" y="12945"/>
                      <a:pt x="1676" y="11168"/>
                      <a:pt x="1447" y="9382"/>
                    </a:cubicBezTo>
                    <a:cubicBezTo>
                      <a:pt x="1079" y="6462"/>
                      <a:pt x="638" y="3551"/>
                      <a:pt x="254" y="631"/>
                    </a:cubicBezTo>
                    <a:cubicBezTo>
                      <a:pt x="225" y="421"/>
                      <a:pt x="196" y="21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6590725" y="3522775"/>
                <a:ext cx="39300" cy="4300"/>
              </a:xfrm>
              <a:custGeom>
                <a:avLst/>
                <a:gdLst/>
                <a:ahLst/>
                <a:cxnLst/>
                <a:rect l="l" t="t" r="r" b="b"/>
                <a:pathLst>
                  <a:path w="1572" h="172" extrusionOk="0">
                    <a:moveTo>
                      <a:pt x="0" y="1"/>
                    </a:moveTo>
                    <a:cubicBezTo>
                      <a:pt x="7" y="57"/>
                      <a:pt x="15" y="115"/>
                      <a:pt x="22" y="171"/>
                    </a:cubicBezTo>
                    <a:lnTo>
                      <a:pt x="1572" y="171"/>
                    </a:lnTo>
                    <a:cubicBezTo>
                      <a:pt x="1565" y="115"/>
                      <a:pt x="1557" y="57"/>
                      <a:pt x="1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6860950" y="3522600"/>
                <a:ext cx="39650" cy="4600"/>
              </a:xfrm>
              <a:custGeom>
                <a:avLst/>
                <a:gdLst/>
                <a:ahLst/>
                <a:cxnLst/>
                <a:rect l="l" t="t" r="r" b="b"/>
                <a:pathLst>
                  <a:path w="1586" h="184" extrusionOk="0">
                    <a:moveTo>
                      <a:pt x="1561" y="1"/>
                    </a:moveTo>
                    <a:cubicBezTo>
                      <a:pt x="1340" y="1"/>
                      <a:pt x="1119" y="2"/>
                      <a:pt x="898" y="4"/>
                    </a:cubicBezTo>
                    <a:cubicBezTo>
                      <a:pt x="599" y="10"/>
                      <a:pt x="300" y="12"/>
                      <a:pt x="1" y="13"/>
                    </a:cubicBezTo>
                    <a:cubicBezTo>
                      <a:pt x="8" y="68"/>
                      <a:pt x="16" y="123"/>
                      <a:pt x="24" y="177"/>
                    </a:cubicBezTo>
                    <a:cubicBezTo>
                      <a:pt x="545" y="181"/>
                      <a:pt x="1064" y="182"/>
                      <a:pt x="1585" y="183"/>
                    </a:cubicBezTo>
                    <a:cubicBezTo>
                      <a:pt x="1577" y="122"/>
                      <a:pt x="1569" y="62"/>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6600425" y="3341000"/>
                <a:ext cx="240875" cy="4875"/>
              </a:xfrm>
              <a:custGeom>
                <a:avLst/>
                <a:gdLst/>
                <a:ahLst/>
                <a:cxnLst/>
                <a:rect l="l" t="t" r="r" b="b"/>
                <a:pathLst>
                  <a:path w="9635" h="195" extrusionOk="0">
                    <a:moveTo>
                      <a:pt x="9364" y="1"/>
                    </a:moveTo>
                    <a:cubicBezTo>
                      <a:pt x="8708" y="1"/>
                      <a:pt x="8051" y="8"/>
                      <a:pt x="7395" y="10"/>
                    </a:cubicBezTo>
                    <a:cubicBezTo>
                      <a:pt x="6873" y="8"/>
                      <a:pt x="6351" y="7"/>
                      <a:pt x="5830" y="7"/>
                    </a:cubicBezTo>
                    <a:cubicBezTo>
                      <a:pt x="4513" y="7"/>
                      <a:pt x="3197" y="13"/>
                      <a:pt x="1880" y="13"/>
                    </a:cubicBezTo>
                    <a:cubicBezTo>
                      <a:pt x="1279" y="13"/>
                      <a:pt x="678" y="11"/>
                      <a:pt x="77" y="8"/>
                    </a:cubicBezTo>
                    <a:lnTo>
                      <a:pt x="0" y="8"/>
                    </a:lnTo>
                    <a:cubicBezTo>
                      <a:pt x="9" y="68"/>
                      <a:pt x="17" y="127"/>
                      <a:pt x="27" y="187"/>
                    </a:cubicBezTo>
                    <a:cubicBezTo>
                      <a:pt x="114" y="187"/>
                      <a:pt x="201" y="186"/>
                      <a:pt x="288" y="186"/>
                    </a:cubicBezTo>
                    <a:cubicBezTo>
                      <a:pt x="332" y="186"/>
                      <a:pt x="376" y="187"/>
                      <a:pt x="419" y="187"/>
                    </a:cubicBezTo>
                    <a:cubicBezTo>
                      <a:pt x="1412" y="184"/>
                      <a:pt x="2405" y="183"/>
                      <a:pt x="3399" y="183"/>
                    </a:cubicBezTo>
                    <a:cubicBezTo>
                      <a:pt x="5170" y="183"/>
                      <a:pt x="6941" y="187"/>
                      <a:pt x="8713" y="193"/>
                    </a:cubicBezTo>
                    <a:cubicBezTo>
                      <a:pt x="8843" y="194"/>
                      <a:pt x="8972" y="194"/>
                      <a:pt x="9102" y="194"/>
                    </a:cubicBezTo>
                    <a:cubicBezTo>
                      <a:pt x="9280" y="194"/>
                      <a:pt x="9457" y="193"/>
                      <a:pt x="9634" y="193"/>
                    </a:cubicBezTo>
                    <a:cubicBezTo>
                      <a:pt x="9625" y="129"/>
                      <a:pt x="9616" y="65"/>
                      <a:pt x="9607" y="1"/>
                    </a:cubicBezTo>
                    <a:cubicBezTo>
                      <a:pt x="9526" y="1"/>
                      <a:pt x="9445" y="1"/>
                      <a:pt x="9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a:off x="6594350" y="3297700"/>
                <a:ext cx="240800" cy="4875"/>
              </a:xfrm>
              <a:custGeom>
                <a:avLst/>
                <a:gdLst/>
                <a:ahLst/>
                <a:cxnLst/>
                <a:rect l="l" t="t" r="r" b="b"/>
                <a:pathLst>
                  <a:path w="9632" h="195" extrusionOk="0">
                    <a:moveTo>
                      <a:pt x="9111" y="1"/>
                    </a:moveTo>
                    <a:cubicBezTo>
                      <a:pt x="8990" y="1"/>
                      <a:pt x="8870" y="1"/>
                      <a:pt x="8749" y="2"/>
                    </a:cubicBezTo>
                    <a:cubicBezTo>
                      <a:pt x="6972" y="8"/>
                      <a:pt x="5195" y="12"/>
                      <a:pt x="3419" y="12"/>
                    </a:cubicBezTo>
                    <a:cubicBezTo>
                      <a:pt x="2336" y="12"/>
                      <a:pt x="1253" y="11"/>
                      <a:pt x="170" y="8"/>
                    </a:cubicBezTo>
                    <a:cubicBezTo>
                      <a:pt x="114" y="9"/>
                      <a:pt x="57" y="9"/>
                      <a:pt x="1" y="9"/>
                    </a:cubicBezTo>
                    <a:cubicBezTo>
                      <a:pt x="9" y="68"/>
                      <a:pt x="16" y="127"/>
                      <a:pt x="24" y="186"/>
                    </a:cubicBezTo>
                    <a:cubicBezTo>
                      <a:pt x="1083" y="184"/>
                      <a:pt x="2143" y="183"/>
                      <a:pt x="3202" y="183"/>
                    </a:cubicBezTo>
                    <a:cubicBezTo>
                      <a:pt x="4933" y="183"/>
                      <a:pt x="6663" y="186"/>
                      <a:pt x="8393" y="191"/>
                    </a:cubicBezTo>
                    <a:cubicBezTo>
                      <a:pt x="8600" y="194"/>
                      <a:pt x="8806" y="195"/>
                      <a:pt x="9012" y="195"/>
                    </a:cubicBezTo>
                    <a:cubicBezTo>
                      <a:pt x="9219" y="195"/>
                      <a:pt x="9425" y="194"/>
                      <a:pt x="9631" y="193"/>
                    </a:cubicBezTo>
                    <a:cubicBezTo>
                      <a:pt x="9623" y="129"/>
                      <a:pt x="9614" y="66"/>
                      <a:pt x="9606" y="2"/>
                    </a:cubicBezTo>
                    <a:lnTo>
                      <a:pt x="9605" y="2"/>
                    </a:lnTo>
                    <a:cubicBezTo>
                      <a:pt x="9440" y="1"/>
                      <a:pt x="9275" y="1"/>
                      <a:pt x="9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a:off x="6573075" y="3140150"/>
                <a:ext cx="240500" cy="4800"/>
              </a:xfrm>
              <a:custGeom>
                <a:avLst/>
                <a:gdLst/>
                <a:ahLst/>
                <a:cxnLst/>
                <a:rect l="l" t="t" r="r" b="b"/>
                <a:pathLst>
                  <a:path w="9620" h="192" extrusionOk="0">
                    <a:moveTo>
                      <a:pt x="9593" y="0"/>
                    </a:moveTo>
                    <a:cubicBezTo>
                      <a:pt x="8167" y="3"/>
                      <a:pt x="6740" y="3"/>
                      <a:pt x="5312" y="3"/>
                    </a:cubicBezTo>
                    <a:cubicBezTo>
                      <a:pt x="4756" y="11"/>
                      <a:pt x="4200" y="13"/>
                      <a:pt x="3645" y="13"/>
                    </a:cubicBezTo>
                    <a:cubicBezTo>
                      <a:pt x="2611" y="13"/>
                      <a:pt x="1578" y="5"/>
                      <a:pt x="546" y="5"/>
                    </a:cubicBezTo>
                    <a:cubicBezTo>
                      <a:pt x="364" y="5"/>
                      <a:pt x="182" y="5"/>
                      <a:pt x="0" y="6"/>
                    </a:cubicBezTo>
                    <a:cubicBezTo>
                      <a:pt x="9" y="66"/>
                      <a:pt x="17" y="125"/>
                      <a:pt x="25" y="185"/>
                    </a:cubicBezTo>
                    <a:lnTo>
                      <a:pt x="155" y="185"/>
                    </a:lnTo>
                    <a:cubicBezTo>
                      <a:pt x="1097" y="182"/>
                      <a:pt x="2038" y="181"/>
                      <a:pt x="2980" y="181"/>
                    </a:cubicBezTo>
                    <a:cubicBezTo>
                      <a:pt x="4802" y="181"/>
                      <a:pt x="6624" y="185"/>
                      <a:pt x="8447" y="187"/>
                    </a:cubicBezTo>
                    <a:cubicBezTo>
                      <a:pt x="8768" y="190"/>
                      <a:pt x="9090" y="192"/>
                      <a:pt x="9412" y="192"/>
                    </a:cubicBezTo>
                    <a:cubicBezTo>
                      <a:pt x="9481" y="192"/>
                      <a:pt x="9550" y="192"/>
                      <a:pt x="9620" y="192"/>
                    </a:cubicBezTo>
                    <a:cubicBezTo>
                      <a:pt x="9611" y="128"/>
                      <a:pt x="9602" y="64"/>
                      <a:pt x="9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a:off x="6578525" y="3180125"/>
                <a:ext cx="240575" cy="4775"/>
              </a:xfrm>
              <a:custGeom>
                <a:avLst/>
                <a:gdLst/>
                <a:ahLst/>
                <a:cxnLst/>
                <a:rect l="l" t="t" r="r" b="b"/>
                <a:pathLst>
                  <a:path w="9623" h="191" extrusionOk="0">
                    <a:moveTo>
                      <a:pt x="8696" y="0"/>
                    </a:moveTo>
                    <a:cubicBezTo>
                      <a:pt x="6937" y="0"/>
                      <a:pt x="5178" y="3"/>
                      <a:pt x="3419" y="14"/>
                    </a:cubicBezTo>
                    <a:cubicBezTo>
                      <a:pt x="2280" y="6"/>
                      <a:pt x="1140" y="5"/>
                      <a:pt x="1" y="5"/>
                    </a:cubicBezTo>
                    <a:cubicBezTo>
                      <a:pt x="9" y="64"/>
                      <a:pt x="17" y="123"/>
                      <a:pt x="25" y="182"/>
                    </a:cubicBezTo>
                    <a:cubicBezTo>
                      <a:pt x="1232" y="182"/>
                      <a:pt x="2439" y="181"/>
                      <a:pt x="3646" y="181"/>
                    </a:cubicBezTo>
                    <a:cubicBezTo>
                      <a:pt x="5457" y="181"/>
                      <a:pt x="7268" y="183"/>
                      <a:pt x="9080" y="191"/>
                    </a:cubicBezTo>
                    <a:cubicBezTo>
                      <a:pt x="9260" y="191"/>
                      <a:pt x="9441" y="191"/>
                      <a:pt x="9622" y="190"/>
                    </a:cubicBezTo>
                    <a:cubicBezTo>
                      <a:pt x="9613" y="127"/>
                      <a:pt x="9604" y="64"/>
                      <a:pt x="9595" y="0"/>
                    </a:cubicBezTo>
                    <a:cubicBezTo>
                      <a:pt x="9295" y="0"/>
                      <a:pt x="8995" y="0"/>
                      <a:pt x="8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6555150" y="3009125"/>
                <a:ext cx="238600" cy="4875"/>
              </a:xfrm>
              <a:custGeom>
                <a:avLst/>
                <a:gdLst/>
                <a:ahLst/>
                <a:cxnLst/>
                <a:rect l="l" t="t" r="r" b="b"/>
                <a:pathLst>
                  <a:path w="9544" h="195" extrusionOk="0">
                    <a:moveTo>
                      <a:pt x="9452" y="1"/>
                    </a:moveTo>
                    <a:cubicBezTo>
                      <a:pt x="7376" y="9"/>
                      <a:pt x="5298" y="8"/>
                      <a:pt x="3221" y="14"/>
                    </a:cubicBezTo>
                    <a:cubicBezTo>
                      <a:pt x="2425" y="10"/>
                      <a:pt x="1629" y="8"/>
                      <a:pt x="833" y="8"/>
                    </a:cubicBezTo>
                    <a:cubicBezTo>
                      <a:pt x="555" y="8"/>
                      <a:pt x="278" y="8"/>
                      <a:pt x="0" y="9"/>
                    </a:cubicBezTo>
                    <a:cubicBezTo>
                      <a:pt x="8" y="68"/>
                      <a:pt x="16" y="126"/>
                      <a:pt x="25" y="187"/>
                    </a:cubicBezTo>
                    <a:cubicBezTo>
                      <a:pt x="918" y="184"/>
                      <a:pt x="1813" y="183"/>
                      <a:pt x="2707" y="183"/>
                    </a:cubicBezTo>
                    <a:cubicBezTo>
                      <a:pt x="4615" y="183"/>
                      <a:pt x="6523" y="187"/>
                      <a:pt x="8430" y="189"/>
                    </a:cubicBezTo>
                    <a:cubicBezTo>
                      <a:pt x="8771" y="191"/>
                      <a:pt x="9112" y="195"/>
                      <a:pt x="9452" y="195"/>
                    </a:cubicBezTo>
                    <a:cubicBezTo>
                      <a:pt x="9504" y="195"/>
                      <a:pt x="9543" y="147"/>
                      <a:pt x="9543" y="98"/>
                    </a:cubicBezTo>
                    <a:cubicBezTo>
                      <a:pt x="9543" y="47"/>
                      <a:pt x="9504" y="1"/>
                      <a:pt x="9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6546925" y="2970300"/>
                <a:ext cx="243475" cy="4825"/>
              </a:xfrm>
              <a:custGeom>
                <a:avLst/>
                <a:gdLst/>
                <a:ahLst/>
                <a:cxnLst/>
                <a:rect l="l" t="t" r="r" b="b"/>
                <a:pathLst>
                  <a:path w="9739" h="193" extrusionOk="0">
                    <a:moveTo>
                      <a:pt x="9712" y="0"/>
                    </a:moveTo>
                    <a:cubicBezTo>
                      <a:pt x="9218" y="4"/>
                      <a:pt x="8723" y="5"/>
                      <a:pt x="8229" y="5"/>
                    </a:cubicBezTo>
                    <a:cubicBezTo>
                      <a:pt x="7718" y="5"/>
                      <a:pt x="7208" y="4"/>
                      <a:pt x="6697" y="4"/>
                    </a:cubicBezTo>
                    <a:cubicBezTo>
                      <a:pt x="6015" y="4"/>
                      <a:pt x="5333" y="6"/>
                      <a:pt x="4652" y="14"/>
                    </a:cubicBezTo>
                    <a:cubicBezTo>
                      <a:pt x="3447" y="14"/>
                      <a:pt x="2242" y="7"/>
                      <a:pt x="1037" y="7"/>
                    </a:cubicBezTo>
                    <a:cubicBezTo>
                      <a:pt x="836" y="7"/>
                      <a:pt x="635" y="7"/>
                      <a:pt x="434" y="7"/>
                    </a:cubicBezTo>
                    <a:cubicBezTo>
                      <a:pt x="335" y="7"/>
                      <a:pt x="236" y="7"/>
                      <a:pt x="138" y="8"/>
                    </a:cubicBezTo>
                    <a:cubicBezTo>
                      <a:pt x="131" y="8"/>
                      <a:pt x="124" y="7"/>
                      <a:pt x="118" y="7"/>
                    </a:cubicBezTo>
                    <a:cubicBezTo>
                      <a:pt x="83" y="7"/>
                      <a:pt x="49" y="18"/>
                      <a:pt x="31" y="50"/>
                    </a:cubicBezTo>
                    <a:cubicBezTo>
                      <a:pt x="0" y="100"/>
                      <a:pt x="31" y="175"/>
                      <a:pt x="90" y="183"/>
                    </a:cubicBezTo>
                    <a:cubicBezTo>
                      <a:pt x="186" y="185"/>
                      <a:pt x="281" y="185"/>
                      <a:pt x="377" y="185"/>
                    </a:cubicBezTo>
                    <a:cubicBezTo>
                      <a:pt x="467" y="185"/>
                      <a:pt x="556" y="185"/>
                      <a:pt x="646" y="185"/>
                    </a:cubicBezTo>
                    <a:cubicBezTo>
                      <a:pt x="681" y="185"/>
                      <a:pt x="717" y="185"/>
                      <a:pt x="752" y="185"/>
                    </a:cubicBezTo>
                    <a:cubicBezTo>
                      <a:pt x="1433" y="182"/>
                      <a:pt x="2113" y="181"/>
                      <a:pt x="2793" y="181"/>
                    </a:cubicBezTo>
                    <a:cubicBezTo>
                      <a:pt x="4323" y="181"/>
                      <a:pt x="5852" y="186"/>
                      <a:pt x="7381" y="186"/>
                    </a:cubicBezTo>
                    <a:cubicBezTo>
                      <a:pt x="7772" y="186"/>
                      <a:pt x="8164" y="186"/>
                      <a:pt x="8555" y="185"/>
                    </a:cubicBezTo>
                    <a:cubicBezTo>
                      <a:pt x="8950" y="187"/>
                      <a:pt x="9345" y="192"/>
                      <a:pt x="9738" y="192"/>
                    </a:cubicBezTo>
                    <a:cubicBezTo>
                      <a:pt x="9730" y="129"/>
                      <a:pt x="9721" y="64"/>
                      <a:pt x="9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6531075" y="2833750"/>
                <a:ext cx="240825" cy="4850"/>
              </a:xfrm>
              <a:custGeom>
                <a:avLst/>
                <a:gdLst/>
                <a:ahLst/>
                <a:cxnLst/>
                <a:rect l="l" t="t" r="r" b="b"/>
                <a:pathLst>
                  <a:path w="9633" h="194" extrusionOk="0">
                    <a:moveTo>
                      <a:pt x="9606" y="0"/>
                    </a:moveTo>
                    <a:cubicBezTo>
                      <a:pt x="9392" y="0"/>
                      <a:pt x="9180" y="1"/>
                      <a:pt x="8966" y="1"/>
                    </a:cubicBezTo>
                    <a:cubicBezTo>
                      <a:pt x="7182" y="8"/>
                      <a:pt x="5397" y="11"/>
                      <a:pt x="3613" y="11"/>
                    </a:cubicBezTo>
                    <a:cubicBezTo>
                      <a:pt x="2466" y="11"/>
                      <a:pt x="1320" y="9"/>
                      <a:pt x="173" y="7"/>
                    </a:cubicBezTo>
                    <a:lnTo>
                      <a:pt x="0" y="7"/>
                    </a:lnTo>
                    <a:cubicBezTo>
                      <a:pt x="8" y="67"/>
                      <a:pt x="16" y="126"/>
                      <a:pt x="24" y="186"/>
                    </a:cubicBezTo>
                    <a:cubicBezTo>
                      <a:pt x="127" y="187"/>
                      <a:pt x="230" y="187"/>
                      <a:pt x="333" y="187"/>
                    </a:cubicBezTo>
                    <a:cubicBezTo>
                      <a:pt x="642" y="187"/>
                      <a:pt x="951" y="185"/>
                      <a:pt x="1259" y="185"/>
                    </a:cubicBezTo>
                    <a:cubicBezTo>
                      <a:pt x="2098" y="184"/>
                      <a:pt x="2938" y="180"/>
                      <a:pt x="3777" y="180"/>
                    </a:cubicBezTo>
                    <a:cubicBezTo>
                      <a:pt x="4475" y="180"/>
                      <a:pt x="5172" y="183"/>
                      <a:pt x="5870" y="192"/>
                    </a:cubicBezTo>
                    <a:cubicBezTo>
                      <a:pt x="5903" y="192"/>
                      <a:pt x="5936" y="192"/>
                      <a:pt x="5969" y="192"/>
                    </a:cubicBezTo>
                    <a:cubicBezTo>
                      <a:pt x="6596" y="192"/>
                      <a:pt x="7223" y="185"/>
                      <a:pt x="7850" y="185"/>
                    </a:cubicBezTo>
                    <a:cubicBezTo>
                      <a:pt x="8138" y="185"/>
                      <a:pt x="8426" y="187"/>
                      <a:pt x="8713" y="191"/>
                    </a:cubicBezTo>
                    <a:cubicBezTo>
                      <a:pt x="9019" y="192"/>
                      <a:pt x="9326" y="193"/>
                      <a:pt x="9632" y="193"/>
                    </a:cubicBezTo>
                    <a:cubicBezTo>
                      <a:pt x="9623" y="130"/>
                      <a:pt x="9615" y="65"/>
                      <a:pt x="9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6524950" y="2789350"/>
                <a:ext cx="237425" cy="4875"/>
              </a:xfrm>
              <a:custGeom>
                <a:avLst/>
                <a:gdLst/>
                <a:ahLst/>
                <a:cxnLst/>
                <a:rect l="l" t="t" r="r" b="b"/>
                <a:pathLst>
                  <a:path w="9497" h="195" extrusionOk="0">
                    <a:moveTo>
                      <a:pt x="9370" y="0"/>
                    </a:moveTo>
                    <a:cubicBezTo>
                      <a:pt x="7247" y="8"/>
                      <a:pt x="5123" y="7"/>
                      <a:pt x="3001" y="14"/>
                    </a:cubicBezTo>
                    <a:cubicBezTo>
                      <a:pt x="2225" y="10"/>
                      <a:pt x="1450" y="8"/>
                      <a:pt x="675" y="8"/>
                    </a:cubicBezTo>
                    <a:cubicBezTo>
                      <a:pt x="450" y="8"/>
                      <a:pt x="225" y="8"/>
                      <a:pt x="0" y="8"/>
                    </a:cubicBezTo>
                    <a:cubicBezTo>
                      <a:pt x="8" y="67"/>
                      <a:pt x="17" y="127"/>
                      <a:pt x="25" y="187"/>
                    </a:cubicBezTo>
                    <a:cubicBezTo>
                      <a:pt x="316" y="186"/>
                      <a:pt x="608" y="185"/>
                      <a:pt x="899" y="185"/>
                    </a:cubicBezTo>
                    <a:cubicBezTo>
                      <a:pt x="1517" y="183"/>
                      <a:pt x="2134" y="182"/>
                      <a:pt x="2752" y="182"/>
                    </a:cubicBezTo>
                    <a:cubicBezTo>
                      <a:pt x="4361" y="182"/>
                      <a:pt x="5970" y="188"/>
                      <a:pt x="7579" y="188"/>
                    </a:cubicBezTo>
                    <a:cubicBezTo>
                      <a:pt x="7770" y="188"/>
                      <a:pt x="7961" y="187"/>
                      <a:pt x="8152" y="187"/>
                    </a:cubicBezTo>
                    <a:cubicBezTo>
                      <a:pt x="8559" y="191"/>
                      <a:pt x="8964" y="194"/>
                      <a:pt x="9370" y="194"/>
                    </a:cubicBezTo>
                    <a:cubicBezTo>
                      <a:pt x="9496" y="188"/>
                      <a:pt x="9483" y="2"/>
                      <a:pt x="9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a:off x="6508150" y="2665050"/>
                <a:ext cx="240625" cy="4825"/>
              </a:xfrm>
              <a:custGeom>
                <a:avLst/>
                <a:gdLst/>
                <a:ahLst/>
                <a:cxnLst/>
                <a:rect l="l" t="t" r="r" b="b"/>
                <a:pathLst>
                  <a:path w="9625" h="193" extrusionOk="0">
                    <a:moveTo>
                      <a:pt x="9598" y="1"/>
                    </a:moveTo>
                    <a:cubicBezTo>
                      <a:pt x="7505" y="1"/>
                      <a:pt x="5411" y="12"/>
                      <a:pt x="3318" y="12"/>
                    </a:cubicBezTo>
                    <a:cubicBezTo>
                      <a:pt x="2760" y="12"/>
                      <a:pt x="2202" y="11"/>
                      <a:pt x="1644" y="9"/>
                    </a:cubicBezTo>
                    <a:cubicBezTo>
                      <a:pt x="1583" y="9"/>
                      <a:pt x="1522" y="9"/>
                      <a:pt x="1461" y="9"/>
                    </a:cubicBezTo>
                    <a:cubicBezTo>
                      <a:pt x="974" y="9"/>
                      <a:pt x="487" y="5"/>
                      <a:pt x="0" y="5"/>
                    </a:cubicBezTo>
                    <a:cubicBezTo>
                      <a:pt x="8" y="65"/>
                      <a:pt x="16" y="126"/>
                      <a:pt x="25" y="186"/>
                    </a:cubicBezTo>
                    <a:cubicBezTo>
                      <a:pt x="144" y="186"/>
                      <a:pt x="263" y="186"/>
                      <a:pt x="382" y="186"/>
                    </a:cubicBezTo>
                    <a:cubicBezTo>
                      <a:pt x="1389" y="186"/>
                      <a:pt x="2395" y="178"/>
                      <a:pt x="3402" y="178"/>
                    </a:cubicBezTo>
                    <a:cubicBezTo>
                      <a:pt x="3927" y="178"/>
                      <a:pt x="4451" y="180"/>
                      <a:pt x="4976" y="187"/>
                    </a:cubicBezTo>
                    <a:cubicBezTo>
                      <a:pt x="5239" y="189"/>
                      <a:pt x="5502" y="190"/>
                      <a:pt x="5765" y="190"/>
                    </a:cubicBezTo>
                    <a:cubicBezTo>
                      <a:pt x="6384" y="190"/>
                      <a:pt x="7003" y="185"/>
                      <a:pt x="7622" y="185"/>
                    </a:cubicBezTo>
                    <a:cubicBezTo>
                      <a:pt x="7995" y="185"/>
                      <a:pt x="8369" y="187"/>
                      <a:pt x="8743" y="193"/>
                    </a:cubicBezTo>
                    <a:cubicBezTo>
                      <a:pt x="8829" y="193"/>
                      <a:pt x="8915" y="193"/>
                      <a:pt x="9001" y="193"/>
                    </a:cubicBezTo>
                    <a:cubicBezTo>
                      <a:pt x="9209" y="193"/>
                      <a:pt x="9417" y="192"/>
                      <a:pt x="9624" y="191"/>
                    </a:cubicBezTo>
                    <a:cubicBezTo>
                      <a:pt x="9616" y="128"/>
                      <a:pt x="9607" y="64"/>
                      <a:pt x="9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a:off x="6502750" y="2626600"/>
                <a:ext cx="240625" cy="4825"/>
              </a:xfrm>
              <a:custGeom>
                <a:avLst/>
                <a:gdLst/>
                <a:ahLst/>
                <a:cxnLst/>
                <a:rect l="l" t="t" r="r" b="b"/>
                <a:pathLst>
                  <a:path w="9625" h="193" extrusionOk="0">
                    <a:moveTo>
                      <a:pt x="9026" y="0"/>
                    </a:moveTo>
                    <a:cubicBezTo>
                      <a:pt x="8469" y="0"/>
                      <a:pt x="7912" y="4"/>
                      <a:pt x="7354" y="9"/>
                    </a:cubicBezTo>
                    <a:cubicBezTo>
                      <a:pt x="6805" y="7"/>
                      <a:pt x="6256" y="6"/>
                      <a:pt x="5708" y="6"/>
                    </a:cubicBezTo>
                    <a:cubicBezTo>
                      <a:pt x="4291" y="6"/>
                      <a:pt x="2875" y="11"/>
                      <a:pt x="1458" y="11"/>
                    </a:cubicBezTo>
                    <a:cubicBezTo>
                      <a:pt x="972" y="11"/>
                      <a:pt x="486" y="10"/>
                      <a:pt x="0" y="9"/>
                    </a:cubicBezTo>
                    <a:lnTo>
                      <a:pt x="0" y="9"/>
                    </a:lnTo>
                    <a:cubicBezTo>
                      <a:pt x="8" y="68"/>
                      <a:pt x="17" y="127"/>
                      <a:pt x="25" y="185"/>
                    </a:cubicBezTo>
                    <a:cubicBezTo>
                      <a:pt x="1113" y="183"/>
                      <a:pt x="2201" y="182"/>
                      <a:pt x="3290" y="182"/>
                    </a:cubicBezTo>
                    <a:cubicBezTo>
                      <a:pt x="5104" y="182"/>
                      <a:pt x="6918" y="185"/>
                      <a:pt x="8732" y="192"/>
                    </a:cubicBezTo>
                    <a:cubicBezTo>
                      <a:pt x="8786" y="193"/>
                      <a:pt x="8841" y="193"/>
                      <a:pt x="8895" y="193"/>
                    </a:cubicBezTo>
                    <a:cubicBezTo>
                      <a:pt x="9138" y="193"/>
                      <a:pt x="9381" y="191"/>
                      <a:pt x="9624" y="189"/>
                    </a:cubicBezTo>
                    <a:lnTo>
                      <a:pt x="9598" y="2"/>
                    </a:lnTo>
                    <a:cubicBezTo>
                      <a:pt x="9407" y="1"/>
                      <a:pt x="9217" y="0"/>
                      <a:pt x="9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a:off x="6484275" y="2492025"/>
                <a:ext cx="240925" cy="4825"/>
              </a:xfrm>
              <a:custGeom>
                <a:avLst/>
                <a:gdLst/>
                <a:ahLst/>
                <a:cxnLst/>
                <a:rect l="l" t="t" r="r" b="b"/>
                <a:pathLst>
                  <a:path w="9637" h="193" extrusionOk="0">
                    <a:moveTo>
                      <a:pt x="9610" y="0"/>
                    </a:moveTo>
                    <a:cubicBezTo>
                      <a:pt x="7401" y="4"/>
                      <a:pt x="5193" y="10"/>
                      <a:pt x="2984" y="10"/>
                    </a:cubicBezTo>
                    <a:cubicBezTo>
                      <a:pt x="2014" y="10"/>
                      <a:pt x="1043" y="9"/>
                      <a:pt x="72" y="6"/>
                    </a:cubicBezTo>
                    <a:cubicBezTo>
                      <a:pt x="48" y="7"/>
                      <a:pt x="25" y="7"/>
                      <a:pt x="0" y="7"/>
                    </a:cubicBezTo>
                    <a:cubicBezTo>
                      <a:pt x="8" y="66"/>
                      <a:pt x="16" y="126"/>
                      <a:pt x="26" y="185"/>
                    </a:cubicBezTo>
                    <a:lnTo>
                      <a:pt x="310" y="185"/>
                    </a:lnTo>
                    <a:cubicBezTo>
                      <a:pt x="1366" y="183"/>
                      <a:pt x="2422" y="182"/>
                      <a:pt x="3478" y="182"/>
                    </a:cubicBezTo>
                    <a:cubicBezTo>
                      <a:pt x="5452" y="182"/>
                      <a:pt x="7426" y="185"/>
                      <a:pt x="9400" y="193"/>
                    </a:cubicBezTo>
                    <a:lnTo>
                      <a:pt x="9637" y="193"/>
                    </a:lnTo>
                    <a:cubicBezTo>
                      <a:pt x="9628" y="128"/>
                      <a:pt x="9619" y="65"/>
                      <a:pt x="9609" y="1"/>
                    </a:cubicBezTo>
                    <a:lnTo>
                      <a:pt x="9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6478025" y="2446775"/>
                <a:ext cx="240825" cy="4850"/>
              </a:xfrm>
              <a:custGeom>
                <a:avLst/>
                <a:gdLst/>
                <a:ahLst/>
                <a:cxnLst/>
                <a:rect l="l" t="t" r="r" b="b"/>
                <a:pathLst>
                  <a:path w="9633" h="194" extrusionOk="0">
                    <a:moveTo>
                      <a:pt x="9437" y="0"/>
                    </a:moveTo>
                    <a:cubicBezTo>
                      <a:pt x="8858" y="0"/>
                      <a:pt x="8279" y="5"/>
                      <a:pt x="7699" y="9"/>
                    </a:cubicBezTo>
                    <a:cubicBezTo>
                      <a:pt x="7283" y="5"/>
                      <a:pt x="6868" y="3"/>
                      <a:pt x="6452" y="3"/>
                    </a:cubicBezTo>
                    <a:cubicBezTo>
                      <a:pt x="5521" y="3"/>
                      <a:pt x="4589" y="11"/>
                      <a:pt x="3658" y="15"/>
                    </a:cubicBezTo>
                    <a:cubicBezTo>
                      <a:pt x="2469" y="9"/>
                      <a:pt x="1279" y="6"/>
                      <a:pt x="90" y="6"/>
                    </a:cubicBezTo>
                    <a:lnTo>
                      <a:pt x="1" y="6"/>
                    </a:lnTo>
                    <a:cubicBezTo>
                      <a:pt x="9" y="66"/>
                      <a:pt x="17" y="126"/>
                      <a:pt x="25" y="185"/>
                    </a:cubicBezTo>
                    <a:lnTo>
                      <a:pt x="463" y="185"/>
                    </a:lnTo>
                    <a:cubicBezTo>
                      <a:pt x="1471" y="183"/>
                      <a:pt x="2479" y="182"/>
                      <a:pt x="3487" y="182"/>
                    </a:cubicBezTo>
                    <a:cubicBezTo>
                      <a:pt x="5324" y="182"/>
                      <a:pt x="7162" y="185"/>
                      <a:pt x="8999" y="192"/>
                    </a:cubicBezTo>
                    <a:cubicBezTo>
                      <a:pt x="9105" y="193"/>
                      <a:pt x="9210" y="193"/>
                      <a:pt x="9316" y="193"/>
                    </a:cubicBezTo>
                    <a:cubicBezTo>
                      <a:pt x="9422" y="193"/>
                      <a:pt x="9527" y="193"/>
                      <a:pt x="9633" y="192"/>
                    </a:cubicBezTo>
                    <a:cubicBezTo>
                      <a:pt x="9624" y="129"/>
                      <a:pt x="9614" y="64"/>
                      <a:pt x="9606" y="0"/>
                    </a:cubicBezTo>
                    <a:cubicBezTo>
                      <a:pt x="9550" y="0"/>
                      <a:pt x="9494" y="0"/>
                      <a:pt x="9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6696200" y="2316825"/>
                <a:ext cx="39450" cy="4600"/>
              </a:xfrm>
              <a:custGeom>
                <a:avLst/>
                <a:gdLst/>
                <a:ahLst/>
                <a:cxnLst/>
                <a:rect l="l" t="t" r="r" b="b"/>
                <a:pathLst>
                  <a:path w="1578" h="184" extrusionOk="0">
                    <a:moveTo>
                      <a:pt x="1554" y="1"/>
                    </a:moveTo>
                    <a:cubicBezTo>
                      <a:pt x="1036" y="3"/>
                      <a:pt x="518" y="9"/>
                      <a:pt x="1" y="12"/>
                    </a:cubicBezTo>
                    <a:cubicBezTo>
                      <a:pt x="8" y="65"/>
                      <a:pt x="16" y="119"/>
                      <a:pt x="23" y="172"/>
                    </a:cubicBezTo>
                    <a:cubicBezTo>
                      <a:pt x="541" y="174"/>
                      <a:pt x="1060" y="180"/>
                      <a:pt x="1578" y="183"/>
                    </a:cubicBezTo>
                    <a:cubicBezTo>
                      <a:pt x="1570" y="122"/>
                      <a:pt x="1562" y="62"/>
                      <a:pt x="1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6425650" y="2314975"/>
                <a:ext cx="40050" cy="6700"/>
              </a:xfrm>
              <a:custGeom>
                <a:avLst/>
                <a:gdLst/>
                <a:ahLst/>
                <a:cxnLst/>
                <a:rect l="l" t="t" r="r" b="b"/>
                <a:pathLst>
                  <a:path w="1602" h="268" extrusionOk="0">
                    <a:moveTo>
                      <a:pt x="1492" y="1"/>
                    </a:moveTo>
                    <a:cubicBezTo>
                      <a:pt x="1039" y="24"/>
                      <a:pt x="592" y="76"/>
                      <a:pt x="139" y="89"/>
                    </a:cubicBezTo>
                    <a:cubicBezTo>
                      <a:pt x="134" y="88"/>
                      <a:pt x="129" y="88"/>
                      <a:pt x="124" y="88"/>
                    </a:cubicBezTo>
                    <a:cubicBezTo>
                      <a:pt x="0" y="88"/>
                      <a:pt x="0" y="267"/>
                      <a:pt x="124" y="267"/>
                    </a:cubicBezTo>
                    <a:cubicBezTo>
                      <a:pt x="129" y="267"/>
                      <a:pt x="134" y="267"/>
                      <a:pt x="139" y="266"/>
                    </a:cubicBezTo>
                    <a:cubicBezTo>
                      <a:pt x="594" y="257"/>
                      <a:pt x="1033" y="201"/>
                      <a:pt x="1492" y="179"/>
                    </a:cubicBezTo>
                    <a:cubicBezTo>
                      <a:pt x="1602" y="175"/>
                      <a:pt x="1600" y="3"/>
                      <a:pt x="1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8" name="Google Shape;1638;p37"/>
          <p:cNvGrpSpPr/>
          <p:nvPr/>
        </p:nvGrpSpPr>
        <p:grpSpPr>
          <a:xfrm>
            <a:off x="5203626" y="2387698"/>
            <a:ext cx="1130943" cy="2299250"/>
            <a:chOff x="5452000" y="2815475"/>
            <a:chExt cx="549375" cy="1116900"/>
          </a:xfrm>
        </p:grpSpPr>
        <p:sp>
          <p:nvSpPr>
            <p:cNvPr id="1639" name="Google Shape;1639;p37"/>
            <p:cNvSpPr/>
            <p:nvPr/>
          </p:nvSpPr>
          <p:spPr>
            <a:xfrm>
              <a:off x="5479075" y="3045750"/>
              <a:ext cx="487450" cy="520450"/>
            </a:xfrm>
            <a:custGeom>
              <a:avLst/>
              <a:gdLst/>
              <a:ahLst/>
              <a:cxnLst/>
              <a:rect l="l" t="t" r="r" b="b"/>
              <a:pathLst>
                <a:path w="19498" h="20818" extrusionOk="0">
                  <a:moveTo>
                    <a:pt x="8785" y="0"/>
                  </a:moveTo>
                  <a:cubicBezTo>
                    <a:pt x="8482" y="0"/>
                    <a:pt x="8184" y="24"/>
                    <a:pt x="7880" y="56"/>
                  </a:cubicBezTo>
                  <a:cubicBezTo>
                    <a:pt x="7399" y="110"/>
                    <a:pt x="6940" y="175"/>
                    <a:pt x="6474" y="293"/>
                  </a:cubicBezTo>
                  <a:cubicBezTo>
                    <a:pt x="6467" y="294"/>
                    <a:pt x="6460" y="294"/>
                    <a:pt x="6453" y="294"/>
                  </a:cubicBezTo>
                  <a:cubicBezTo>
                    <a:pt x="6448" y="294"/>
                    <a:pt x="6443" y="294"/>
                    <a:pt x="6438" y="294"/>
                  </a:cubicBezTo>
                  <a:cubicBezTo>
                    <a:pt x="6319" y="325"/>
                    <a:pt x="6200" y="356"/>
                    <a:pt x="6082" y="390"/>
                  </a:cubicBezTo>
                  <a:cubicBezTo>
                    <a:pt x="5587" y="544"/>
                    <a:pt x="5027" y="636"/>
                    <a:pt x="4666" y="1042"/>
                  </a:cubicBezTo>
                  <a:cubicBezTo>
                    <a:pt x="4353" y="1384"/>
                    <a:pt x="4171" y="1819"/>
                    <a:pt x="4005" y="2244"/>
                  </a:cubicBezTo>
                  <a:cubicBezTo>
                    <a:pt x="3825" y="2701"/>
                    <a:pt x="3635" y="3155"/>
                    <a:pt x="3476" y="3621"/>
                  </a:cubicBezTo>
                  <a:cubicBezTo>
                    <a:pt x="3332" y="4063"/>
                    <a:pt x="3198" y="4510"/>
                    <a:pt x="3055" y="4952"/>
                  </a:cubicBezTo>
                  <a:cubicBezTo>
                    <a:pt x="3050" y="4967"/>
                    <a:pt x="3044" y="4982"/>
                    <a:pt x="3040" y="4997"/>
                  </a:cubicBezTo>
                  <a:cubicBezTo>
                    <a:pt x="3030" y="5025"/>
                    <a:pt x="3020" y="5054"/>
                    <a:pt x="3011" y="5081"/>
                  </a:cubicBezTo>
                  <a:cubicBezTo>
                    <a:pt x="2762" y="5802"/>
                    <a:pt x="2496" y="6516"/>
                    <a:pt x="2320" y="7258"/>
                  </a:cubicBezTo>
                  <a:cubicBezTo>
                    <a:pt x="2129" y="8003"/>
                    <a:pt x="1946" y="8750"/>
                    <a:pt x="1714" y="9483"/>
                  </a:cubicBezTo>
                  <a:cubicBezTo>
                    <a:pt x="1674" y="9621"/>
                    <a:pt x="1638" y="9759"/>
                    <a:pt x="1597" y="9896"/>
                  </a:cubicBezTo>
                  <a:cubicBezTo>
                    <a:pt x="1578" y="9959"/>
                    <a:pt x="1563" y="10025"/>
                    <a:pt x="1530" y="10083"/>
                  </a:cubicBezTo>
                  <a:cubicBezTo>
                    <a:pt x="1516" y="10107"/>
                    <a:pt x="1492" y="10121"/>
                    <a:pt x="1467" y="10121"/>
                  </a:cubicBezTo>
                  <a:cubicBezTo>
                    <a:pt x="1455" y="10121"/>
                    <a:pt x="1442" y="10118"/>
                    <a:pt x="1431" y="10111"/>
                  </a:cubicBezTo>
                  <a:cubicBezTo>
                    <a:pt x="1362" y="10063"/>
                    <a:pt x="1414" y="9995"/>
                    <a:pt x="1432" y="9935"/>
                  </a:cubicBezTo>
                  <a:cubicBezTo>
                    <a:pt x="1549" y="9520"/>
                    <a:pt x="1671" y="9108"/>
                    <a:pt x="1776" y="8690"/>
                  </a:cubicBezTo>
                  <a:cubicBezTo>
                    <a:pt x="1961" y="7930"/>
                    <a:pt x="2140" y="7167"/>
                    <a:pt x="2371" y="6419"/>
                  </a:cubicBezTo>
                  <a:cubicBezTo>
                    <a:pt x="2522" y="5963"/>
                    <a:pt x="2692" y="5512"/>
                    <a:pt x="2839" y="5055"/>
                  </a:cubicBezTo>
                  <a:cubicBezTo>
                    <a:pt x="2849" y="5021"/>
                    <a:pt x="2859" y="4988"/>
                    <a:pt x="2870" y="4954"/>
                  </a:cubicBezTo>
                  <a:cubicBezTo>
                    <a:pt x="2843" y="4891"/>
                    <a:pt x="2820" y="4826"/>
                    <a:pt x="2793" y="4764"/>
                  </a:cubicBezTo>
                  <a:cubicBezTo>
                    <a:pt x="2758" y="4692"/>
                    <a:pt x="2715" y="4624"/>
                    <a:pt x="2665" y="4563"/>
                  </a:cubicBezTo>
                  <a:cubicBezTo>
                    <a:pt x="2605" y="4486"/>
                    <a:pt x="2486" y="4458"/>
                    <a:pt x="2345" y="4458"/>
                  </a:cubicBezTo>
                  <a:cubicBezTo>
                    <a:pt x="2316" y="4458"/>
                    <a:pt x="2286" y="4459"/>
                    <a:pt x="2256" y="4461"/>
                  </a:cubicBezTo>
                  <a:cubicBezTo>
                    <a:pt x="2244" y="4462"/>
                    <a:pt x="2234" y="4464"/>
                    <a:pt x="2222" y="4465"/>
                  </a:cubicBezTo>
                  <a:lnTo>
                    <a:pt x="2217" y="4465"/>
                  </a:lnTo>
                  <a:cubicBezTo>
                    <a:pt x="2207" y="4466"/>
                    <a:pt x="2197" y="4467"/>
                    <a:pt x="2186" y="4468"/>
                  </a:cubicBezTo>
                  <a:cubicBezTo>
                    <a:pt x="2174" y="4469"/>
                    <a:pt x="2162" y="4471"/>
                    <a:pt x="2150" y="4473"/>
                  </a:cubicBezTo>
                  <a:cubicBezTo>
                    <a:pt x="2142" y="4474"/>
                    <a:pt x="2133" y="4475"/>
                    <a:pt x="2125" y="4476"/>
                  </a:cubicBezTo>
                  <a:cubicBezTo>
                    <a:pt x="2122" y="4476"/>
                    <a:pt x="2118" y="4477"/>
                    <a:pt x="2115" y="4477"/>
                  </a:cubicBezTo>
                  <a:cubicBezTo>
                    <a:pt x="1909" y="4510"/>
                    <a:pt x="1702" y="4572"/>
                    <a:pt x="1592" y="4609"/>
                  </a:cubicBezTo>
                  <a:cubicBezTo>
                    <a:pt x="1157" y="4786"/>
                    <a:pt x="757" y="5036"/>
                    <a:pt x="376" y="5308"/>
                  </a:cubicBezTo>
                  <a:cubicBezTo>
                    <a:pt x="356" y="5322"/>
                    <a:pt x="336" y="5335"/>
                    <a:pt x="317" y="5349"/>
                  </a:cubicBezTo>
                  <a:cubicBezTo>
                    <a:pt x="311" y="5354"/>
                    <a:pt x="304" y="5359"/>
                    <a:pt x="298" y="5363"/>
                  </a:cubicBezTo>
                  <a:cubicBezTo>
                    <a:pt x="247" y="5400"/>
                    <a:pt x="197" y="5437"/>
                    <a:pt x="147" y="5474"/>
                  </a:cubicBezTo>
                  <a:cubicBezTo>
                    <a:pt x="0" y="5628"/>
                    <a:pt x="70" y="5930"/>
                    <a:pt x="75" y="6125"/>
                  </a:cubicBezTo>
                  <a:cubicBezTo>
                    <a:pt x="96" y="6349"/>
                    <a:pt x="123" y="6573"/>
                    <a:pt x="153" y="6797"/>
                  </a:cubicBezTo>
                  <a:cubicBezTo>
                    <a:pt x="294" y="7706"/>
                    <a:pt x="356" y="8627"/>
                    <a:pt x="521" y="9532"/>
                  </a:cubicBezTo>
                  <a:cubicBezTo>
                    <a:pt x="602" y="9963"/>
                    <a:pt x="729" y="10383"/>
                    <a:pt x="863" y="10800"/>
                  </a:cubicBezTo>
                  <a:cubicBezTo>
                    <a:pt x="1036" y="11277"/>
                    <a:pt x="1171" y="11782"/>
                    <a:pt x="1478" y="12194"/>
                  </a:cubicBezTo>
                  <a:cubicBezTo>
                    <a:pt x="1534" y="12253"/>
                    <a:pt x="1596" y="12313"/>
                    <a:pt x="1664" y="12370"/>
                  </a:cubicBezTo>
                  <a:cubicBezTo>
                    <a:pt x="1669" y="12370"/>
                    <a:pt x="1673" y="12369"/>
                    <a:pt x="1678" y="12369"/>
                  </a:cubicBezTo>
                  <a:cubicBezTo>
                    <a:pt x="1689" y="12369"/>
                    <a:pt x="1700" y="12372"/>
                    <a:pt x="1710" y="12377"/>
                  </a:cubicBezTo>
                  <a:cubicBezTo>
                    <a:pt x="2060" y="12623"/>
                    <a:pt x="2293" y="12764"/>
                    <a:pt x="2677" y="12764"/>
                  </a:cubicBezTo>
                  <a:cubicBezTo>
                    <a:pt x="2745" y="12764"/>
                    <a:pt x="2818" y="12759"/>
                    <a:pt x="2898" y="12750"/>
                  </a:cubicBezTo>
                  <a:cubicBezTo>
                    <a:pt x="3246" y="12704"/>
                    <a:pt x="3570" y="12561"/>
                    <a:pt x="3860" y="12366"/>
                  </a:cubicBezTo>
                  <a:cubicBezTo>
                    <a:pt x="3878" y="12355"/>
                    <a:pt x="3896" y="12344"/>
                    <a:pt x="3914" y="12334"/>
                  </a:cubicBezTo>
                  <a:cubicBezTo>
                    <a:pt x="3925" y="12325"/>
                    <a:pt x="3937" y="12318"/>
                    <a:pt x="3948" y="12312"/>
                  </a:cubicBezTo>
                  <a:cubicBezTo>
                    <a:pt x="3950" y="12309"/>
                    <a:pt x="3952" y="12308"/>
                    <a:pt x="3953" y="12307"/>
                  </a:cubicBezTo>
                  <a:cubicBezTo>
                    <a:pt x="3965" y="12300"/>
                    <a:pt x="3975" y="12293"/>
                    <a:pt x="3985" y="12285"/>
                  </a:cubicBezTo>
                  <a:cubicBezTo>
                    <a:pt x="3988" y="12284"/>
                    <a:pt x="3989" y="12284"/>
                    <a:pt x="3990" y="12283"/>
                  </a:cubicBezTo>
                  <a:cubicBezTo>
                    <a:pt x="3999" y="12276"/>
                    <a:pt x="4007" y="12270"/>
                    <a:pt x="4017" y="12264"/>
                  </a:cubicBezTo>
                  <a:cubicBezTo>
                    <a:pt x="4030" y="12254"/>
                    <a:pt x="4044" y="12243"/>
                    <a:pt x="4059" y="12232"/>
                  </a:cubicBezTo>
                  <a:cubicBezTo>
                    <a:pt x="4141" y="12170"/>
                    <a:pt x="4220" y="12100"/>
                    <a:pt x="4294" y="12026"/>
                  </a:cubicBezTo>
                  <a:cubicBezTo>
                    <a:pt x="4440" y="11883"/>
                    <a:pt x="4593" y="11746"/>
                    <a:pt x="4716" y="11582"/>
                  </a:cubicBezTo>
                  <a:cubicBezTo>
                    <a:pt x="4793" y="11475"/>
                    <a:pt x="4868" y="11369"/>
                    <a:pt x="4942" y="11262"/>
                  </a:cubicBezTo>
                  <a:cubicBezTo>
                    <a:pt x="5183" y="10934"/>
                    <a:pt x="5364" y="10569"/>
                    <a:pt x="5547" y="10206"/>
                  </a:cubicBezTo>
                  <a:cubicBezTo>
                    <a:pt x="5741" y="9844"/>
                    <a:pt x="5921" y="9473"/>
                    <a:pt x="6109" y="9107"/>
                  </a:cubicBezTo>
                  <a:cubicBezTo>
                    <a:pt x="6270" y="8804"/>
                    <a:pt x="6436" y="8503"/>
                    <a:pt x="6572" y="8189"/>
                  </a:cubicBezTo>
                  <a:cubicBezTo>
                    <a:pt x="6827" y="7634"/>
                    <a:pt x="6983" y="7043"/>
                    <a:pt x="7167" y="6463"/>
                  </a:cubicBezTo>
                  <a:cubicBezTo>
                    <a:pt x="7319" y="6013"/>
                    <a:pt x="7491" y="5570"/>
                    <a:pt x="7596" y="5106"/>
                  </a:cubicBezTo>
                  <a:cubicBezTo>
                    <a:pt x="7725" y="4529"/>
                    <a:pt x="7778" y="3936"/>
                    <a:pt x="7766" y="3345"/>
                  </a:cubicBezTo>
                  <a:cubicBezTo>
                    <a:pt x="7752" y="2877"/>
                    <a:pt x="7696" y="2391"/>
                    <a:pt x="7487" y="1966"/>
                  </a:cubicBezTo>
                  <a:cubicBezTo>
                    <a:pt x="7402" y="1830"/>
                    <a:pt x="7347" y="1674"/>
                    <a:pt x="7247" y="1549"/>
                  </a:cubicBezTo>
                  <a:cubicBezTo>
                    <a:pt x="7175" y="1475"/>
                    <a:pt x="7087" y="1418"/>
                    <a:pt x="7002" y="1361"/>
                  </a:cubicBezTo>
                  <a:cubicBezTo>
                    <a:pt x="6698" y="1152"/>
                    <a:pt x="6360" y="995"/>
                    <a:pt x="5995" y="995"/>
                  </a:cubicBezTo>
                  <a:cubicBezTo>
                    <a:pt x="5926" y="995"/>
                    <a:pt x="5857" y="1000"/>
                    <a:pt x="5787" y="1012"/>
                  </a:cubicBezTo>
                  <a:cubicBezTo>
                    <a:pt x="5689" y="1024"/>
                    <a:pt x="5589" y="1034"/>
                    <a:pt x="5498" y="1044"/>
                  </a:cubicBezTo>
                  <a:cubicBezTo>
                    <a:pt x="5487" y="1045"/>
                    <a:pt x="5475" y="1047"/>
                    <a:pt x="5464" y="1050"/>
                  </a:cubicBezTo>
                  <a:cubicBezTo>
                    <a:pt x="5458" y="1051"/>
                    <a:pt x="5453" y="1052"/>
                    <a:pt x="5448" y="1052"/>
                  </a:cubicBezTo>
                  <a:cubicBezTo>
                    <a:pt x="5408" y="1052"/>
                    <a:pt x="5374" y="1016"/>
                    <a:pt x="5367" y="978"/>
                  </a:cubicBezTo>
                  <a:cubicBezTo>
                    <a:pt x="5360" y="931"/>
                    <a:pt x="5387" y="887"/>
                    <a:pt x="5433" y="877"/>
                  </a:cubicBezTo>
                  <a:cubicBezTo>
                    <a:pt x="5635" y="851"/>
                    <a:pt x="5837" y="816"/>
                    <a:pt x="6039" y="816"/>
                  </a:cubicBezTo>
                  <a:cubicBezTo>
                    <a:pt x="6145" y="816"/>
                    <a:pt x="6251" y="826"/>
                    <a:pt x="6356" y="851"/>
                  </a:cubicBezTo>
                  <a:cubicBezTo>
                    <a:pt x="6537" y="899"/>
                    <a:pt x="6714" y="968"/>
                    <a:pt x="6876" y="1066"/>
                  </a:cubicBezTo>
                  <a:cubicBezTo>
                    <a:pt x="7041" y="1169"/>
                    <a:pt x="7214" y="1267"/>
                    <a:pt x="7353" y="1403"/>
                  </a:cubicBezTo>
                  <a:cubicBezTo>
                    <a:pt x="7466" y="1518"/>
                    <a:pt x="7514" y="1677"/>
                    <a:pt x="7596" y="1812"/>
                  </a:cubicBezTo>
                  <a:cubicBezTo>
                    <a:pt x="7807" y="2196"/>
                    <a:pt x="7879" y="2636"/>
                    <a:pt x="7907" y="3067"/>
                  </a:cubicBezTo>
                  <a:cubicBezTo>
                    <a:pt x="7936" y="3875"/>
                    <a:pt x="7882" y="4696"/>
                    <a:pt x="7677" y="5479"/>
                  </a:cubicBezTo>
                  <a:cubicBezTo>
                    <a:pt x="7583" y="5844"/>
                    <a:pt x="7450" y="6196"/>
                    <a:pt x="7331" y="6551"/>
                  </a:cubicBezTo>
                  <a:cubicBezTo>
                    <a:pt x="7185" y="7000"/>
                    <a:pt x="7056" y="7453"/>
                    <a:pt x="6878" y="7890"/>
                  </a:cubicBezTo>
                  <a:cubicBezTo>
                    <a:pt x="6601" y="8600"/>
                    <a:pt x="6226" y="9266"/>
                    <a:pt x="5884" y="9947"/>
                  </a:cubicBezTo>
                  <a:cubicBezTo>
                    <a:pt x="5608" y="10440"/>
                    <a:pt x="5365" y="10954"/>
                    <a:pt x="5028" y="11409"/>
                  </a:cubicBezTo>
                  <a:cubicBezTo>
                    <a:pt x="4882" y="11626"/>
                    <a:pt x="4730" y="11839"/>
                    <a:pt x="4539" y="12017"/>
                  </a:cubicBezTo>
                  <a:cubicBezTo>
                    <a:pt x="4393" y="12165"/>
                    <a:pt x="4248" y="12313"/>
                    <a:pt x="4078" y="12432"/>
                  </a:cubicBezTo>
                  <a:cubicBezTo>
                    <a:pt x="4141" y="13091"/>
                    <a:pt x="4198" y="13749"/>
                    <a:pt x="4249" y="14409"/>
                  </a:cubicBezTo>
                  <a:cubicBezTo>
                    <a:pt x="4333" y="15744"/>
                    <a:pt x="4403" y="17080"/>
                    <a:pt x="4558" y="18409"/>
                  </a:cubicBezTo>
                  <a:cubicBezTo>
                    <a:pt x="4638" y="19157"/>
                    <a:pt x="4723" y="19905"/>
                    <a:pt x="4819" y="20651"/>
                  </a:cubicBezTo>
                  <a:cubicBezTo>
                    <a:pt x="5198" y="20718"/>
                    <a:pt x="5581" y="20766"/>
                    <a:pt x="5965" y="20792"/>
                  </a:cubicBezTo>
                  <a:cubicBezTo>
                    <a:pt x="5967" y="20792"/>
                    <a:pt x="5969" y="20793"/>
                    <a:pt x="5972" y="20793"/>
                  </a:cubicBezTo>
                  <a:cubicBezTo>
                    <a:pt x="5998" y="20795"/>
                    <a:pt x="6025" y="20797"/>
                    <a:pt x="6051" y="20798"/>
                  </a:cubicBezTo>
                  <a:cubicBezTo>
                    <a:pt x="6078" y="20799"/>
                    <a:pt x="6106" y="20802"/>
                    <a:pt x="6132" y="20803"/>
                  </a:cubicBezTo>
                  <a:lnTo>
                    <a:pt x="6139" y="20803"/>
                  </a:lnTo>
                  <a:cubicBezTo>
                    <a:pt x="6318" y="20813"/>
                    <a:pt x="6497" y="20817"/>
                    <a:pt x="6677" y="20817"/>
                  </a:cubicBezTo>
                  <a:cubicBezTo>
                    <a:pt x="6789" y="20817"/>
                    <a:pt x="6901" y="20816"/>
                    <a:pt x="7013" y="20812"/>
                  </a:cubicBezTo>
                  <a:cubicBezTo>
                    <a:pt x="8286" y="20783"/>
                    <a:pt x="9550" y="20620"/>
                    <a:pt x="10796" y="20367"/>
                  </a:cubicBezTo>
                  <a:cubicBezTo>
                    <a:pt x="11781" y="20187"/>
                    <a:pt x="12755" y="19948"/>
                    <a:pt x="13709" y="19648"/>
                  </a:cubicBezTo>
                  <a:cubicBezTo>
                    <a:pt x="13764" y="19631"/>
                    <a:pt x="13818" y="19613"/>
                    <a:pt x="13873" y="19596"/>
                  </a:cubicBezTo>
                  <a:cubicBezTo>
                    <a:pt x="14949" y="19248"/>
                    <a:pt x="15997" y="18822"/>
                    <a:pt x="17009" y="18314"/>
                  </a:cubicBezTo>
                  <a:cubicBezTo>
                    <a:pt x="17463" y="18075"/>
                    <a:pt x="17892" y="17794"/>
                    <a:pt x="18308" y="17494"/>
                  </a:cubicBezTo>
                  <a:cubicBezTo>
                    <a:pt x="18314" y="17490"/>
                    <a:pt x="18320" y="17485"/>
                    <a:pt x="18327" y="17480"/>
                  </a:cubicBezTo>
                  <a:cubicBezTo>
                    <a:pt x="18345" y="17467"/>
                    <a:pt x="18364" y="17454"/>
                    <a:pt x="18382" y="17440"/>
                  </a:cubicBezTo>
                  <a:cubicBezTo>
                    <a:pt x="18417" y="17415"/>
                    <a:pt x="18451" y="17389"/>
                    <a:pt x="18485" y="17364"/>
                  </a:cubicBezTo>
                  <a:cubicBezTo>
                    <a:pt x="18829" y="17109"/>
                    <a:pt x="19164" y="16842"/>
                    <a:pt x="19498" y="16576"/>
                  </a:cubicBezTo>
                  <a:cubicBezTo>
                    <a:pt x="19413" y="16342"/>
                    <a:pt x="19331" y="16106"/>
                    <a:pt x="19249" y="15872"/>
                  </a:cubicBezTo>
                  <a:lnTo>
                    <a:pt x="19249" y="15871"/>
                  </a:lnTo>
                  <a:cubicBezTo>
                    <a:pt x="19104" y="15455"/>
                    <a:pt x="18965" y="15036"/>
                    <a:pt x="18828" y="14617"/>
                  </a:cubicBezTo>
                  <a:cubicBezTo>
                    <a:pt x="18391" y="13289"/>
                    <a:pt x="17979" y="11950"/>
                    <a:pt x="17464" y="10650"/>
                  </a:cubicBezTo>
                  <a:cubicBezTo>
                    <a:pt x="17012" y="9548"/>
                    <a:pt x="16542" y="8455"/>
                    <a:pt x="16074" y="7360"/>
                  </a:cubicBezTo>
                  <a:cubicBezTo>
                    <a:pt x="15781" y="6695"/>
                    <a:pt x="15443" y="6050"/>
                    <a:pt x="15119" y="5400"/>
                  </a:cubicBezTo>
                  <a:cubicBezTo>
                    <a:pt x="14705" y="4573"/>
                    <a:pt x="14301" y="3740"/>
                    <a:pt x="13866" y="2929"/>
                  </a:cubicBezTo>
                  <a:cubicBezTo>
                    <a:pt x="13726" y="2663"/>
                    <a:pt x="13570" y="2408"/>
                    <a:pt x="13406" y="2158"/>
                  </a:cubicBezTo>
                  <a:cubicBezTo>
                    <a:pt x="13359" y="2081"/>
                    <a:pt x="13261" y="1983"/>
                    <a:pt x="13366" y="1915"/>
                  </a:cubicBezTo>
                  <a:cubicBezTo>
                    <a:pt x="13378" y="1910"/>
                    <a:pt x="13389" y="1908"/>
                    <a:pt x="13400" y="1908"/>
                  </a:cubicBezTo>
                  <a:cubicBezTo>
                    <a:pt x="13461" y="1908"/>
                    <a:pt x="13493" y="1985"/>
                    <a:pt x="13527" y="2032"/>
                  </a:cubicBezTo>
                  <a:cubicBezTo>
                    <a:pt x="13703" y="2302"/>
                    <a:pt x="13868" y="2578"/>
                    <a:pt x="14018" y="2863"/>
                  </a:cubicBezTo>
                  <a:cubicBezTo>
                    <a:pt x="14853" y="4524"/>
                    <a:pt x="15745" y="6157"/>
                    <a:pt x="16486" y="7862"/>
                  </a:cubicBezTo>
                  <a:cubicBezTo>
                    <a:pt x="16576" y="8068"/>
                    <a:pt x="16666" y="8273"/>
                    <a:pt x="16753" y="8479"/>
                  </a:cubicBezTo>
                  <a:lnTo>
                    <a:pt x="16754" y="8479"/>
                  </a:lnTo>
                  <a:cubicBezTo>
                    <a:pt x="16761" y="8477"/>
                    <a:pt x="16768" y="8475"/>
                    <a:pt x="16775" y="8473"/>
                  </a:cubicBezTo>
                  <a:cubicBezTo>
                    <a:pt x="16845" y="8443"/>
                    <a:pt x="16921" y="8418"/>
                    <a:pt x="16978" y="8364"/>
                  </a:cubicBezTo>
                  <a:cubicBezTo>
                    <a:pt x="17112" y="8170"/>
                    <a:pt x="17181" y="7933"/>
                    <a:pt x="17228" y="7703"/>
                  </a:cubicBezTo>
                  <a:cubicBezTo>
                    <a:pt x="17293" y="7322"/>
                    <a:pt x="17230" y="6934"/>
                    <a:pt x="17119" y="6566"/>
                  </a:cubicBezTo>
                  <a:cubicBezTo>
                    <a:pt x="16828" y="5595"/>
                    <a:pt x="16271" y="4729"/>
                    <a:pt x="15645" y="3942"/>
                  </a:cubicBezTo>
                  <a:cubicBezTo>
                    <a:pt x="14863" y="2919"/>
                    <a:pt x="13899" y="2047"/>
                    <a:pt x="12883" y="1267"/>
                  </a:cubicBezTo>
                  <a:cubicBezTo>
                    <a:pt x="12877" y="1258"/>
                    <a:pt x="12874" y="1249"/>
                    <a:pt x="12871" y="1238"/>
                  </a:cubicBezTo>
                  <a:cubicBezTo>
                    <a:pt x="12460" y="914"/>
                    <a:pt x="11975" y="693"/>
                    <a:pt x="11487" y="510"/>
                  </a:cubicBezTo>
                  <a:cubicBezTo>
                    <a:pt x="10702" y="217"/>
                    <a:pt x="9876" y="34"/>
                    <a:pt x="9039" y="6"/>
                  </a:cubicBezTo>
                  <a:cubicBezTo>
                    <a:pt x="8954" y="2"/>
                    <a:pt x="8869" y="0"/>
                    <a:pt x="8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5581325" y="2903050"/>
              <a:ext cx="146125" cy="123850"/>
            </a:xfrm>
            <a:custGeom>
              <a:avLst/>
              <a:gdLst/>
              <a:ahLst/>
              <a:cxnLst/>
              <a:rect l="l" t="t" r="r" b="b"/>
              <a:pathLst>
                <a:path w="5845" h="4954" extrusionOk="0">
                  <a:moveTo>
                    <a:pt x="4400" y="0"/>
                  </a:moveTo>
                  <a:cubicBezTo>
                    <a:pt x="4157" y="5"/>
                    <a:pt x="3912" y="9"/>
                    <a:pt x="3667" y="15"/>
                  </a:cubicBezTo>
                  <a:cubicBezTo>
                    <a:pt x="3391" y="22"/>
                    <a:pt x="3114" y="29"/>
                    <a:pt x="2838" y="38"/>
                  </a:cubicBezTo>
                  <a:cubicBezTo>
                    <a:pt x="2565" y="46"/>
                    <a:pt x="2292" y="51"/>
                    <a:pt x="2018" y="57"/>
                  </a:cubicBezTo>
                  <a:cubicBezTo>
                    <a:pt x="1686" y="64"/>
                    <a:pt x="1354" y="71"/>
                    <a:pt x="1021" y="79"/>
                  </a:cubicBezTo>
                  <a:cubicBezTo>
                    <a:pt x="996" y="79"/>
                    <a:pt x="969" y="80"/>
                    <a:pt x="944" y="81"/>
                  </a:cubicBezTo>
                  <a:cubicBezTo>
                    <a:pt x="923" y="456"/>
                    <a:pt x="927" y="834"/>
                    <a:pt x="924" y="1210"/>
                  </a:cubicBezTo>
                  <a:cubicBezTo>
                    <a:pt x="917" y="1407"/>
                    <a:pt x="922" y="1648"/>
                    <a:pt x="748" y="1776"/>
                  </a:cubicBezTo>
                  <a:cubicBezTo>
                    <a:pt x="625" y="1901"/>
                    <a:pt x="0" y="1907"/>
                    <a:pt x="250" y="2171"/>
                  </a:cubicBezTo>
                  <a:cubicBezTo>
                    <a:pt x="400" y="2295"/>
                    <a:pt x="649" y="2254"/>
                    <a:pt x="759" y="2437"/>
                  </a:cubicBezTo>
                  <a:cubicBezTo>
                    <a:pt x="793" y="2484"/>
                    <a:pt x="810" y="2543"/>
                    <a:pt x="824" y="2597"/>
                  </a:cubicBezTo>
                  <a:cubicBezTo>
                    <a:pt x="884" y="2832"/>
                    <a:pt x="909" y="3092"/>
                    <a:pt x="946" y="3324"/>
                  </a:cubicBezTo>
                  <a:cubicBezTo>
                    <a:pt x="1005" y="3684"/>
                    <a:pt x="1167" y="4045"/>
                    <a:pt x="1458" y="4275"/>
                  </a:cubicBezTo>
                  <a:cubicBezTo>
                    <a:pt x="1718" y="4476"/>
                    <a:pt x="2047" y="4498"/>
                    <a:pt x="2360" y="4541"/>
                  </a:cubicBezTo>
                  <a:cubicBezTo>
                    <a:pt x="2658" y="4589"/>
                    <a:pt x="3143" y="4701"/>
                    <a:pt x="3361" y="4927"/>
                  </a:cubicBezTo>
                  <a:cubicBezTo>
                    <a:pt x="3369" y="4935"/>
                    <a:pt x="3376" y="4943"/>
                    <a:pt x="3383" y="4951"/>
                  </a:cubicBezTo>
                  <a:cubicBezTo>
                    <a:pt x="3384" y="4952"/>
                    <a:pt x="3384" y="4952"/>
                    <a:pt x="3384" y="4953"/>
                  </a:cubicBezTo>
                  <a:cubicBezTo>
                    <a:pt x="3660" y="4886"/>
                    <a:pt x="3937" y="4830"/>
                    <a:pt x="4217" y="4783"/>
                  </a:cubicBezTo>
                  <a:cubicBezTo>
                    <a:pt x="4664" y="4710"/>
                    <a:pt x="5118" y="4664"/>
                    <a:pt x="5571" y="4664"/>
                  </a:cubicBezTo>
                  <a:cubicBezTo>
                    <a:pt x="5662" y="4664"/>
                    <a:pt x="5754" y="4666"/>
                    <a:pt x="5845" y="4670"/>
                  </a:cubicBezTo>
                  <a:cubicBezTo>
                    <a:pt x="5833" y="4607"/>
                    <a:pt x="5821" y="4543"/>
                    <a:pt x="5808" y="4480"/>
                  </a:cubicBezTo>
                  <a:cubicBezTo>
                    <a:pt x="5648" y="4489"/>
                    <a:pt x="5488" y="4493"/>
                    <a:pt x="5329" y="4493"/>
                  </a:cubicBezTo>
                  <a:cubicBezTo>
                    <a:pt x="5175" y="4493"/>
                    <a:pt x="5021" y="4489"/>
                    <a:pt x="4867" y="4482"/>
                  </a:cubicBezTo>
                  <a:cubicBezTo>
                    <a:pt x="4582" y="4460"/>
                    <a:pt x="4295" y="4421"/>
                    <a:pt x="4019" y="4346"/>
                  </a:cubicBezTo>
                  <a:cubicBezTo>
                    <a:pt x="3868" y="4297"/>
                    <a:pt x="3729" y="4219"/>
                    <a:pt x="3592" y="4140"/>
                  </a:cubicBezTo>
                  <a:cubicBezTo>
                    <a:pt x="3551" y="4127"/>
                    <a:pt x="3521" y="4092"/>
                    <a:pt x="3524" y="4048"/>
                  </a:cubicBezTo>
                  <a:cubicBezTo>
                    <a:pt x="3519" y="4044"/>
                    <a:pt x="3513" y="4040"/>
                    <a:pt x="3510" y="4035"/>
                  </a:cubicBezTo>
                  <a:cubicBezTo>
                    <a:pt x="3465" y="3979"/>
                    <a:pt x="3510" y="3922"/>
                    <a:pt x="3555" y="3885"/>
                  </a:cubicBezTo>
                  <a:cubicBezTo>
                    <a:pt x="3652" y="3778"/>
                    <a:pt x="3744" y="3664"/>
                    <a:pt x="3819" y="3540"/>
                  </a:cubicBezTo>
                  <a:cubicBezTo>
                    <a:pt x="4033" y="3157"/>
                    <a:pt x="4146" y="2730"/>
                    <a:pt x="4267" y="2312"/>
                  </a:cubicBezTo>
                  <a:cubicBezTo>
                    <a:pt x="4466" y="1632"/>
                    <a:pt x="4513" y="914"/>
                    <a:pt x="4433" y="212"/>
                  </a:cubicBezTo>
                  <a:cubicBezTo>
                    <a:pt x="4422" y="141"/>
                    <a:pt x="4413" y="71"/>
                    <a:pt x="4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5654025" y="3023925"/>
              <a:ext cx="90525" cy="23675"/>
            </a:xfrm>
            <a:custGeom>
              <a:avLst/>
              <a:gdLst/>
              <a:ahLst/>
              <a:cxnLst/>
              <a:rect l="l" t="t" r="r" b="b"/>
              <a:pathLst>
                <a:path w="3621" h="947" extrusionOk="0">
                  <a:moveTo>
                    <a:pt x="3416" y="38"/>
                  </a:moveTo>
                  <a:cubicBezTo>
                    <a:pt x="3416" y="38"/>
                    <a:pt x="3416" y="39"/>
                    <a:pt x="3416" y="39"/>
                  </a:cubicBezTo>
                  <a:lnTo>
                    <a:pt x="3416" y="39"/>
                  </a:lnTo>
                  <a:cubicBezTo>
                    <a:pt x="3416" y="39"/>
                    <a:pt x="3417" y="38"/>
                    <a:pt x="3417" y="38"/>
                  </a:cubicBezTo>
                  <a:close/>
                  <a:moveTo>
                    <a:pt x="2727" y="0"/>
                  </a:moveTo>
                  <a:cubicBezTo>
                    <a:pt x="2313" y="0"/>
                    <a:pt x="1898" y="38"/>
                    <a:pt x="1489" y="95"/>
                  </a:cubicBezTo>
                  <a:cubicBezTo>
                    <a:pt x="1072" y="163"/>
                    <a:pt x="658" y="251"/>
                    <a:pt x="250" y="359"/>
                  </a:cubicBezTo>
                  <a:cubicBezTo>
                    <a:pt x="167" y="379"/>
                    <a:pt x="83" y="408"/>
                    <a:pt x="0" y="428"/>
                  </a:cubicBezTo>
                  <a:cubicBezTo>
                    <a:pt x="11" y="566"/>
                    <a:pt x="26" y="706"/>
                    <a:pt x="35" y="845"/>
                  </a:cubicBezTo>
                  <a:cubicBezTo>
                    <a:pt x="35" y="851"/>
                    <a:pt x="35" y="860"/>
                    <a:pt x="36" y="868"/>
                  </a:cubicBezTo>
                  <a:cubicBezTo>
                    <a:pt x="48" y="865"/>
                    <a:pt x="59" y="863"/>
                    <a:pt x="71" y="861"/>
                  </a:cubicBezTo>
                  <a:cubicBezTo>
                    <a:pt x="72" y="861"/>
                    <a:pt x="74" y="861"/>
                    <a:pt x="76" y="860"/>
                  </a:cubicBezTo>
                  <a:cubicBezTo>
                    <a:pt x="610" y="767"/>
                    <a:pt x="1150" y="711"/>
                    <a:pt x="1692" y="707"/>
                  </a:cubicBezTo>
                  <a:cubicBezTo>
                    <a:pt x="2341" y="715"/>
                    <a:pt x="2990" y="794"/>
                    <a:pt x="3620" y="946"/>
                  </a:cubicBezTo>
                  <a:cubicBezTo>
                    <a:pt x="3547" y="645"/>
                    <a:pt x="3484" y="341"/>
                    <a:pt x="3416" y="39"/>
                  </a:cubicBezTo>
                  <a:lnTo>
                    <a:pt x="3416" y="39"/>
                  </a:lnTo>
                  <a:cubicBezTo>
                    <a:pt x="3414" y="39"/>
                    <a:pt x="3411" y="39"/>
                    <a:pt x="3409" y="39"/>
                  </a:cubicBezTo>
                  <a:cubicBezTo>
                    <a:pt x="3400" y="39"/>
                    <a:pt x="3391" y="37"/>
                    <a:pt x="3380" y="34"/>
                  </a:cubicBezTo>
                  <a:cubicBezTo>
                    <a:pt x="3303" y="26"/>
                    <a:pt x="3224" y="19"/>
                    <a:pt x="3146" y="14"/>
                  </a:cubicBezTo>
                  <a:cubicBezTo>
                    <a:pt x="3088" y="10"/>
                    <a:pt x="3029" y="7"/>
                    <a:pt x="2970" y="5"/>
                  </a:cubicBezTo>
                  <a:cubicBezTo>
                    <a:pt x="2889" y="2"/>
                    <a:pt x="2808"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5587675" y="2819950"/>
              <a:ext cx="216000" cy="191050"/>
            </a:xfrm>
            <a:custGeom>
              <a:avLst/>
              <a:gdLst/>
              <a:ahLst/>
              <a:cxnLst/>
              <a:rect l="l" t="t" r="r" b="b"/>
              <a:pathLst>
                <a:path w="8640" h="7642" extrusionOk="0">
                  <a:moveTo>
                    <a:pt x="3504" y="0"/>
                  </a:moveTo>
                  <a:cubicBezTo>
                    <a:pt x="3453" y="0"/>
                    <a:pt x="3401" y="1"/>
                    <a:pt x="3349" y="4"/>
                  </a:cubicBezTo>
                  <a:cubicBezTo>
                    <a:pt x="2906" y="62"/>
                    <a:pt x="2476" y="205"/>
                    <a:pt x="2091" y="429"/>
                  </a:cubicBezTo>
                  <a:cubicBezTo>
                    <a:pt x="1744" y="630"/>
                    <a:pt x="1430" y="882"/>
                    <a:pt x="1156" y="1174"/>
                  </a:cubicBezTo>
                  <a:cubicBezTo>
                    <a:pt x="916" y="1425"/>
                    <a:pt x="665" y="1672"/>
                    <a:pt x="498" y="1980"/>
                  </a:cubicBezTo>
                  <a:cubicBezTo>
                    <a:pt x="298" y="2348"/>
                    <a:pt x="138" y="2755"/>
                    <a:pt x="25" y="3155"/>
                  </a:cubicBezTo>
                  <a:cubicBezTo>
                    <a:pt x="17" y="3183"/>
                    <a:pt x="9" y="3212"/>
                    <a:pt x="1" y="3241"/>
                  </a:cubicBezTo>
                  <a:cubicBezTo>
                    <a:pt x="59" y="3240"/>
                    <a:pt x="118" y="3239"/>
                    <a:pt x="176" y="3238"/>
                  </a:cubicBezTo>
                  <a:cubicBezTo>
                    <a:pt x="295" y="3234"/>
                    <a:pt x="415" y="3232"/>
                    <a:pt x="535" y="3230"/>
                  </a:cubicBezTo>
                  <a:lnTo>
                    <a:pt x="578" y="3230"/>
                  </a:lnTo>
                  <a:cubicBezTo>
                    <a:pt x="621" y="3228"/>
                    <a:pt x="662" y="3227"/>
                    <a:pt x="705" y="3227"/>
                  </a:cubicBezTo>
                  <a:cubicBezTo>
                    <a:pt x="935" y="3223"/>
                    <a:pt x="1166" y="3218"/>
                    <a:pt x="1397" y="3213"/>
                  </a:cubicBezTo>
                  <a:cubicBezTo>
                    <a:pt x="1672" y="3208"/>
                    <a:pt x="1946" y="3202"/>
                    <a:pt x="2221" y="3196"/>
                  </a:cubicBezTo>
                  <a:cubicBezTo>
                    <a:pt x="2496" y="3191"/>
                    <a:pt x="2771" y="3188"/>
                    <a:pt x="3046" y="3183"/>
                  </a:cubicBezTo>
                  <a:cubicBezTo>
                    <a:pt x="3400" y="3179"/>
                    <a:pt x="3756" y="3172"/>
                    <a:pt x="4110" y="3165"/>
                  </a:cubicBezTo>
                  <a:cubicBezTo>
                    <a:pt x="4168" y="3164"/>
                    <a:pt x="4226" y="3163"/>
                    <a:pt x="4284" y="3161"/>
                  </a:cubicBezTo>
                  <a:cubicBezTo>
                    <a:pt x="4288" y="3179"/>
                    <a:pt x="4292" y="3197"/>
                    <a:pt x="4296" y="3216"/>
                  </a:cubicBezTo>
                  <a:cubicBezTo>
                    <a:pt x="4299" y="3225"/>
                    <a:pt x="4301" y="3234"/>
                    <a:pt x="4302" y="3243"/>
                  </a:cubicBezTo>
                  <a:cubicBezTo>
                    <a:pt x="4306" y="3256"/>
                    <a:pt x="4308" y="3268"/>
                    <a:pt x="4310" y="3280"/>
                  </a:cubicBezTo>
                  <a:cubicBezTo>
                    <a:pt x="4312" y="3292"/>
                    <a:pt x="4315" y="3303"/>
                    <a:pt x="4316" y="3315"/>
                  </a:cubicBezTo>
                  <a:cubicBezTo>
                    <a:pt x="4317" y="3317"/>
                    <a:pt x="4317" y="3318"/>
                    <a:pt x="4317" y="3321"/>
                  </a:cubicBezTo>
                  <a:cubicBezTo>
                    <a:pt x="4318" y="3323"/>
                    <a:pt x="4318" y="3325"/>
                    <a:pt x="4318" y="3327"/>
                  </a:cubicBezTo>
                  <a:cubicBezTo>
                    <a:pt x="4403" y="3892"/>
                    <a:pt x="4406" y="4473"/>
                    <a:pt x="4317" y="5038"/>
                  </a:cubicBezTo>
                  <a:cubicBezTo>
                    <a:pt x="4266" y="5371"/>
                    <a:pt x="4169" y="5694"/>
                    <a:pt x="4070" y="6015"/>
                  </a:cubicBezTo>
                  <a:cubicBezTo>
                    <a:pt x="3942" y="6396"/>
                    <a:pt x="3825" y="6794"/>
                    <a:pt x="3579" y="7119"/>
                  </a:cubicBezTo>
                  <a:cubicBezTo>
                    <a:pt x="3530" y="7185"/>
                    <a:pt x="3476" y="7251"/>
                    <a:pt x="3419" y="7312"/>
                  </a:cubicBezTo>
                  <a:cubicBezTo>
                    <a:pt x="3547" y="7379"/>
                    <a:pt x="3672" y="7453"/>
                    <a:pt x="3810" y="7498"/>
                  </a:cubicBezTo>
                  <a:cubicBezTo>
                    <a:pt x="4160" y="7591"/>
                    <a:pt x="4525" y="7634"/>
                    <a:pt x="4888" y="7641"/>
                  </a:cubicBezTo>
                  <a:cubicBezTo>
                    <a:pt x="4936" y="7641"/>
                    <a:pt x="4984" y="7642"/>
                    <a:pt x="5033" y="7642"/>
                  </a:cubicBezTo>
                  <a:cubicBezTo>
                    <a:pt x="5194" y="7642"/>
                    <a:pt x="5356" y="7638"/>
                    <a:pt x="5518" y="7630"/>
                  </a:cubicBezTo>
                  <a:cubicBezTo>
                    <a:pt x="5541" y="7629"/>
                    <a:pt x="5563" y="7629"/>
                    <a:pt x="5586" y="7627"/>
                  </a:cubicBezTo>
                  <a:cubicBezTo>
                    <a:pt x="5597" y="7627"/>
                    <a:pt x="5606" y="7626"/>
                    <a:pt x="5616" y="7626"/>
                  </a:cubicBezTo>
                  <a:cubicBezTo>
                    <a:pt x="5639" y="7625"/>
                    <a:pt x="5664" y="7622"/>
                    <a:pt x="5687" y="7621"/>
                  </a:cubicBezTo>
                  <a:cubicBezTo>
                    <a:pt x="5789" y="7614"/>
                    <a:pt x="5891" y="7605"/>
                    <a:pt x="5993" y="7594"/>
                  </a:cubicBezTo>
                  <a:cubicBezTo>
                    <a:pt x="6382" y="7546"/>
                    <a:pt x="6765" y="7455"/>
                    <a:pt x="7144" y="7353"/>
                  </a:cubicBezTo>
                  <a:cubicBezTo>
                    <a:pt x="7515" y="7259"/>
                    <a:pt x="7881" y="7119"/>
                    <a:pt x="8176" y="6871"/>
                  </a:cubicBezTo>
                  <a:cubicBezTo>
                    <a:pt x="8263" y="6798"/>
                    <a:pt x="8346" y="6723"/>
                    <a:pt x="8426" y="6642"/>
                  </a:cubicBezTo>
                  <a:cubicBezTo>
                    <a:pt x="8465" y="6600"/>
                    <a:pt x="8503" y="6558"/>
                    <a:pt x="8539" y="6511"/>
                  </a:cubicBezTo>
                  <a:cubicBezTo>
                    <a:pt x="8552" y="6486"/>
                    <a:pt x="8574" y="6464"/>
                    <a:pt x="8599" y="6454"/>
                  </a:cubicBezTo>
                  <a:cubicBezTo>
                    <a:pt x="8605" y="6345"/>
                    <a:pt x="8608" y="6238"/>
                    <a:pt x="8612" y="6129"/>
                  </a:cubicBezTo>
                  <a:cubicBezTo>
                    <a:pt x="8639" y="5498"/>
                    <a:pt x="8630" y="4884"/>
                    <a:pt x="8577" y="4257"/>
                  </a:cubicBezTo>
                  <a:cubicBezTo>
                    <a:pt x="8500" y="3298"/>
                    <a:pt x="8355" y="2387"/>
                    <a:pt x="7725" y="1624"/>
                  </a:cubicBezTo>
                  <a:cubicBezTo>
                    <a:pt x="7500" y="1294"/>
                    <a:pt x="7194" y="981"/>
                    <a:pt x="6780" y="923"/>
                  </a:cubicBezTo>
                  <a:cubicBezTo>
                    <a:pt x="6729" y="914"/>
                    <a:pt x="6679" y="909"/>
                    <a:pt x="6628" y="909"/>
                  </a:cubicBezTo>
                  <a:cubicBezTo>
                    <a:pt x="6422" y="909"/>
                    <a:pt x="6219" y="982"/>
                    <a:pt x="6038" y="1077"/>
                  </a:cubicBezTo>
                  <a:cubicBezTo>
                    <a:pt x="5988" y="1099"/>
                    <a:pt x="5953" y="1154"/>
                    <a:pt x="5900" y="1161"/>
                  </a:cubicBezTo>
                  <a:cubicBezTo>
                    <a:pt x="5899" y="1161"/>
                    <a:pt x="5897" y="1162"/>
                    <a:pt x="5896" y="1162"/>
                  </a:cubicBezTo>
                  <a:cubicBezTo>
                    <a:pt x="5864" y="1162"/>
                    <a:pt x="5834" y="1139"/>
                    <a:pt x="5822" y="1112"/>
                  </a:cubicBezTo>
                  <a:cubicBezTo>
                    <a:pt x="5806" y="1075"/>
                    <a:pt x="5816" y="1040"/>
                    <a:pt x="5843" y="1007"/>
                  </a:cubicBezTo>
                  <a:cubicBezTo>
                    <a:pt x="5818" y="1004"/>
                    <a:pt x="5795" y="990"/>
                    <a:pt x="5783" y="967"/>
                  </a:cubicBezTo>
                  <a:cubicBezTo>
                    <a:pt x="5410" y="306"/>
                    <a:pt x="4992" y="195"/>
                    <a:pt x="4291" y="77"/>
                  </a:cubicBezTo>
                  <a:cubicBezTo>
                    <a:pt x="4031" y="35"/>
                    <a:pt x="3768" y="0"/>
                    <a:pt x="3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5456325" y="3084150"/>
              <a:ext cx="75350" cy="90375"/>
            </a:xfrm>
            <a:custGeom>
              <a:avLst/>
              <a:gdLst/>
              <a:ahLst/>
              <a:cxnLst/>
              <a:rect l="l" t="t" r="r" b="b"/>
              <a:pathLst>
                <a:path w="3014" h="3615" extrusionOk="0">
                  <a:moveTo>
                    <a:pt x="1440" y="1"/>
                  </a:moveTo>
                  <a:cubicBezTo>
                    <a:pt x="1251" y="1"/>
                    <a:pt x="1070" y="93"/>
                    <a:pt x="903" y="183"/>
                  </a:cubicBezTo>
                  <a:cubicBezTo>
                    <a:pt x="903" y="186"/>
                    <a:pt x="904" y="190"/>
                    <a:pt x="904" y="193"/>
                  </a:cubicBezTo>
                  <a:cubicBezTo>
                    <a:pt x="781" y="285"/>
                    <a:pt x="663" y="386"/>
                    <a:pt x="542" y="477"/>
                  </a:cubicBezTo>
                  <a:cubicBezTo>
                    <a:pt x="507" y="500"/>
                    <a:pt x="478" y="533"/>
                    <a:pt x="446" y="558"/>
                  </a:cubicBezTo>
                  <a:cubicBezTo>
                    <a:pt x="372" y="708"/>
                    <a:pt x="310" y="863"/>
                    <a:pt x="249" y="1019"/>
                  </a:cubicBezTo>
                  <a:cubicBezTo>
                    <a:pt x="131" y="1355"/>
                    <a:pt x="0" y="1764"/>
                    <a:pt x="132" y="2110"/>
                  </a:cubicBezTo>
                  <a:cubicBezTo>
                    <a:pt x="312" y="2545"/>
                    <a:pt x="626" y="2909"/>
                    <a:pt x="924" y="3268"/>
                  </a:cubicBezTo>
                  <a:cubicBezTo>
                    <a:pt x="1022" y="3385"/>
                    <a:pt x="1124" y="3497"/>
                    <a:pt x="1220" y="3615"/>
                  </a:cubicBezTo>
                  <a:cubicBezTo>
                    <a:pt x="1303" y="3556"/>
                    <a:pt x="1387" y="3498"/>
                    <a:pt x="1470" y="3439"/>
                  </a:cubicBezTo>
                  <a:cubicBezTo>
                    <a:pt x="1935" y="3130"/>
                    <a:pt x="2454" y="2838"/>
                    <a:pt x="3013" y="2766"/>
                  </a:cubicBezTo>
                  <a:cubicBezTo>
                    <a:pt x="3004" y="2453"/>
                    <a:pt x="2958" y="2160"/>
                    <a:pt x="2896" y="1856"/>
                  </a:cubicBezTo>
                  <a:cubicBezTo>
                    <a:pt x="2812" y="1497"/>
                    <a:pt x="2612" y="1183"/>
                    <a:pt x="2418" y="874"/>
                  </a:cubicBezTo>
                  <a:cubicBezTo>
                    <a:pt x="2320" y="737"/>
                    <a:pt x="2047" y="225"/>
                    <a:pt x="1908" y="218"/>
                  </a:cubicBezTo>
                  <a:lnTo>
                    <a:pt x="1908" y="218"/>
                  </a:lnTo>
                  <a:cubicBezTo>
                    <a:pt x="1820" y="412"/>
                    <a:pt x="1965" y="734"/>
                    <a:pt x="2015" y="933"/>
                  </a:cubicBezTo>
                  <a:cubicBezTo>
                    <a:pt x="2051" y="1050"/>
                    <a:pt x="2087" y="1167"/>
                    <a:pt x="2122" y="1282"/>
                  </a:cubicBezTo>
                  <a:cubicBezTo>
                    <a:pt x="2134" y="1325"/>
                    <a:pt x="2114" y="1374"/>
                    <a:pt x="2071" y="1389"/>
                  </a:cubicBezTo>
                  <a:cubicBezTo>
                    <a:pt x="2063" y="1392"/>
                    <a:pt x="2056" y="1393"/>
                    <a:pt x="2048" y="1393"/>
                  </a:cubicBezTo>
                  <a:cubicBezTo>
                    <a:pt x="2036" y="1403"/>
                    <a:pt x="2020" y="1409"/>
                    <a:pt x="2004" y="1409"/>
                  </a:cubicBezTo>
                  <a:cubicBezTo>
                    <a:pt x="1991" y="1409"/>
                    <a:pt x="1977" y="1406"/>
                    <a:pt x="1963" y="1399"/>
                  </a:cubicBezTo>
                  <a:cubicBezTo>
                    <a:pt x="1956" y="1394"/>
                    <a:pt x="1950" y="1389"/>
                    <a:pt x="1943" y="1386"/>
                  </a:cubicBezTo>
                  <a:cubicBezTo>
                    <a:pt x="1939" y="1387"/>
                    <a:pt x="1935" y="1387"/>
                    <a:pt x="1931" y="1387"/>
                  </a:cubicBezTo>
                  <a:cubicBezTo>
                    <a:pt x="1918" y="1387"/>
                    <a:pt x="1904" y="1384"/>
                    <a:pt x="1889" y="1377"/>
                  </a:cubicBezTo>
                  <a:cubicBezTo>
                    <a:pt x="1764" y="1310"/>
                    <a:pt x="1640" y="1239"/>
                    <a:pt x="1529" y="1150"/>
                  </a:cubicBezTo>
                  <a:cubicBezTo>
                    <a:pt x="1452" y="1081"/>
                    <a:pt x="1380" y="1007"/>
                    <a:pt x="1302" y="939"/>
                  </a:cubicBezTo>
                  <a:cubicBezTo>
                    <a:pt x="1184" y="850"/>
                    <a:pt x="1093" y="734"/>
                    <a:pt x="989" y="628"/>
                  </a:cubicBezTo>
                  <a:cubicBezTo>
                    <a:pt x="954" y="601"/>
                    <a:pt x="910" y="576"/>
                    <a:pt x="902" y="529"/>
                  </a:cubicBezTo>
                  <a:cubicBezTo>
                    <a:pt x="895" y="485"/>
                    <a:pt x="922" y="436"/>
                    <a:pt x="969" y="428"/>
                  </a:cubicBezTo>
                  <a:lnTo>
                    <a:pt x="978" y="428"/>
                  </a:lnTo>
                  <a:cubicBezTo>
                    <a:pt x="982" y="425"/>
                    <a:pt x="984" y="424"/>
                    <a:pt x="986" y="422"/>
                  </a:cubicBezTo>
                  <a:cubicBezTo>
                    <a:pt x="989" y="421"/>
                    <a:pt x="992" y="419"/>
                    <a:pt x="995" y="418"/>
                  </a:cubicBezTo>
                  <a:cubicBezTo>
                    <a:pt x="1007" y="411"/>
                    <a:pt x="1020" y="407"/>
                    <a:pt x="1033" y="402"/>
                  </a:cubicBezTo>
                  <a:cubicBezTo>
                    <a:pt x="1192" y="348"/>
                    <a:pt x="1552" y="220"/>
                    <a:pt x="1507" y="5"/>
                  </a:cubicBezTo>
                  <a:cubicBezTo>
                    <a:pt x="1485" y="2"/>
                    <a:pt x="1463" y="1"/>
                    <a:pt x="1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5486250" y="3099075"/>
              <a:ext cx="11475" cy="10450"/>
            </a:xfrm>
            <a:custGeom>
              <a:avLst/>
              <a:gdLst/>
              <a:ahLst/>
              <a:cxnLst/>
              <a:rect l="l" t="t" r="r" b="b"/>
              <a:pathLst>
                <a:path w="459" h="418" extrusionOk="0">
                  <a:moveTo>
                    <a:pt x="78" y="1"/>
                  </a:moveTo>
                  <a:cubicBezTo>
                    <a:pt x="54" y="1"/>
                    <a:pt x="27" y="4"/>
                    <a:pt x="1" y="5"/>
                  </a:cubicBezTo>
                  <a:cubicBezTo>
                    <a:pt x="4" y="8"/>
                    <a:pt x="9" y="13"/>
                    <a:pt x="12" y="18"/>
                  </a:cubicBezTo>
                  <a:cubicBezTo>
                    <a:pt x="94" y="104"/>
                    <a:pt x="182" y="183"/>
                    <a:pt x="273" y="260"/>
                  </a:cubicBezTo>
                  <a:cubicBezTo>
                    <a:pt x="329" y="314"/>
                    <a:pt x="385" y="369"/>
                    <a:pt x="444" y="417"/>
                  </a:cubicBezTo>
                  <a:cubicBezTo>
                    <a:pt x="444" y="414"/>
                    <a:pt x="444" y="410"/>
                    <a:pt x="443" y="407"/>
                  </a:cubicBezTo>
                  <a:lnTo>
                    <a:pt x="443" y="407"/>
                  </a:lnTo>
                  <a:cubicBezTo>
                    <a:pt x="448" y="410"/>
                    <a:pt x="453" y="413"/>
                    <a:pt x="458" y="416"/>
                  </a:cubicBezTo>
                  <a:cubicBezTo>
                    <a:pt x="458" y="400"/>
                    <a:pt x="457" y="385"/>
                    <a:pt x="453" y="371"/>
                  </a:cubicBezTo>
                  <a:cubicBezTo>
                    <a:pt x="437" y="253"/>
                    <a:pt x="396" y="130"/>
                    <a:pt x="311" y="46"/>
                  </a:cubicBezTo>
                  <a:cubicBezTo>
                    <a:pt x="248" y="7"/>
                    <a:pt x="167" y="7"/>
                    <a:pt x="95" y="1"/>
                  </a:cubicBezTo>
                  <a:cubicBezTo>
                    <a:pt x="90" y="1"/>
                    <a:pt x="84"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5479075" y="3045750"/>
              <a:ext cx="487450" cy="520450"/>
            </a:xfrm>
            <a:custGeom>
              <a:avLst/>
              <a:gdLst/>
              <a:ahLst/>
              <a:cxnLst/>
              <a:rect l="l" t="t" r="r" b="b"/>
              <a:pathLst>
                <a:path w="19498" h="20818" extrusionOk="0">
                  <a:moveTo>
                    <a:pt x="8785" y="0"/>
                  </a:moveTo>
                  <a:cubicBezTo>
                    <a:pt x="8482" y="0"/>
                    <a:pt x="8184" y="24"/>
                    <a:pt x="7880" y="56"/>
                  </a:cubicBezTo>
                  <a:cubicBezTo>
                    <a:pt x="7399" y="110"/>
                    <a:pt x="6940" y="175"/>
                    <a:pt x="6474" y="293"/>
                  </a:cubicBezTo>
                  <a:cubicBezTo>
                    <a:pt x="6467" y="294"/>
                    <a:pt x="6460" y="294"/>
                    <a:pt x="6453" y="294"/>
                  </a:cubicBezTo>
                  <a:cubicBezTo>
                    <a:pt x="6448" y="294"/>
                    <a:pt x="6443" y="294"/>
                    <a:pt x="6438" y="294"/>
                  </a:cubicBezTo>
                  <a:cubicBezTo>
                    <a:pt x="6319" y="325"/>
                    <a:pt x="6200" y="356"/>
                    <a:pt x="6082" y="390"/>
                  </a:cubicBezTo>
                  <a:cubicBezTo>
                    <a:pt x="5587" y="544"/>
                    <a:pt x="5027" y="636"/>
                    <a:pt x="4666" y="1042"/>
                  </a:cubicBezTo>
                  <a:cubicBezTo>
                    <a:pt x="4353" y="1384"/>
                    <a:pt x="4171" y="1819"/>
                    <a:pt x="4005" y="2244"/>
                  </a:cubicBezTo>
                  <a:cubicBezTo>
                    <a:pt x="3825" y="2701"/>
                    <a:pt x="3635" y="3155"/>
                    <a:pt x="3476" y="3621"/>
                  </a:cubicBezTo>
                  <a:cubicBezTo>
                    <a:pt x="3332" y="4063"/>
                    <a:pt x="3198" y="4510"/>
                    <a:pt x="3055" y="4952"/>
                  </a:cubicBezTo>
                  <a:cubicBezTo>
                    <a:pt x="3050" y="4967"/>
                    <a:pt x="3044" y="4982"/>
                    <a:pt x="3040" y="4997"/>
                  </a:cubicBezTo>
                  <a:cubicBezTo>
                    <a:pt x="3030" y="5025"/>
                    <a:pt x="3020" y="5054"/>
                    <a:pt x="3011" y="5081"/>
                  </a:cubicBezTo>
                  <a:cubicBezTo>
                    <a:pt x="2762" y="5802"/>
                    <a:pt x="2496" y="6516"/>
                    <a:pt x="2320" y="7258"/>
                  </a:cubicBezTo>
                  <a:cubicBezTo>
                    <a:pt x="2129" y="8003"/>
                    <a:pt x="1946" y="8750"/>
                    <a:pt x="1714" y="9483"/>
                  </a:cubicBezTo>
                  <a:cubicBezTo>
                    <a:pt x="1674" y="9621"/>
                    <a:pt x="1638" y="9759"/>
                    <a:pt x="1597" y="9896"/>
                  </a:cubicBezTo>
                  <a:cubicBezTo>
                    <a:pt x="1578" y="9959"/>
                    <a:pt x="1563" y="10025"/>
                    <a:pt x="1530" y="10083"/>
                  </a:cubicBezTo>
                  <a:cubicBezTo>
                    <a:pt x="1516" y="10107"/>
                    <a:pt x="1492" y="10121"/>
                    <a:pt x="1467" y="10121"/>
                  </a:cubicBezTo>
                  <a:cubicBezTo>
                    <a:pt x="1455" y="10121"/>
                    <a:pt x="1442" y="10118"/>
                    <a:pt x="1431" y="10111"/>
                  </a:cubicBezTo>
                  <a:cubicBezTo>
                    <a:pt x="1362" y="10063"/>
                    <a:pt x="1414" y="9995"/>
                    <a:pt x="1432" y="9935"/>
                  </a:cubicBezTo>
                  <a:cubicBezTo>
                    <a:pt x="1549" y="9520"/>
                    <a:pt x="1671" y="9108"/>
                    <a:pt x="1776" y="8690"/>
                  </a:cubicBezTo>
                  <a:cubicBezTo>
                    <a:pt x="1961" y="7930"/>
                    <a:pt x="2140" y="7167"/>
                    <a:pt x="2371" y="6419"/>
                  </a:cubicBezTo>
                  <a:cubicBezTo>
                    <a:pt x="2522" y="5963"/>
                    <a:pt x="2692" y="5512"/>
                    <a:pt x="2839" y="5055"/>
                  </a:cubicBezTo>
                  <a:cubicBezTo>
                    <a:pt x="2849" y="5021"/>
                    <a:pt x="2859" y="4988"/>
                    <a:pt x="2870" y="4954"/>
                  </a:cubicBezTo>
                  <a:cubicBezTo>
                    <a:pt x="2843" y="4891"/>
                    <a:pt x="2820" y="4826"/>
                    <a:pt x="2793" y="4764"/>
                  </a:cubicBezTo>
                  <a:cubicBezTo>
                    <a:pt x="2758" y="4692"/>
                    <a:pt x="2715" y="4624"/>
                    <a:pt x="2665" y="4563"/>
                  </a:cubicBezTo>
                  <a:cubicBezTo>
                    <a:pt x="2605" y="4486"/>
                    <a:pt x="2486" y="4458"/>
                    <a:pt x="2345" y="4458"/>
                  </a:cubicBezTo>
                  <a:cubicBezTo>
                    <a:pt x="2316" y="4458"/>
                    <a:pt x="2286" y="4459"/>
                    <a:pt x="2256" y="4461"/>
                  </a:cubicBezTo>
                  <a:cubicBezTo>
                    <a:pt x="2244" y="4462"/>
                    <a:pt x="2234" y="4464"/>
                    <a:pt x="2222" y="4465"/>
                  </a:cubicBezTo>
                  <a:lnTo>
                    <a:pt x="2217" y="4465"/>
                  </a:lnTo>
                  <a:cubicBezTo>
                    <a:pt x="2207" y="4466"/>
                    <a:pt x="2197" y="4467"/>
                    <a:pt x="2186" y="4468"/>
                  </a:cubicBezTo>
                  <a:cubicBezTo>
                    <a:pt x="2174" y="4469"/>
                    <a:pt x="2162" y="4471"/>
                    <a:pt x="2150" y="4473"/>
                  </a:cubicBezTo>
                  <a:cubicBezTo>
                    <a:pt x="2142" y="4474"/>
                    <a:pt x="2133" y="4475"/>
                    <a:pt x="2125" y="4476"/>
                  </a:cubicBezTo>
                  <a:cubicBezTo>
                    <a:pt x="2122" y="4476"/>
                    <a:pt x="2118" y="4477"/>
                    <a:pt x="2115" y="4477"/>
                  </a:cubicBezTo>
                  <a:cubicBezTo>
                    <a:pt x="1909" y="4510"/>
                    <a:pt x="1702" y="4572"/>
                    <a:pt x="1592" y="4609"/>
                  </a:cubicBezTo>
                  <a:cubicBezTo>
                    <a:pt x="1157" y="4786"/>
                    <a:pt x="757" y="5036"/>
                    <a:pt x="376" y="5308"/>
                  </a:cubicBezTo>
                  <a:cubicBezTo>
                    <a:pt x="356" y="5322"/>
                    <a:pt x="336" y="5335"/>
                    <a:pt x="317" y="5349"/>
                  </a:cubicBezTo>
                  <a:cubicBezTo>
                    <a:pt x="311" y="5354"/>
                    <a:pt x="304" y="5359"/>
                    <a:pt x="298" y="5363"/>
                  </a:cubicBezTo>
                  <a:cubicBezTo>
                    <a:pt x="247" y="5400"/>
                    <a:pt x="197" y="5437"/>
                    <a:pt x="147" y="5474"/>
                  </a:cubicBezTo>
                  <a:cubicBezTo>
                    <a:pt x="0" y="5628"/>
                    <a:pt x="70" y="5930"/>
                    <a:pt x="75" y="6125"/>
                  </a:cubicBezTo>
                  <a:cubicBezTo>
                    <a:pt x="96" y="6349"/>
                    <a:pt x="123" y="6573"/>
                    <a:pt x="153" y="6797"/>
                  </a:cubicBezTo>
                  <a:cubicBezTo>
                    <a:pt x="294" y="7706"/>
                    <a:pt x="356" y="8627"/>
                    <a:pt x="521" y="9532"/>
                  </a:cubicBezTo>
                  <a:cubicBezTo>
                    <a:pt x="602" y="9963"/>
                    <a:pt x="729" y="10383"/>
                    <a:pt x="863" y="10800"/>
                  </a:cubicBezTo>
                  <a:cubicBezTo>
                    <a:pt x="1036" y="11277"/>
                    <a:pt x="1171" y="11782"/>
                    <a:pt x="1478" y="12194"/>
                  </a:cubicBezTo>
                  <a:cubicBezTo>
                    <a:pt x="1534" y="12253"/>
                    <a:pt x="1596" y="12313"/>
                    <a:pt x="1664" y="12370"/>
                  </a:cubicBezTo>
                  <a:cubicBezTo>
                    <a:pt x="1669" y="12370"/>
                    <a:pt x="1673" y="12369"/>
                    <a:pt x="1678" y="12369"/>
                  </a:cubicBezTo>
                  <a:cubicBezTo>
                    <a:pt x="1689" y="12369"/>
                    <a:pt x="1700" y="12372"/>
                    <a:pt x="1710" y="12377"/>
                  </a:cubicBezTo>
                  <a:cubicBezTo>
                    <a:pt x="2060" y="12623"/>
                    <a:pt x="2293" y="12764"/>
                    <a:pt x="2677" y="12764"/>
                  </a:cubicBezTo>
                  <a:cubicBezTo>
                    <a:pt x="2745" y="12764"/>
                    <a:pt x="2818" y="12759"/>
                    <a:pt x="2898" y="12750"/>
                  </a:cubicBezTo>
                  <a:cubicBezTo>
                    <a:pt x="3246" y="12704"/>
                    <a:pt x="3570" y="12561"/>
                    <a:pt x="3860" y="12366"/>
                  </a:cubicBezTo>
                  <a:cubicBezTo>
                    <a:pt x="3878" y="12355"/>
                    <a:pt x="3896" y="12344"/>
                    <a:pt x="3914" y="12334"/>
                  </a:cubicBezTo>
                  <a:cubicBezTo>
                    <a:pt x="3925" y="12325"/>
                    <a:pt x="3937" y="12318"/>
                    <a:pt x="3948" y="12312"/>
                  </a:cubicBezTo>
                  <a:cubicBezTo>
                    <a:pt x="3950" y="12309"/>
                    <a:pt x="3952" y="12308"/>
                    <a:pt x="3953" y="12307"/>
                  </a:cubicBezTo>
                  <a:cubicBezTo>
                    <a:pt x="3965" y="12300"/>
                    <a:pt x="3975" y="12293"/>
                    <a:pt x="3985" y="12285"/>
                  </a:cubicBezTo>
                  <a:cubicBezTo>
                    <a:pt x="3988" y="12284"/>
                    <a:pt x="3989" y="12284"/>
                    <a:pt x="3990" y="12283"/>
                  </a:cubicBezTo>
                  <a:cubicBezTo>
                    <a:pt x="3999" y="12276"/>
                    <a:pt x="4007" y="12270"/>
                    <a:pt x="4017" y="12264"/>
                  </a:cubicBezTo>
                  <a:cubicBezTo>
                    <a:pt x="4030" y="12254"/>
                    <a:pt x="4044" y="12243"/>
                    <a:pt x="4059" y="12232"/>
                  </a:cubicBezTo>
                  <a:cubicBezTo>
                    <a:pt x="4141" y="12170"/>
                    <a:pt x="4220" y="12100"/>
                    <a:pt x="4294" y="12026"/>
                  </a:cubicBezTo>
                  <a:cubicBezTo>
                    <a:pt x="4440" y="11883"/>
                    <a:pt x="4593" y="11746"/>
                    <a:pt x="4716" y="11582"/>
                  </a:cubicBezTo>
                  <a:cubicBezTo>
                    <a:pt x="4793" y="11475"/>
                    <a:pt x="4868" y="11369"/>
                    <a:pt x="4942" y="11262"/>
                  </a:cubicBezTo>
                  <a:cubicBezTo>
                    <a:pt x="5183" y="10934"/>
                    <a:pt x="5364" y="10569"/>
                    <a:pt x="5547" y="10206"/>
                  </a:cubicBezTo>
                  <a:cubicBezTo>
                    <a:pt x="5741" y="9844"/>
                    <a:pt x="5921" y="9473"/>
                    <a:pt x="6109" y="9107"/>
                  </a:cubicBezTo>
                  <a:cubicBezTo>
                    <a:pt x="6270" y="8804"/>
                    <a:pt x="6436" y="8503"/>
                    <a:pt x="6572" y="8189"/>
                  </a:cubicBezTo>
                  <a:cubicBezTo>
                    <a:pt x="6827" y="7634"/>
                    <a:pt x="6983" y="7043"/>
                    <a:pt x="7167" y="6463"/>
                  </a:cubicBezTo>
                  <a:cubicBezTo>
                    <a:pt x="7319" y="6013"/>
                    <a:pt x="7491" y="5570"/>
                    <a:pt x="7596" y="5106"/>
                  </a:cubicBezTo>
                  <a:cubicBezTo>
                    <a:pt x="7725" y="4529"/>
                    <a:pt x="7778" y="3936"/>
                    <a:pt x="7766" y="3345"/>
                  </a:cubicBezTo>
                  <a:cubicBezTo>
                    <a:pt x="7752" y="2877"/>
                    <a:pt x="7696" y="2391"/>
                    <a:pt x="7487" y="1966"/>
                  </a:cubicBezTo>
                  <a:cubicBezTo>
                    <a:pt x="7402" y="1830"/>
                    <a:pt x="7347" y="1674"/>
                    <a:pt x="7247" y="1549"/>
                  </a:cubicBezTo>
                  <a:cubicBezTo>
                    <a:pt x="7175" y="1475"/>
                    <a:pt x="7087" y="1418"/>
                    <a:pt x="7002" y="1361"/>
                  </a:cubicBezTo>
                  <a:cubicBezTo>
                    <a:pt x="6698" y="1152"/>
                    <a:pt x="6360" y="995"/>
                    <a:pt x="5995" y="995"/>
                  </a:cubicBezTo>
                  <a:cubicBezTo>
                    <a:pt x="5926" y="995"/>
                    <a:pt x="5857" y="1000"/>
                    <a:pt x="5787" y="1012"/>
                  </a:cubicBezTo>
                  <a:cubicBezTo>
                    <a:pt x="5689" y="1024"/>
                    <a:pt x="5589" y="1034"/>
                    <a:pt x="5498" y="1044"/>
                  </a:cubicBezTo>
                  <a:cubicBezTo>
                    <a:pt x="5487" y="1045"/>
                    <a:pt x="5475" y="1047"/>
                    <a:pt x="5464" y="1050"/>
                  </a:cubicBezTo>
                  <a:cubicBezTo>
                    <a:pt x="5458" y="1051"/>
                    <a:pt x="5453" y="1052"/>
                    <a:pt x="5448" y="1052"/>
                  </a:cubicBezTo>
                  <a:cubicBezTo>
                    <a:pt x="5408" y="1052"/>
                    <a:pt x="5374" y="1016"/>
                    <a:pt x="5367" y="978"/>
                  </a:cubicBezTo>
                  <a:cubicBezTo>
                    <a:pt x="5360" y="931"/>
                    <a:pt x="5387" y="887"/>
                    <a:pt x="5433" y="877"/>
                  </a:cubicBezTo>
                  <a:cubicBezTo>
                    <a:pt x="5635" y="851"/>
                    <a:pt x="5837" y="816"/>
                    <a:pt x="6039" y="816"/>
                  </a:cubicBezTo>
                  <a:cubicBezTo>
                    <a:pt x="6145" y="816"/>
                    <a:pt x="6251" y="826"/>
                    <a:pt x="6356" y="851"/>
                  </a:cubicBezTo>
                  <a:cubicBezTo>
                    <a:pt x="6537" y="899"/>
                    <a:pt x="6714" y="968"/>
                    <a:pt x="6876" y="1066"/>
                  </a:cubicBezTo>
                  <a:cubicBezTo>
                    <a:pt x="7041" y="1169"/>
                    <a:pt x="7214" y="1267"/>
                    <a:pt x="7353" y="1403"/>
                  </a:cubicBezTo>
                  <a:cubicBezTo>
                    <a:pt x="7466" y="1518"/>
                    <a:pt x="7514" y="1677"/>
                    <a:pt x="7596" y="1812"/>
                  </a:cubicBezTo>
                  <a:cubicBezTo>
                    <a:pt x="7807" y="2196"/>
                    <a:pt x="7879" y="2636"/>
                    <a:pt x="7907" y="3067"/>
                  </a:cubicBezTo>
                  <a:cubicBezTo>
                    <a:pt x="7936" y="3875"/>
                    <a:pt x="7882" y="4696"/>
                    <a:pt x="7677" y="5479"/>
                  </a:cubicBezTo>
                  <a:cubicBezTo>
                    <a:pt x="7583" y="5844"/>
                    <a:pt x="7450" y="6196"/>
                    <a:pt x="7331" y="6551"/>
                  </a:cubicBezTo>
                  <a:cubicBezTo>
                    <a:pt x="7185" y="7000"/>
                    <a:pt x="7056" y="7453"/>
                    <a:pt x="6878" y="7890"/>
                  </a:cubicBezTo>
                  <a:cubicBezTo>
                    <a:pt x="6601" y="8600"/>
                    <a:pt x="6226" y="9266"/>
                    <a:pt x="5884" y="9947"/>
                  </a:cubicBezTo>
                  <a:cubicBezTo>
                    <a:pt x="5608" y="10440"/>
                    <a:pt x="5365" y="10954"/>
                    <a:pt x="5028" y="11409"/>
                  </a:cubicBezTo>
                  <a:cubicBezTo>
                    <a:pt x="4882" y="11626"/>
                    <a:pt x="4730" y="11839"/>
                    <a:pt x="4539" y="12017"/>
                  </a:cubicBezTo>
                  <a:cubicBezTo>
                    <a:pt x="4393" y="12165"/>
                    <a:pt x="4248" y="12313"/>
                    <a:pt x="4078" y="12432"/>
                  </a:cubicBezTo>
                  <a:cubicBezTo>
                    <a:pt x="4141" y="13091"/>
                    <a:pt x="4198" y="13749"/>
                    <a:pt x="4249" y="14409"/>
                  </a:cubicBezTo>
                  <a:cubicBezTo>
                    <a:pt x="4333" y="15744"/>
                    <a:pt x="4403" y="17080"/>
                    <a:pt x="4558" y="18409"/>
                  </a:cubicBezTo>
                  <a:cubicBezTo>
                    <a:pt x="4638" y="19157"/>
                    <a:pt x="4723" y="19905"/>
                    <a:pt x="4819" y="20651"/>
                  </a:cubicBezTo>
                  <a:cubicBezTo>
                    <a:pt x="5198" y="20718"/>
                    <a:pt x="5581" y="20766"/>
                    <a:pt x="5965" y="20792"/>
                  </a:cubicBezTo>
                  <a:cubicBezTo>
                    <a:pt x="5967" y="20792"/>
                    <a:pt x="5969" y="20793"/>
                    <a:pt x="5972" y="20793"/>
                  </a:cubicBezTo>
                  <a:cubicBezTo>
                    <a:pt x="5998" y="20795"/>
                    <a:pt x="6025" y="20797"/>
                    <a:pt x="6051" y="20798"/>
                  </a:cubicBezTo>
                  <a:cubicBezTo>
                    <a:pt x="6078" y="20799"/>
                    <a:pt x="6106" y="20802"/>
                    <a:pt x="6132" y="20803"/>
                  </a:cubicBezTo>
                  <a:lnTo>
                    <a:pt x="6139" y="20803"/>
                  </a:lnTo>
                  <a:cubicBezTo>
                    <a:pt x="6318" y="20813"/>
                    <a:pt x="6497" y="20817"/>
                    <a:pt x="6677" y="20817"/>
                  </a:cubicBezTo>
                  <a:cubicBezTo>
                    <a:pt x="6789" y="20817"/>
                    <a:pt x="6901" y="20816"/>
                    <a:pt x="7013" y="20812"/>
                  </a:cubicBezTo>
                  <a:cubicBezTo>
                    <a:pt x="8286" y="20783"/>
                    <a:pt x="9550" y="20620"/>
                    <a:pt x="10796" y="20367"/>
                  </a:cubicBezTo>
                  <a:cubicBezTo>
                    <a:pt x="11781" y="20187"/>
                    <a:pt x="12755" y="19948"/>
                    <a:pt x="13709" y="19648"/>
                  </a:cubicBezTo>
                  <a:cubicBezTo>
                    <a:pt x="13764" y="19631"/>
                    <a:pt x="13818" y="19613"/>
                    <a:pt x="13873" y="19596"/>
                  </a:cubicBezTo>
                  <a:cubicBezTo>
                    <a:pt x="14949" y="19248"/>
                    <a:pt x="15997" y="18822"/>
                    <a:pt x="17009" y="18314"/>
                  </a:cubicBezTo>
                  <a:cubicBezTo>
                    <a:pt x="17463" y="18075"/>
                    <a:pt x="17892" y="17794"/>
                    <a:pt x="18308" y="17494"/>
                  </a:cubicBezTo>
                  <a:cubicBezTo>
                    <a:pt x="18314" y="17490"/>
                    <a:pt x="18320" y="17485"/>
                    <a:pt x="18327" y="17480"/>
                  </a:cubicBezTo>
                  <a:cubicBezTo>
                    <a:pt x="18345" y="17467"/>
                    <a:pt x="18364" y="17454"/>
                    <a:pt x="18382" y="17440"/>
                  </a:cubicBezTo>
                  <a:cubicBezTo>
                    <a:pt x="18417" y="17415"/>
                    <a:pt x="18451" y="17389"/>
                    <a:pt x="18485" y="17364"/>
                  </a:cubicBezTo>
                  <a:cubicBezTo>
                    <a:pt x="18829" y="17109"/>
                    <a:pt x="19164" y="16842"/>
                    <a:pt x="19498" y="16576"/>
                  </a:cubicBezTo>
                  <a:cubicBezTo>
                    <a:pt x="19413" y="16342"/>
                    <a:pt x="19331" y="16106"/>
                    <a:pt x="19249" y="15872"/>
                  </a:cubicBezTo>
                  <a:lnTo>
                    <a:pt x="19249" y="15871"/>
                  </a:lnTo>
                  <a:cubicBezTo>
                    <a:pt x="19104" y="15455"/>
                    <a:pt x="18965" y="15036"/>
                    <a:pt x="18828" y="14617"/>
                  </a:cubicBezTo>
                  <a:cubicBezTo>
                    <a:pt x="18391" y="13289"/>
                    <a:pt x="17979" y="11950"/>
                    <a:pt x="17464" y="10650"/>
                  </a:cubicBezTo>
                  <a:cubicBezTo>
                    <a:pt x="17012" y="9548"/>
                    <a:pt x="16542" y="8455"/>
                    <a:pt x="16074" y="7360"/>
                  </a:cubicBezTo>
                  <a:cubicBezTo>
                    <a:pt x="15781" y="6695"/>
                    <a:pt x="15443" y="6050"/>
                    <a:pt x="15119" y="5400"/>
                  </a:cubicBezTo>
                  <a:cubicBezTo>
                    <a:pt x="14705" y="4573"/>
                    <a:pt x="14301" y="3740"/>
                    <a:pt x="13866" y="2929"/>
                  </a:cubicBezTo>
                  <a:cubicBezTo>
                    <a:pt x="13726" y="2663"/>
                    <a:pt x="13570" y="2408"/>
                    <a:pt x="13406" y="2158"/>
                  </a:cubicBezTo>
                  <a:cubicBezTo>
                    <a:pt x="13359" y="2081"/>
                    <a:pt x="13261" y="1983"/>
                    <a:pt x="13366" y="1915"/>
                  </a:cubicBezTo>
                  <a:cubicBezTo>
                    <a:pt x="13378" y="1910"/>
                    <a:pt x="13389" y="1908"/>
                    <a:pt x="13400" y="1908"/>
                  </a:cubicBezTo>
                  <a:cubicBezTo>
                    <a:pt x="13461" y="1908"/>
                    <a:pt x="13493" y="1985"/>
                    <a:pt x="13527" y="2032"/>
                  </a:cubicBezTo>
                  <a:cubicBezTo>
                    <a:pt x="13703" y="2302"/>
                    <a:pt x="13868" y="2578"/>
                    <a:pt x="14018" y="2863"/>
                  </a:cubicBezTo>
                  <a:cubicBezTo>
                    <a:pt x="14853" y="4524"/>
                    <a:pt x="15745" y="6157"/>
                    <a:pt x="16486" y="7862"/>
                  </a:cubicBezTo>
                  <a:cubicBezTo>
                    <a:pt x="16576" y="8068"/>
                    <a:pt x="16666" y="8273"/>
                    <a:pt x="16753" y="8479"/>
                  </a:cubicBezTo>
                  <a:lnTo>
                    <a:pt x="16754" y="8479"/>
                  </a:lnTo>
                  <a:cubicBezTo>
                    <a:pt x="16761" y="8477"/>
                    <a:pt x="16768" y="8475"/>
                    <a:pt x="16775" y="8473"/>
                  </a:cubicBezTo>
                  <a:cubicBezTo>
                    <a:pt x="16845" y="8443"/>
                    <a:pt x="16921" y="8418"/>
                    <a:pt x="16978" y="8364"/>
                  </a:cubicBezTo>
                  <a:cubicBezTo>
                    <a:pt x="17112" y="8170"/>
                    <a:pt x="17181" y="7933"/>
                    <a:pt x="17228" y="7703"/>
                  </a:cubicBezTo>
                  <a:cubicBezTo>
                    <a:pt x="17293" y="7322"/>
                    <a:pt x="17230" y="6934"/>
                    <a:pt x="17119" y="6566"/>
                  </a:cubicBezTo>
                  <a:cubicBezTo>
                    <a:pt x="16828" y="5595"/>
                    <a:pt x="16271" y="4729"/>
                    <a:pt x="15645" y="3942"/>
                  </a:cubicBezTo>
                  <a:cubicBezTo>
                    <a:pt x="14863" y="2919"/>
                    <a:pt x="13899" y="2047"/>
                    <a:pt x="12883" y="1267"/>
                  </a:cubicBezTo>
                  <a:cubicBezTo>
                    <a:pt x="12877" y="1258"/>
                    <a:pt x="12874" y="1249"/>
                    <a:pt x="12871" y="1238"/>
                  </a:cubicBezTo>
                  <a:cubicBezTo>
                    <a:pt x="12460" y="914"/>
                    <a:pt x="11975" y="693"/>
                    <a:pt x="11487" y="510"/>
                  </a:cubicBezTo>
                  <a:cubicBezTo>
                    <a:pt x="10702" y="217"/>
                    <a:pt x="9876" y="34"/>
                    <a:pt x="9039" y="6"/>
                  </a:cubicBezTo>
                  <a:cubicBezTo>
                    <a:pt x="8954" y="2"/>
                    <a:pt x="8869" y="0"/>
                    <a:pt x="8785" y="0"/>
                  </a:cubicBezTo>
                  <a:close/>
                </a:path>
              </a:pathLst>
            </a:custGeom>
            <a:solidFill>
              <a:srgbClr val="FFA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a:off x="5726575" y="3878225"/>
              <a:ext cx="71275" cy="37250"/>
            </a:xfrm>
            <a:custGeom>
              <a:avLst/>
              <a:gdLst/>
              <a:ahLst/>
              <a:cxnLst/>
              <a:rect l="l" t="t" r="r" b="b"/>
              <a:pathLst>
                <a:path w="2851" h="1490" extrusionOk="0">
                  <a:moveTo>
                    <a:pt x="2766" y="1"/>
                  </a:moveTo>
                  <a:lnTo>
                    <a:pt x="2609" y="10"/>
                  </a:lnTo>
                  <a:cubicBezTo>
                    <a:pt x="2035" y="42"/>
                    <a:pt x="1460" y="74"/>
                    <a:pt x="886" y="111"/>
                  </a:cubicBezTo>
                  <a:cubicBezTo>
                    <a:pt x="650" y="126"/>
                    <a:pt x="414" y="143"/>
                    <a:pt x="178" y="159"/>
                  </a:cubicBezTo>
                  <a:cubicBezTo>
                    <a:pt x="266" y="877"/>
                    <a:pt x="239" y="1151"/>
                    <a:pt x="0" y="1338"/>
                  </a:cubicBezTo>
                  <a:cubicBezTo>
                    <a:pt x="371" y="1396"/>
                    <a:pt x="746" y="1428"/>
                    <a:pt x="1118" y="1469"/>
                  </a:cubicBezTo>
                  <a:cubicBezTo>
                    <a:pt x="1272" y="1482"/>
                    <a:pt x="1426" y="1489"/>
                    <a:pt x="1581" y="1489"/>
                  </a:cubicBezTo>
                  <a:cubicBezTo>
                    <a:pt x="1957" y="1489"/>
                    <a:pt x="2333" y="1447"/>
                    <a:pt x="2698" y="1357"/>
                  </a:cubicBezTo>
                  <a:cubicBezTo>
                    <a:pt x="2750" y="1342"/>
                    <a:pt x="2799" y="1327"/>
                    <a:pt x="2850" y="1309"/>
                  </a:cubicBezTo>
                  <a:cubicBezTo>
                    <a:pt x="2848" y="1285"/>
                    <a:pt x="2846" y="1261"/>
                    <a:pt x="2843" y="1235"/>
                  </a:cubicBezTo>
                  <a:lnTo>
                    <a:pt x="2843" y="1236"/>
                  </a:lnTo>
                  <a:cubicBezTo>
                    <a:pt x="2810" y="824"/>
                    <a:pt x="2789" y="413"/>
                    <a:pt x="2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a:off x="5925300" y="3780800"/>
              <a:ext cx="58525" cy="76025"/>
            </a:xfrm>
            <a:custGeom>
              <a:avLst/>
              <a:gdLst/>
              <a:ahLst/>
              <a:cxnLst/>
              <a:rect l="l" t="t" r="r" b="b"/>
              <a:pathLst>
                <a:path w="2341" h="3041" extrusionOk="0">
                  <a:moveTo>
                    <a:pt x="1656" y="0"/>
                  </a:moveTo>
                  <a:cubicBezTo>
                    <a:pt x="1100" y="510"/>
                    <a:pt x="558" y="1035"/>
                    <a:pt x="1" y="1542"/>
                  </a:cubicBezTo>
                  <a:cubicBezTo>
                    <a:pt x="117" y="1698"/>
                    <a:pt x="225" y="1861"/>
                    <a:pt x="330" y="2024"/>
                  </a:cubicBezTo>
                  <a:cubicBezTo>
                    <a:pt x="388" y="2122"/>
                    <a:pt x="472" y="2215"/>
                    <a:pt x="471" y="2334"/>
                  </a:cubicBezTo>
                  <a:cubicBezTo>
                    <a:pt x="460" y="2527"/>
                    <a:pt x="384" y="2711"/>
                    <a:pt x="330" y="2895"/>
                  </a:cubicBezTo>
                  <a:cubicBezTo>
                    <a:pt x="314" y="2944"/>
                    <a:pt x="297" y="2992"/>
                    <a:pt x="280" y="3041"/>
                  </a:cubicBezTo>
                  <a:cubicBezTo>
                    <a:pt x="522" y="2893"/>
                    <a:pt x="766" y="2735"/>
                    <a:pt x="988" y="2564"/>
                  </a:cubicBezTo>
                  <a:cubicBezTo>
                    <a:pt x="1510" y="2128"/>
                    <a:pt x="1938" y="1592"/>
                    <a:pt x="2328" y="1036"/>
                  </a:cubicBezTo>
                  <a:cubicBezTo>
                    <a:pt x="2332" y="1030"/>
                    <a:pt x="2337" y="1025"/>
                    <a:pt x="2340" y="1019"/>
                  </a:cubicBezTo>
                  <a:cubicBezTo>
                    <a:pt x="2243" y="875"/>
                    <a:pt x="2150" y="729"/>
                    <a:pt x="2055" y="585"/>
                  </a:cubicBezTo>
                  <a:cubicBezTo>
                    <a:pt x="1927" y="386"/>
                    <a:pt x="1787" y="196"/>
                    <a:pt x="1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5910875" y="3809700"/>
              <a:ext cx="84625" cy="90650"/>
            </a:xfrm>
            <a:custGeom>
              <a:avLst/>
              <a:gdLst/>
              <a:ahLst/>
              <a:cxnLst/>
              <a:rect l="l" t="t" r="r" b="b"/>
              <a:pathLst>
                <a:path w="3385" h="3626" extrusionOk="0">
                  <a:moveTo>
                    <a:pt x="3013" y="0"/>
                  </a:moveTo>
                  <a:cubicBezTo>
                    <a:pt x="2910" y="140"/>
                    <a:pt x="2808" y="279"/>
                    <a:pt x="2711" y="422"/>
                  </a:cubicBezTo>
                  <a:cubicBezTo>
                    <a:pt x="2514" y="694"/>
                    <a:pt x="2289" y="944"/>
                    <a:pt x="2056" y="1185"/>
                  </a:cubicBezTo>
                  <a:cubicBezTo>
                    <a:pt x="1829" y="1431"/>
                    <a:pt x="1565" y="1637"/>
                    <a:pt x="1284" y="1819"/>
                  </a:cubicBezTo>
                  <a:cubicBezTo>
                    <a:pt x="1124" y="1920"/>
                    <a:pt x="941" y="2048"/>
                    <a:pt x="752" y="2152"/>
                  </a:cubicBezTo>
                  <a:cubicBezTo>
                    <a:pt x="728" y="2207"/>
                    <a:pt x="702" y="2261"/>
                    <a:pt x="676" y="2315"/>
                  </a:cubicBezTo>
                  <a:cubicBezTo>
                    <a:pt x="439" y="2745"/>
                    <a:pt x="168" y="3160"/>
                    <a:pt x="0" y="3625"/>
                  </a:cubicBezTo>
                  <a:cubicBezTo>
                    <a:pt x="381" y="3596"/>
                    <a:pt x="759" y="3061"/>
                    <a:pt x="1047" y="2820"/>
                  </a:cubicBezTo>
                  <a:cubicBezTo>
                    <a:pt x="1258" y="2626"/>
                    <a:pt x="1488" y="2430"/>
                    <a:pt x="1690" y="2228"/>
                  </a:cubicBezTo>
                  <a:cubicBezTo>
                    <a:pt x="1929" y="1979"/>
                    <a:pt x="2170" y="1724"/>
                    <a:pt x="2414" y="1480"/>
                  </a:cubicBezTo>
                  <a:cubicBezTo>
                    <a:pt x="2737" y="1142"/>
                    <a:pt x="3047" y="789"/>
                    <a:pt x="3385" y="466"/>
                  </a:cubicBezTo>
                  <a:cubicBezTo>
                    <a:pt x="3249" y="320"/>
                    <a:pt x="3127" y="163"/>
                    <a:pt x="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5691700" y="3915050"/>
              <a:ext cx="107675" cy="13325"/>
            </a:xfrm>
            <a:custGeom>
              <a:avLst/>
              <a:gdLst/>
              <a:ahLst/>
              <a:cxnLst/>
              <a:rect l="l" t="t" r="r" b="b"/>
              <a:pathLst>
                <a:path w="4307" h="533" extrusionOk="0">
                  <a:moveTo>
                    <a:pt x="4259" y="0"/>
                  </a:moveTo>
                  <a:cubicBezTo>
                    <a:pt x="4201" y="19"/>
                    <a:pt x="4142" y="37"/>
                    <a:pt x="4082" y="52"/>
                  </a:cubicBezTo>
                  <a:cubicBezTo>
                    <a:pt x="3719" y="139"/>
                    <a:pt x="3344" y="189"/>
                    <a:pt x="2970" y="189"/>
                  </a:cubicBezTo>
                  <a:cubicBezTo>
                    <a:pt x="2939" y="189"/>
                    <a:pt x="2908" y="189"/>
                    <a:pt x="2877" y="188"/>
                  </a:cubicBezTo>
                  <a:cubicBezTo>
                    <a:pt x="2465" y="180"/>
                    <a:pt x="2056" y="124"/>
                    <a:pt x="1647" y="75"/>
                  </a:cubicBezTo>
                  <a:cubicBezTo>
                    <a:pt x="1483" y="51"/>
                    <a:pt x="1316" y="34"/>
                    <a:pt x="1150" y="7"/>
                  </a:cubicBezTo>
                  <a:cubicBezTo>
                    <a:pt x="896" y="124"/>
                    <a:pt x="523" y="246"/>
                    <a:pt x="0" y="500"/>
                  </a:cubicBezTo>
                  <a:cubicBezTo>
                    <a:pt x="92" y="525"/>
                    <a:pt x="186" y="533"/>
                    <a:pt x="280" y="533"/>
                  </a:cubicBezTo>
                  <a:cubicBezTo>
                    <a:pt x="463" y="533"/>
                    <a:pt x="649" y="502"/>
                    <a:pt x="831" y="502"/>
                  </a:cubicBezTo>
                  <a:cubicBezTo>
                    <a:pt x="833" y="502"/>
                    <a:pt x="835" y="502"/>
                    <a:pt x="837" y="503"/>
                  </a:cubicBezTo>
                  <a:cubicBezTo>
                    <a:pt x="1249" y="485"/>
                    <a:pt x="1658" y="491"/>
                    <a:pt x="2070" y="487"/>
                  </a:cubicBezTo>
                  <a:cubicBezTo>
                    <a:pt x="2425" y="491"/>
                    <a:pt x="2783" y="505"/>
                    <a:pt x="3141" y="505"/>
                  </a:cubicBezTo>
                  <a:cubicBezTo>
                    <a:pt x="3523" y="505"/>
                    <a:pt x="3905" y="489"/>
                    <a:pt x="4283" y="431"/>
                  </a:cubicBezTo>
                  <a:cubicBezTo>
                    <a:pt x="4306" y="381"/>
                    <a:pt x="4284" y="322"/>
                    <a:pt x="4284" y="269"/>
                  </a:cubicBezTo>
                  <a:lnTo>
                    <a:pt x="4283" y="269"/>
                  </a:lnTo>
                  <a:cubicBezTo>
                    <a:pt x="4275" y="179"/>
                    <a:pt x="4267" y="89"/>
                    <a:pt x="4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5479075" y="3045750"/>
              <a:ext cx="487450" cy="520450"/>
            </a:xfrm>
            <a:custGeom>
              <a:avLst/>
              <a:gdLst/>
              <a:ahLst/>
              <a:cxnLst/>
              <a:rect l="l" t="t" r="r" b="b"/>
              <a:pathLst>
                <a:path w="19498" h="20818" extrusionOk="0">
                  <a:moveTo>
                    <a:pt x="8785" y="0"/>
                  </a:moveTo>
                  <a:cubicBezTo>
                    <a:pt x="8482" y="0"/>
                    <a:pt x="8184" y="24"/>
                    <a:pt x="7880" y="56"/>
                  </a:cubicBezTo>
                  <a:cubicBezTo>
                    <a:pt x="7399" y="110"/>
                    <a:pt x="6940" y="175"/>
                    <a:pt x="6474" y="293"/>
                  </a:cubicBezTo>
                  <a:cubicBezTo>
                    <a:pt x="6467" y="294"/>
                    <a:pt x="6460" y="294"/>
                    <a:pt x="6453" y="294"/>
                  </a:cubicBezTo>
                  <a:cubicBezTo>
                    <a:pt x="6448" y="294"/>
                    <a:pt x="6443" y="294"/>
                    <a:pt x="6438" y="294"/>
                  </a:cubicBezTo>
                  <a:cubicBezTo>
                    <a:pt x="6319" y="325"/>
                    <a:pt x="6200" y="356"/>
                    <a:pt x="6082" y="390"/>
                  </a:cubicBezTo>
                  <a:cubicBezTo>
                    <a:pt x="5587" y="544"/>
                    <a:pt x="5027" y="636"/>
                    <a:pt x="4666" y="1042"/>
                  </a:cubicBezTo>
                  <a:cubicBezTo>
                    <a:pt x="4353" y="1384"/>
                    <a:pt x="4171" y="1819"/>
                    <a:pt x="4005" y="2244"/>
                  </a:cubicBezTo>
                  <a:cubicBezTo>
                    <a:pt x="3825" y="2701"/>
                    <a:pt x="3635" y="3155"/>
                    <a:pt x="3476" y="3621"/>
                  </a:cubicBezTo>
                  <a:cubicBezTo>
                    <a:pt x="3332" y="4063"/>
                    <a:pt x="3198" y="4510"/>
                    <a:pt x="3055" y="4952"/>
                  </a:cubicBezTo>
                  <a:cubicBezTo>
                    <a:pt x="3050" y="4967"/>
                    <a:pt x="3044" y="4982"/>
                    <a:pt x="3040" y="4997"/>
                  </a:cubicBezTo>
                  <a:cubicBezTo>
                    <a:pt x="3030" y="5025"/>
                    <a:pt x="3020" y="5054"/>
                    <a:pt x="3011" y="5081"/>
                  </a:cubicBezTo>
                  <a:cubicBezTo>
                    <a:pt x="2762" y="5802"/>
                    <a:pt x="2496" y="6516"/>
                    <a:pt x="2320" y="7258"/>
                  </a:cubicBezTo>
                  <a:cubicBezTo>
                    <a:pt x="2129" y="8003"/>
                    <a:pt x="1946" y="8750"/>
                    <a:pt x="1714" y="9483"/>
                  </a:cubicBezTo>
                  <a:cubicBezTo>
                    <a:pt x="1674" y="9621"/>
                    <a:pt x="1638" y="9759"/>
                    <a:pt x="1597" y="9896"/>
                  </a:cubicBezTo>
                  <a:cubicBezTo>
                    <a:pt x="1578" y="9959"/>
                    <a:pt x="1563" y="10025"/>
                    <a:pt x="1530" y="10083"/>
                  </a:cubicBezTo>
                  <a:cubicBezTo>
                    <a:pt x="1516" y="10107"/>
                    <a:pt x="1492" y="10121"/>
                    <a:pt x="1467" y="10121"/>
                  </a:cubicBezTo>
                  <a:cubicBezTo>
                    <a:pt x="1455" y="10121"/>
                    <a:pt x="1442" y="10118"/>
                    <a:pt x="1431" y="10111"/>
                  </a:cubicBezTo>
                  <a:cubicBezTo>
                    <a:pt x="1362" y="10063"/>
                    <a:pt x="1414" y="9995"/>
                    <a:pt x="1432" y="9935"/>
                  </a:cubicBezTo>
                  <a:cubicBezTo>
                    <a:pt x="1549" y="9520"/>
                    <a:pt x="1671" y="9108"/>
                    <a:pt x="1776" y="8690"/>
                  </a:cubicBezTo>
                  <a:cubicBezTo>
                    <a:pt x="1961" y="7930"/>
                    <a:pt x="2140" y="7167"/>
                    <a:pt x="2371" y="6419"/>
                  </a:cubicBezTo>
                  <a:cubicBezTo>
                    <a:pt x="2522" y="5963"/>
                    <a:pt x="2692" y="5512"/>
                    <a:pt x="2839" y="5055"/>
                  </a:cubicBezTo>
                  <a:cubicBezTo>
                    <a:pt x="2849" y="5021"/>
                    <a:pt x="2859" y="4988"/>
                    <a:pt x="2870" y="4954"/>
                  </a:cubicBezTo>
                  <a:cubicBezTo>
                    <a:pt x="2843" y="4891"/>
                    <a:pt x="2820" y="4826"/>
                    <a:pt x="2793" y="4764"/>
                  </a:cubicBezTo>
                  <a:cubicBezTo>
                    <a:pt x="2758" y="4692"/>
                    <a:pt x="2715" y="4624"/>
                    <a:pt x="2665" y="4563"/>
                  </a:cubicBezTo>
                  <a:cubicBezTo>
                    <a:pt x="2605" y="4486"/>
                    <a:pt x="2486" y="4458"/>
                    <a:pt x="2345" y="4458"/>
                  </a:cubicBezTo>
                  <a:cubicBezTo>
                    <a:pt x="2316" y="4458"/>
                    <a:pt x="2286" y="4459"/>
                    <a:pt x="2256" y="4461"/>
                  </a:cubicBezTo>
                  <a:cubicBezTo>
                    <a:pt x="2244" y="4462"/>
                    <a:pt x="2234" y="4464"/>
                    <a:pt x="2222" y="4465"/>
                  </a:cubicBezTo>
                  <a:lnTo>
                    <a:pt x="2217" y="4465"/>
                  </a:lnTo>
                  <a:cubicBezTo>
                    <a:pt x="2207" y="4466"/>
                    <a:pt x="2197" y="4467"/>
                    <a:pt x="2186" y="4468"/>
                  </a:cubicBezTo>
                  <a:cubicBezTo>
                    <a:pt x="2174" y="4469"/>
                    <a:pt x="2162" y="4471"/>
                    <a:pt x="2150" y="4473"/>
                  </a:cubicBezTo>
                  <a:cubicBezTo>
                    <a:pt x="2142" y="4474"/>
                    <a:pt x="2133" y="4475"/>
                    <a:pt x="2125" y="4476"/>
                  </a:cubicBezTo>
                  <a:cubicBezTo>
                    <a:pt x="2122" y="4476"/>
                    <a:pt x="2118" y="4477"/>
                    <a:pt x="2115" y="4477"/>
                  </a:cubicBezTo>
                  <a:cubicBezTo>
                    <a:pt x="1909" y="4510"/>
                    <a:pt x="1702" y="4572"/>
                    <a:pt x="1592" y="4609"/>
                  </a:cubicBezTo>
                  <a:cubicBezTo>
                    <a:pt x="1157" y="4786"/>
                    <a:pt x="757" y="5036"/>
                    <a:pt x="376" y="5308"/>
                  </a:cubicBezTo>
                  <a:cubicBezTo>
                    <a:pt x="356" y="5322"/>
                    <a:pt x="336" y="5335"/>
                    <a:pt x="317" y="5349"/>
                  </a:cubicBezTo>
                  <a:cubicBezTo>
                    <a:pt x="311" y="5354"/>
                    <a:pt x="304" y="5359"/>
                    <a:pt x="298" y="5363"/>
                  </a:cubicBezTo>
                  <a:cubicBezTo>
                    <a:pt x="247" y="5400"/>
                    <a:pt x="197" y="5437"/>
                    <a:pt x="147" y="5474"/>
                  </a:cubicBezTo>
                  <a:cubicBezTo>
                    <a:pt x="0" y="5628"/>
                    <a:pt x="70" y="5930"/>
                    <a:pt x="75" y="6125"/>
                  </a:cubicBezTo>
                  <a:cubicBezTo>
                    <a:pt x="96" y="6349"/>
                    <a:pt x="123" y="6573"/>
                    <a:pt x="153" y="6797"/>
                  </a:cubicBezTo>
                  <a:cubicBezTo>
                    <a:pt x="294" y="7706"/>
                    <a:pt x="356" y="8627"/>
                    <a:pt x="521" y="9532"/>
                  </a:cubicBezTo>
                  <a:cubicBezTo>
                    <a:pt x="602" y="9963"/>
                    <a:pt x="729" y="10383"/>
                    <a:pt x="863" y="10800"/>
                  </a:cubicBezTo>
                  <a:cubicBezTo>
                    <a:pt x="1036" y="11277"/>
                    <a:pt x="1171" y="11782"/>
                    <a:pt x="1478" y="12194"/>
                  </a:cubicBezTo>
                  <a:cubicBezTo>
                    <a:pt x="1534" y="12253"/>
                    <a:pt x="1596" y="12313"/>
                    <a:pt x="1664" y="12370"/>
                  </a:cubicBezTo>
                  <a:cubicBezTo>
                    <a:pt x="1669" y="12370"/>
                    <a:pt x="1673" y="12369"/>
                    <a:pt x="1678" y="12369"/>
                  </a:cubicBezTo>
                  <a:cubicBezTo>
                    <a:pt x="1689" y="12369"/>
                    <a:pt x="1700" y="12372"/>
                    <a:pt x="1710" y="12377"/>
                  </a:cubicBezTo>
                  <a:cubicBezTo>
                    <a:pt x="2060" y="12623"/>
                    <a:pt x="2293" y="12764"/>
                    <a:pt x="2677" y="12764"/>
                  </a:cubicBezTo>
                  <a:cubicBezTo>
                    <a:pt x="2745" y="12764"/>
                    <a:pt x="2818" y="12759"/>
                    <a:pt x="2898" y="12750"/>
                  </a:cubicBezTo>
                  <a:cubicBezTo>
                    <a:pt x="3246" y="12704"/>
                    <a:pt x="3570" y="12561"/>
                    <a:pt x="3860" y="12366"/>
                  </a:cubicBezTo>
                  <a:cubicBezTo>
                    <a:pt x="3878" y="12355"/>
                    <a:pt x="3896" y="12344"/>
                    <a:pt x="3914" y="12334"/>
                  </a:cubicBezTo>
                  <a:cubicBezTo>
                    <a:pt x="3925" y="12325"/>
                    <a:pt x="3937" y="12318"/>
                    <a:pt x="3948" y="12312"/>
                  </a:cubicBezTo>
                  <a:cubicBezTo>
                    <a:pt x="3950" y="12309"/>
                    <a:pt x="3952" y="12308"/>
                    <a:pt x="3953" y="12307"/>
                  </a:cubicBezTo>
                  <a:cubicBezTo>
                    <a:pt x="3965" y="12300"/>
                    <a:pt x="3975" y="12293"/>
                    <a:pt x="3985" y="12285"/>
                  </a:cubicBezTo>
                  <a:cubicBezTo>
                    <a:pt x="3988" y="12284"/>
                    <a:pt x="3989" y="12284"/>
                    <a:pt x="3990" y="12283"/>
                  </a:cubicBezTo>
                  <a:cubicBezTo>
                    <a:pt x="3999" y="12276"/>
                    <a:pt x="4007" y="12270"/>
                    <a:pt x="4017" y="12264"/>
                  </a:cubicBezTo>
                  <a:cubicBezTo>
                    <a:pt x="4030" y="12254"/>
                    <a:pt x="4044" y="12243"/>
                    <a:pt x="4059" y="12232"/>
                  </a:cubicBezTo>
                  <a:cubicBezTo>
                    <a:pt x="4141" y="12170"/>
                    <a:pt x="4220" y="12100"/>
                    <a:pt x="4294" y="12026"/>
                  </a:cubicBezTo>
                  <a:cubicBezTo>
                    <a:pt x="4440" y="11883"/>
                    <a:pt x="4593" y="11746"/>
                    <a:pt x="4716" y="11582"/>
                  </a:cubicBezTo>
                  <a:cubicBezTo>
                    <a:pt x="4793" y="11475"/>
                    <a:pt x="4868" y="11369"/>
                    <a:pt x="4942" y="11262"/>
                  </a:cubicBezTo>
                  <a:cubicBezTo>
                    <a:pt x="5183" y="10934"/>
                    <a:pt x="5364" y="10569"/>
                    <a:pt x="5547" y="10206"/>
                  </a:cubicBezTo>
                  <a:cubicBezTo>
                    <a:pt x="5741" y="9844"/>
                    <a:pt x="5921" y="9473"/>
                    <a:pt x="6109" y="9107"/>
                  </a:cubicBezTo>
                  <a:cubicBezTo>
                    <a:pt x="6270" y="8804"/>
                    <a:pt x="6436" y="8503"/>
                    <a:pt x="6572" y="8189"/>
                  </a:cubicBezTo>
                  <a:cubicBezTo>
                    <a:pt x="6827" y="7634"/>
                    <a:pt x="6983" y="7043"/>
                    <a:pt x="7167" y="6463"/>
                  </a:cubicBezTo>
                  <a:cubicBezTo>
                    <a:pt x="7319" y="6013"/>
                    <a:pt x="7491" y="5570"/>
                    <a:pt x="7596" y="5106"/>
                  </a:cubicBezTo>
                  <a:cubicBezTo>
                    <a:pt x="7725" y="4529"/>
                    <a:pt x="7778" y="3936"/>
                    <a:pt x="7766" y="3345"/>
                  </a:cubicBezTo>
                  <a:cubicBezTo>
                    <a:pt x="7752" y="2877"/>
                    <a:pt x="7696" y="2391"/>
                    <a:pt x="7487" y="1966"/>
                  </a:cubicBezTo>
                  <a:cubicBezTo>
                    <a:pt x="7402" y="1830"/>
                    <a:pt x="7347" y="1674"/>
                    <a:pt x="7247" y="1549"/>
                  </a:cubicBezTo>
                  <a:cubicBezTo>
                    <a:pt x="7175" y="1475"/>
                    <a:pt x="7087" y="1418"/>
                    <a:pt x="7002" y="1361"/>
                  </a:cubicBezTo>
                  <a:cubicBezTo>
                    <a:pt x="6698" y="1152"/>
                    <a:pt x="6360" y="995"/>
                    <a:pt x="5995" y="995"/>
                  </a:cubicBezTo>
                  <a:cubicBezTo>
                    <a:pt x="5926" y="995"/>
                    <a:pt x="5857" y="1000"/>
                    <a:pt x="5787" y="1012"/>
                  </a:cubicBezTo>
                  <a:cubicBezTo>
                    <a:pt x="5689" y="1024"/>
                    <a:pt x="5589" y="1034"/>
                    <a:pt x="5498" y="1044"/>
                  </a:cubicBezTo>
                  <a:cubicBezTo>
                    <a:pt x="5487" y="1045"/>
                    <a:pt x="5475" y="1047"/>
                    <a:pt x="5464" y="1050"/>
                  </a:cubicBezTo>
                  <a:cubicBezTo>
                    <a:pt x="5458" y="1051"/>
                    <a:pt x="5453" y="1052"/>
                    <a:pt x="5448" y="1052"/>
                  </a:cubicBezTo>
                  <a:cubicBezTo>
                    <a:pt x="5408" y="1052"/>
                    <a:pt x="5374" y="1016"/>
                    <a:pt x="5367" y="978"/>
                  </a:cubicBezTo>
                  <a:cubicBezTo>
                    <a:pt x="5360" y="931"/>
                    <a:pt x="5387" y="887"/>
                    <a:pt x="5433" y="877"/>
                  </a:cubicBezTo>
                  <a:cubicBezTo>
                    <a:pt x="5635" y="851"/>
                    <a:pt x="5837" y="816"/>
                    <a:pt x="6039" y="816"/>
                  </a:cubicBezTo>
                  <a:cubicBezTo>
                    <a:pt x="6145" y="816"/>
                    <a:pt x="6251" y="826"/>
                    <a:pt x="6356" y="851"/>
                  </a:cubicBezTo>
                  <a:cubicBezTo>
                    <a:pt x="6537" y="899"/>
                    <a:pt x="6714" y="968"/>
                    <a:pt x="6876" y="1066"/>
                  </a:cubicBezTo>
                  <a:cubicBezTo>
                    <a:pt x="7041" y="1169"/>
                    <a:pt x="7214" y="1267"/>
                    <a:pt x="7353" y="1403"/>
                  </a:cubicBezTo>
                  <a:cubicBezTo>
                    <a:pt x="7466" y="1518"/>
                    <a:pt x="7514" y="1677"/>
                    <a:pt x="7596" y="1812"/>
                  </a:cubicBezTo>
                  <a:cubicBezTo>
                    <a:pt x="7807" y="2196"/>
                    <a:pt x="7879" y="2636"/>
                    <a:pt x="7907" y="3067"/>
                  </a:cubicBezTo>
                  <a:cubicBezTo>
                    <a:pt x="7936" y="3875"/>
                    <a:pt x="7882" y="4696"/>
                    <a:pt x="7677" y="5479"/>
                  </a:cubicBezTo>
                  <a:cubicBezTo>
                    <a:pt x="7583" y="5844"/>
                    <a:pt x="7450" y="6196"/>
                    <a:pt x="7331" y="6551"/>
                  </a:cubicBezTo>
                  <a:cubicBezTo>
                    <a:pt x="7185" y="7000"/>
                    <a:pt x="7056" y="7453"/>
                    <a:pt x="6878" y="7890"/>
                  </a:cubicBezTo>
                  <a:cubicBezTo>
                    <a:pt x="6601" y="8600"/>
                    <a:pt x="6226" y="9266"/>
                    <a:pt x="5884" y="9947"/>
                  </a:cubicBezTo>
                  <a:cubicBezTo>
                    <a:pt x="5608" y="10440"/>
                    <a:pt x="5365" y="10954"/>
                    <a:pt x="5028" y="11409"/>
                  </a:cubicBezTo>
                  <a:cubicBezTo>
                    <a:pt x="4882" y="11626"/>
                    <a:pt x="4730" y="11839"/>
                    <a:pt x="4539" y="12017"/>
                  </a:cubicBezTo>
                  <a:cubicBezTo>
                    <a:pt x="4393" y="12165"/>
                    <a:pt x="4248" y="12313"/>
                    <a:pt x="4078" y="12432"/>
                  </a:cubicBezTo>
                  <a:cubicBezTo>
                    <a:pt x="4141" y="13091"/>
                    <a:pt x="4198" y="13749"/>
                    <a:pt x="4249" y="14409"/>
                  </a:cubicBezTo>
                  <a:cubicBezTo>
                    <a:pt x="4333" y="15744"/>
                    <a:pt x="4403" y="17080"/>
                    <a:pt x="4558" y="18409"/>
                  </a:cubicBezTo>
                  <a:cubicBezTo>
                    <a:pt x="4638" y="19157"/>
                    <a:pt x="4723" y="19905"/>
                    <a:pt x="4819" y="20651"/>
                  </a:cubicBezTo>
                  <a:cubicBezTo>
                    <a:pt x="5198" y="20718"/>
                    <a:pt x="5581" y="20766"/>
                    <a:pt x="5965" y="20792"/>
                  </a:cubicBezTo>
                  <a:cubicBezTo>
                    <a:pt x="5967" y="20792"/>
                    <a:pt x="5969" y="20793"/>
                    <a:pt x="5972" y="20793"/>
                  </a:cubicBezTo>
                  <a:cubicBezTo>
                    <a:pt x="5998" y="20795"/>
                    <a:pt x="6025" y="20797"/>
                    <a:pt x="6051" y="20798"/>
                  </a:cubicBezTo>
                  <a:cubicBezTo>
                    <a:pt x="6078" y="20799"/>
                    <a:pt x="6106" y="20802"/>
                    <a:pt x="6132" y="20803"/>
                  </a:cubicBezTo>
                  <a:lnTo>
                    <a:pt x="6139" y="20803"/>
                  </a:lnTo>
                  <a:cubicBezTo>
                    <a:pt x="6318" y="20813"/>
                    <a:pt x="6497" y="20817"/>
                    <a:pt x="6677" y="20817"/>
                  </a:cubicBezTo>
                  <a:cubicBezTo>
                    <a:pt x="6789" y="20817"/>
                    <a:pt x="6901" y="20816"/>
                    <a:pt x="7013" y="20812"/>
                  </a:cubicBezTo>
                  <a:cubicBezTo>
                    <a:pt x="8286" y="20783"/>
                    <a:pt x="9550" y="20620"/>
                    <a:pt x="10796" y="20367"/>
                  </a:cubicBezTo>
                  <a:cubicBezTo>
                    <a:pt x="11781" y="20187"/>
                    <a:pt x="12755" y="19948"/>
                    <a:pt x="13709" y="19648"/>
                  </a:cubicBezTo>
                  <a:cubicBezTo>
                    <a:pt x="13764" y="19631"/>
                    <a:pt x="13818" y="19613"/>
                    <a:pt x="13873" y="19596"/>
                  </a:cubicBezTo>
                  <a:cubicBezTo>
                    <a:pt x="14949" y="19248"/>
                    <a:pt x="15997" y="18822"/>
                    <a:pt x="17009" y="18314"/>
                  </a:cubicBezTo>
                  <a:cubicBezTo>
                    <a:pt x="17463" y="18075"/>
                    <a:pt x="17892" y="17794"/>
                    <a:pt x="18308" y="17494"/>
                  </a:cubicBezTo>
                  <a:cubicBezTo>
                    <a:pt x="18314" y="17490"/>
                    <a:pt x="18320" y="17485"/>
                    <a:pt x="18327" y="17480"/>
                  </a:cubicBezTo>
                  <a:cubicBezTo>
                    <a:pt x="18345" y="17467"/>
                    <a:pt x="18364" y="17454"/>
                    <a:pt x="18382" y="17440"/>
                  </a:cubicBezTo>
                  <a:cubicBezTo>
                    <a:pt x="18417" y="17415"/>
                    <a:pt x="18451" y="17389"/>
                    <a:pt x="18485" y="17364"/>
                  </a:cubicBezTo>
                  <a:cubicBezTo>
                    <a:pt x="18829" y="17109"/>
                    <a:pt x="19164" y="16842"/>
                    <a:pt x="19498" y="16576"/>
                  </a:cubicBezTo>
                  <a:cubicBezTo>
                    <a:pt x="19413" y="16342"/>
                    <a:pt x="19331" y="16106"/>
                    <a:pt x="19249" y="15872"/>
                  </a:cubicBezTo>
                  <a:lnTo>
                    <a:pt x="19249" y="15871"/>
                  </a:lnTo>
                  <a:cubicBezTo>
                    <a:pt x="19104" y="15455"/>
                    <a:pt x="18965" y="15036"/>
                    <a:pt x="18828" y="14617"/>
                  </a:cubicBezTo>
                  <a:cubicBezTo>
                    <a:pt x="18391" y="13289"/>
                    <a:pt x="17979" y="11950"/>
                    <a:pt x="17464" y="10650"/>
                  </a:cubicBezTo>
                  <a:cubicBezTo>
                    <a:pt x="17012" y="9548"/>
                    <a:pt x="16542" y="8455"/>
                    <a:pt x="16074" y="7360"/>
                  </a:cubicBezTo>
                  <a:cubicBezTo>
                    <a:pt x="15781" y="6695"/>
                    <a:pt x="15443" y="6050"/>
                    <a:pt x="15119" y="5400"/>
                  </a:cubicBezTo>
                  <a:cubicBezTo>
                    <a:pt x="14705" y="4573"/>
                    <a:pt x="14301" y="3740"/>
                    <a:pt x="13866" y="2929"/>
                  </a:cubicBezTo>
                  <a:cubicBezTo>
                    <a:pt x="13726" y="2663"/>
                    <a:pt x="13570" y="2408"/>
                    <a:pt x="13406" y="2158"/>
                  </a:cubicBezTo>
                  <a:cubicBezTo>
                    <a:pt x="13359" y="2081"/>
                    <a:pt x="13261" y="1983"/>
                    <a:pt x="13366" y="1915"/>
                  </a:cubicBezTo>
                  <a:cubicBezTo>
                    <a:pt x="13378" y="1910"/>
                    <a:pt x="13389" y="1908"/>
                    <a:pt x="13400" y="1908"/>
                  </a:cubicBezTo>
                  <a:cubicBezTo>
                    <a:pt x="13461" y="1908"/>
                    <a:pt x="13493" y="1985"/>
                    <a:pt x="13527" y="2032"/>
                  </a:cubicBezTo>
                  <a:cubicBezTo>
                    <a:pt x="13703" y="2302"/>
                    <a:pt x="13868" y="2578"/>
                    <a:pt x="14018" y="2863"/>
                  </a:cubicBezTo>
                  <a:cubicBezTo>
                    <a:pt x="14853" y="4524"/>
                    <a:pt x="15745" y="6157"/>
                    <a:pt x="16486" y="7862"/>
                  </a:cubicBezTo>
                  <a:cubicBezTo>
                    <a:pt x="16576" y="8068"/>
                    <a:pt x="16666" y="8273"/>
                    <a:pt x="16753" y="8479"/>
                  </a:cubicBezTo>
                  <a:lnTo>
                    <a:pt x="16754" y="8479"/>
                  </a:lnTo>
                  <a:cubicBezTo>
                    <a:pt x="16761" y="8477"/>
                    <a:pt x="16768" y="8475"/>
                    <a:pt x="16775" y="8473"/>
                  </a:cubicBezTo>
                  <a:cubicBezTo>
                    <a:pt x="16845" y="8443"/>
                    <a:pt x="16921" y="8418"/>
                    <a:pt x="16978" y="8364"/>
                  </a:cubicBezTo>
                  <a:cubicBezTo>
                    <a:pt x="17112" y="8170"/>
                    <a:pt x="17181" y="7933"/>
                    <a:pt x="17228" y="7703"/>
                  </a:cubicBezTo>
                  <a:cubicBezTo>
                    <a:pt x="17293" y="7322"/>
                    <a:pt x="17230" y="6934"/>
                    <a:pt x="17119" y="6566"/>
                  </a:cubicBezTo>
                  <a:cubicBezTo>
                    <a:pt x="16828" y="5595"/>
                    <a:pt x="16271" y="4729"/>
                    <a:pt x="15645" y="3942"/>
                  </a:cubicBezTo>
                  <a:cubicBezTo>
                    <a:pt x="14863" y="2919"/>
                    <a:pt x="13899" y="2047"/>
                    <a:pt x="12883" y="1267"/>
                  </a:cubicBezTo>
                  <a:cubicBezTo>
                    <a:pt x="12877" y="1258"/>
                    <a:pt x="12874" y="1249"/>
                    <a:pt x="12871" y="1238"/>
                  </a:cubicBezTo>
                  <a:cubicBezTo>
                    <a:pt x="12460" y="914"/>
                    <a:pt x="11975" y="693"/>
                    <a:pt x="11487" y="510"/>
                  </a:cubicBezTo>
                  <a:cubicBezTo>
                    <a:pt x="10702" y="217"/>
                    <a:pt x="9876" y="34"/>
                    <a:pt x="9039" y="6"/>
                  </a:cubicBezTo>
                  <a:cubicBezTo>
                    <a:pt x="8954" y="2"/>
                    <a:pt x="8869" y="0"/>
                    <a:pt x="8785" y="0"/>
                  </a:cubicBezTo>
                  <a:close/>
                </a:path>
              </a:pathLst>
            </a:custGeom>
            <a:solidFill>
              <a:srgbClr val="7BB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5633300" y="3541025"/>
              <a:ext cx="207175" cy="339450"/>
            </a:xfrm>
            <a:custGeom>
              <a:avLst/>
              <a:gdLst/>
              <a:ahLst/>
              <a:cxnLst/>
              <a:rect l="l" t="t" r="r" b="b"/>
              <a:pathLst>
                <a:path w="8287" h="13578" extrusionOk="0">
                  <a:moveTo>
                    <a:pt x="7550" y="1"/>
                  </a:moveTo>
                  <a:cubicBezTo>
                    <a:pt x="6208" y="411"/>
                    <a:pt x="4847" y="762"/>
                    <a:pt x="3454" y="947"/>
                  </a:cubicBezTo>
                  <a:cubicBezTo>
                    <a:pt x="2612" y="1069"/>
                    <a:pt x="1763" y="1178"/>
                    <a:pt x="911" y="1178"/>
                  </a:cubicBezTo>
                  <a:cubicBezTo>
                    <a:pt x="880" y="1178"/>
                    <a:pt x="850" y="1178"/>
                    <a:pt x="820" y="1178"/>
                  </a:cubicBezTo>
                  <a:cubicBezTo>
                    <a:pt x="547" y="1175"/>
                    <a:pt x="274" y="1168"/>
                    <a:pt x="0" y="1155"/>
                  </a:cubicBezTo>
                  <a:lnTo>
                    <a:pt x="0" y="1155"/>
                  </a:lnTo>
                  <a:cubicBezTo>
                    <a:pt x="22" y="1272"/>
                    <a:pt x="44" y="1390"/>
                    <a:pt x="65" y="1507"/>
                  </a:cubicBezTo>
                  <a:cubicBezTo>
                    <a:pt x="148" y="1958"/>
                    <a:pt x="235" y="2407"/>
                    <a:pt x="317" y="2859"/>
                  </a:cubicBezTo>
                  <a:cubicBezTo>
                    <a:pt x="397" y="3305"/>
                    <a:pt x="478" y="3750"/>
                    <a:pt x="562" y="4196"/>
                  </a:cubicBezTo>
                  <a:cubicBezTo>
                    <a:pt x="648" y="4644"/>
                    <a:pt x="740" y="5090"/>
                    <a:pt x="827" y="5537"/>
                  </a:cubicBezTo>
                  <a:cubicBezTo>
                    <a:pt x="914" y="5985"/>
                    <a:pt x="997" y="6433"/>
                    <a:pt x="1078" y="6882"/>
                  </a:cubicBezTo>
                  <a:cubicBezTo>
                    <a:pt x="1118" y="7104"/>
                    <a:pt x="1157" y="7325"/>
                    <a:pt x="1199" y="7546"/>
                  </a:cubicBezTo>
                  <a:cubicBezTo>
                    <a:pt x="1240" y="7768"/>
                    <a:pt x="1283" y="7990"/>
                    <a:pt x="1326" y="8210"/>
                  </a:cubicBezTo>
                  <a:cubicBezTo>
                    <a:pt x="1414" y="8657"/>
                    <a:pt x="1500" y="9104"/>
                    <a:pt x="1583" y="9551"/>
                  </a:cubicBezTo>
                  <a:cubicBezTo>
                    <a:pt x="1668" y="10000"/>
                    <a:pt x="1744" y="10449"/>
                    <a:pt x="1823" y="10897"/>
                  </a:cubicBezTo>
                  <a:cubicBezTo>
                    <a:pt x="1894" y="11296"/>
                    <a:pt x="1967" y="11694"/>
                    <a:pt x="2043" y="12090"/>
                  </a:cubicBezTo>
                  <a:cubicBezTo>
                    <a:pt x="2118" y="12484"/>
                    <a:pt x="2196" y="12877"/>
                    <a:pt x="2273" y="13271"/>
                  </a:cubicBezTo>
                  <a:cubicBezTo>
                    <a:pt x="2292" y="13372"/>
                    <a:pt x="2312" y="13475"/>
                    <a:pt x="2332" y="13578"/>
                  </a:cubicBezTo>
                  <a:cubicBezTo>
                    <a:pt x="2544" y="13564"/>
                    <a:pt x="2758" y="13550"/>
                    <a:pt x="2970" y="13537"/>
                  </a:cubicBezTo>
                  <a:cubicBezTo>
                    <a:pt x="3220" y="13521"/>
                    <a:pt x="3468" y="13506"/>
                    <a:pt x="3716" y="13491"/>
                  </a:cubicBezTo>
                  <a:cubicBezTo>
                    <a:pt x="3774" y="13488"/>
                    <a:pt x="3831" y="13484"/>
                    <a:pt x="3887" y="13481"/>
                  </a:cubicBezTo>
                  <a:cubicBezTo>
                    <a:pt x="4157" y="13466"/>
                    <a:pt x="4426" y="13450"/>
                    <a:pt x="4697" y="13432"/>
                  </a:cubicBezTo>
                  <a:cubicBezTo>
                    <a:pt x="5271" y="13394"/>
                    <a:pt x="5844" y="13350"/>
                    <a:pt x="6417" y="13309"/>
                  </a:cubicBezTo>
                  <a:cubicBezTo>
                    <a:pt x="6440" y="13308"/>
                    <a:pt x="6463" y="13305"/>
                    <a:pt x="6485" y="13304"/>
                  </a:cubicBezTo>
                  <a:cubicBezTo>
                    <a:pt x="6543" y="13299"/>
                    <a:pt x="6601" y="13296"/>
                    <a:pt x="6659" y="13291"/>
                  </a:cubicBezTo>
                  <a:cubicBezTo>
                    <a:pt x="7145" y="13258"/>
                    <a:pt x="7632" y="13228"/>
                    <a:pt x="8118" y="13199"/>
                  </a:cubicBezTo>
                  <a:cubicBezTo>
                    <a:pt x="8175" y="13196"/>
                    <a:pt x="8230" y="13192"/>
                    <a:pt x="8287" y="13189"/>
                  </a:cubicBezTo>
                  <a:cubicBezTo>
                    <a:pt x="8283" y="13119"/>
                    <a:pt x="8280" y="13050"/>
                    <a:pt x="8276" y="12981"/>
                  </a:cubicBezTo>
                  <a:cubicBezTo>
                    <a:pt x="8265" y="12738"/>
                    <a:pt x="8251" y="12496"/>
                    <a:pt x="8238" y="12253"/>
                  </a:cubicBezTo>
                  <a:cubicBezTo>
                    <a:pt x="8226" y="12013"/>
                    <a:pt x="8214" y="11773"/>
                    <a:pt x="8203" y="11533"/>
                  </a:cubicBezTo>
                  <a:cubicBezTo>
                    <a:pt x="8178" y="11030"/>
                    <a:pt x="8152" y="10528"/>
                    <a:pt x="8119" y="10027"/>
                  </a:cubicBezTo>
                  <a:cubicBezTo>
                    <a:pt x="8087" y="9528"/>
                    <a:pt x="8052" y="9029"/>
                    <a:pt x="8022" y="8531"/>
                  </a:cubicBezTo>
                  <a:cubicBezTo>
                    <a:pt x="8010" y="8327"/>
                    <a:pt x="7998" y="8123"/>
                    <a:pt x="7987" y="7919"/>
                  </a:cubicBezTo>
                  <a:cubicBezTo>
                    <a:pt x="7981" y="7823"/>
                    <a:pt x="7975" y="7728"/>
                    <a:pt x="7970" y="7631"/>
                  </a:cubicBezTo>
                  <a:cubicBezTo>
                    <a:pt x="7959" y="7425"/>
                    <a:pt x="7948" y="7219"/>
                    <a:pt x="7939" y="7014"/>
                  </a:cubicBezTo>
                  <a:cubicBezTo>
                    <a:pt x="7927" y="6763"/>
                    <a:pt x="7914" y="6513"/>
                    <a:pt x="7901" y="6261"/>
                  </a:cubicBezTo>
                  <a:cubicBezTo>
                    <a:pt x="7888" y="6008"/>
                    <a:pt x="7872" y="5755"/>
                    <a:pt x="7856" y="5501"/>
                  </a:cubicBezTo>
                  <a:cubicBezTo>
                    <a:pt x="7840" y="5247"/>
                    <a:pt x="7825" y="4994"/>
                    <a:pt x="7810" y="4740"/>
                  </a:cubicBezTo>
                  <a:cubicBezTo>
                    <a:pt x="7803" y="4617"/>
                    <a:pt x="7796" y="4494"/>
                    <a:pt x="7789" y="4372"/>
                  </a:cubicBezTo>
                  <a:cubicBezTo>
                    <a:pt x="7781" y="4241"/>
                    <a:pt x="7778" y="4112"/>
                    <a:pt x="7772" y="3981"/>
                  </a:cubicBezTo>
                  <a:cubicBezTo>
                    <a:pt x="7763" y="3786"/>
                    <a:pt x="7751" y="3590"/>
                    <a:pt x="7742" y="3394"/>
                  </a:cubicBezTo>
                  <a:cubicBezTo>
                    <a:pt x="7730" y="3188"/>
                    <a:pt x="7721" y="2981"/>
                    <a:pt x="7711" y="2776"/>
                  </a:cubicBezTo>
                  <a:cubicBezTo>
                    <a:pt x="7691" y="2361"/>
                    <a:pt x="7666" y="1946"/>
                    <a:pt x="7640" y="1531"/>
                  </a:cubicBezTo>
                  <a:cubicBezTo>
                    <a:pt x="7615" y="1122"/>
                    <a:pt x="7590" y="713"/>
                    <a:pt x="7567" y="305"/>
                  </a:cubicBezTo>
                  <a:cubicBezTo>
                    <a:pt x="7562" y="203"/>
                    <a:pt x="7556" y="101"/>
                    <a:pt x="7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5826100" y="3488525"/>
              <a:ext cx="165450" cy="338400"/>
            </a:xfrm>
            <a:custGeom>
              <a:avLst/>
              <a:gdLst/>
              <a:ahLst/>
              <a:cxnLst/>
              <a:rect l="l" t="t" r="r" b="b"/>
              <a:pathLst>
                <a:path w="6618" h="13536" extrusionOk="0">
                  <a:moveTo>
                    <a:pt x="4412" y="0"/>
                  </a:moveTo>
                  <a:lnTo>
                    <a:pt x="4412" y="0"/>
                  </a:lnTo>
                  <a:cubicBezTo>
                    <a:pt x="4113" y="220"/>
                    <a:pt x="3808" y="430"/>
                    <a:pt x="3487" y="615"/>
                  </a:cubicBezTo>
                  <a:cubicBezTo>
                    <a:pt x="2898" y="955"/>
                    <a:pt x="2268" y="1217"/>
                    <a:pt x="1637" y="1470"/>
                  </a:cubicBezTo>
                  <a:cubicBezTo>
                    <a:pt x="1099" y="1685"/>
                    <a:pt x="554" y="1880"/>
                    <a:pt x="1" y="2050"/>
                  </a:cubicBezTo>
                  <a:cubicBezTo>
                    <a:pt x="11" y="2248"/>
                    <a:pt x="22" y="2444"/>
                    <a:pt x="33" y="2641"/>
                  </a:cubicBezTo>
                  <a:cubicBezTo>
                    <a:pt x="47" y="2890"/>
                    <a:pt x="60" y="3138"/>
                    <a:pt x="72" y="3386"/>
                  </a:cubicBezTo>
                  <a:cubicBezTo>
                    <a:pt x="85" y="3634"/>
                    <a:pt x="96" y="3882"/>
                    <a:pt x="109" y="4130"/>
                  </a:cubicBezTo>
                  <a:cubicBezTo>
                    <a:pt x="124" y="4386"/>
                    <a:pt x="138" y="4644"/>
                    <a:pt x="154" y="4900"/>
                  </a:cubicBezTo>
                  <a:cubicBezTo>
                    <a:pt x="171" y="5154"/>
                    <a:pt x="187" y="5408"/>
                    <a:pt x="203" y="5662"/>
                  </a:cubicBezTo>
                  <a:cubicBezTo>
                    <a:pt x="218" y="5909"/>
                    <a:pt x="234" y="6157"/>
                    <a:pt x="250" y="6404"/>
                  </a:cubicBezTo>
                  <a:cubicBezTo>
                    <a:pt x="268" y="6659"/>
                    <a:pt x="279" y="6914"/>
                    <a:pt x="292" y="7168"/>
                  </a:cubicBezTo>
                  <a:cubicBezTo>
                    <a:pt x="317" y="7674"/>
                    <a:pt x="343" y="8179"/>
                    <a:pt x="374" y="8683"/>
                  </a:cubicBezTo>
                  <a:cubicBezTo>
                    <a:pt x="400" y="9113"/>
                    <a:pt x="429" y="9541"/>
                    <a:pt x="454" y="9971"/>
                  </a:cubicBezTo>
                  <a:cubicBezTo>
                    <a:pt x="546" y="10084"/>
                    <a:pt x="638" y="10197"/>
                    <a:pt x="730" y="10309"/>
                  </a:cubicBezTo>
                  <a:cubicBezTo>
                    <a:pt x="911" y="10530"/>
                    <a:pt x="1091" y="10750"/>
                    <a:pt x="1270" y="10972"/>
                  </a:cubicBezTo>
                  <a:cubicBezTo>
                    <a:pt x="1449" y="11194"/>
                    <a:pt x="1627" y="11415"/>
                    <a:pt x="1807" y="11635"/>
                  </a:cubicBezTo>
                  <a:cubicBezTo>
                    <a:pt x="1989" y="11858"/>
                    <a:pt x="2173" y="12082"/>
                    <a:pt x="2358" y="12303"/>
                  </a:cubicBezTo>
                  <a:cubicBezTo>
                    <a:pt x="2536" y="12517"/>
                    <a:pt x="2713" y="12732"/>
                    <a:pt x="2891" y="12946"/>
                  </a:cubicBezTo>
                  <a:cubicBezTo>
                    <a:pt x="3055" y="13142"/>
                    <a:pt x="3218" y="13338"/>
                    <a:pt x="3380" y="13536"/>
                  </a:cubicBezTo>
                  <a:cubicBezTo>
                    <a:pt x="3499" y="13427"/>
                    <a:pt x="3615" y="13317"/>
                    <a:pt x="3735" y="13211"/>
                  </a:cubicBezTo>
                  <a:cubicBezTo>
                    <a:pt x="3748" y="13200"/>
                    <a:pt x="3761" y="13189"/>
                    <a:pt x="3774" y="13178"/>
                  </a:cubicBezTo>
                  <a:cubicBezTo>
                    <a:pt x="3804" y="13151"/>
                    <a:pt x="3834" y="13123"/>
                    <a:pt x="3862" y="13097"/>
                  </a:cubicBezTo>
                  <a:cubicBezTo>
                    <a:pt x="4426" y="12590"/>
                    <a:pt x="4977" y="12070"/>
                    <a:pt x="5535" y="11557"/>
                  </a:cubicBezTo>
                  <a:cubicBezTo>
                    <a:pt x="5577" y="11519"/>
                    <a:pt x="5619" y="11481"/>
                    <a:pt x="5660" y="11443"/>
                  </a:cubicBezTo>
                  <a:cubicBezTo>
                    <a:pt x="5842" y="11278"/>
                    <a:pt x="6023" y="11113"/>
                    <a:pt x="6207" y="10951"/>
                  </a:cubicBezTo>
                  <a:cubicBezTo>
                    <a:pt x="6343" y="10837"/>
                    <a:pt x="6479" y="10721"/>
                    <a:pt x="6618" y="10609"/>
                  </a:cubicBezTo>
                  <a:cubicBezTo>
                    <a:pt x="6609" y="10596"/>
                    <a:pt x="6599" y="10582"/>
                    <a:pt x="6590" y="10567"/>
                  </a:cubicBezTo>
                  <a:lnTo>
                    <a:pt x="6589" y="10567"/>
                  </a:lnTo>
                  <a:cubicBezTo>
                    <a:pt x="6344" y="10205"/>
                    <a:pt x="6070" y="9862"/>
                    <a:pt x="5816" y="9507"/>
                  </a:cubicBezTo>
                  <a:cubicBezTo>
                    <a:pt x="5597" y="9201"/>
                    <a:pt x="5390" y="8886"/>
                    <a:pt x="5160" y="8590"/>
                  </a:cubicBezTo>
                  <a:cubicBezTo>
                    <a:pt x="4797" y="8143"/>
                    <a:pt x="4410" y="7694"/>
                    <a:pt x="3961" y="7332"/>
                  </a:cubicBezTo>
                  <a:cubicBezTo>
                    <a:pt x="3940" y="7312"/>
                    <a:pt x="3917" y="7297"/>
                    <a:pt x="3895" y="7279"/>
                  </a:cubicBezTo>
                  <a:cubicBezTo>
                    <a:pt x="3846" y="7235"/>
                    <a:pt x="3871" y="7150"/>
                    <a:pt x="3927" y="7131"/>
                  </a:cubicBezTo>
                  <a:cubicBezTo>
                    <a:pt x="3928" y="7100"/>
                    <a:pt x="3932" y="7069"/>
                    <a:pt x="3934" y="7038"/>
                  </a:cubicBezTo>
                  <a:cubicBezTo>
                    <a:pt x="3942" y="6918"/>
                    <a:pt x="3950" y="6799"/>
                    <a:pt x="3957" y="6680"/>
                  </a:cubicBezTo>
                  <a:cubicBezTo>
                    <a:pt x="3976" y="6397"/>
                    <a:pt x="3993" y="6114"/>
                    <a:pt x="4011" y="5832"/>
                  </a:cubicBezTo>
                  <a:cubicBezTo>
                    <a:pt x="4048" y="5263"/>
                    <a:pt x="4088" y="4693"/>
                    <a:pt x="4130" y="4125"/>
                  </a:cubicBezTo>
                  <a:cubicBezTo>
                    <a:pt x="4174" y="3551"/>
                    <a:pt x="4220" y="2977"/>
                    <a:pt x="4256" y="2402"/>
                  </a:cubicBezTo>
                  <a:cubicBezTo>
                    <a:pt x="4274" y="2116"/>
                    <a:pt x="4292" y="1831"/>
                    <a:pt x="4309" y="1544"/>
                  </a:cubicBezTo>
                  <a:cubicBezTo>
                    <a:pt x="4328" y="1254"/>
                    <a:pt x="4347" y="963"/>
                    <a:pt x="4367" y="674"/>
                  </a:cubicBezTo>
                  <a:cubicBezTo>
                    <a:pt x="4382" y="450"/>
                    <a:pt x="4397" y="224"/>
                    <a:pt x="4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5728175" y="3061950"/>
              <a:ext cx="134800" cy="408425"/>
            </a:xfrm>
            <a:custGeom>
              <a:avLst/>
              <a:gdLst/>
              <a:ahLst/>
              <a:cxnLst/>
              <a:rect l="l" t="t" r="r" b="b"/>
              <a:pathLst>
                <a:path w="5392" h="16337" extrusionOk="0">
                  <a:moveTo>
                    <a:pt x="203" y="1"/>
                  </a:moveTo>
                  <a:cubicBezTo>
                    <a:pt x="192" y="1"/>
                    <a:pt x="180" y="2"/>
                    <a:pt x="167" y="5"/>
                  </a:cubicBezTo>
                  <a:cubicBezTo>
                    <a:pt x="1" y="75"/>
                    <a:pt x="136" y="251"/>
                    <a:pt x="175" y="367"/>
                  </a:cubicBezTo>
                  <a:cubicBezTo>
                    <a:pt x="678" y="1968"/>
                    <a:pt x="1301" y="3526"/>
                    <a:pt x="1825" y="5118"/>
                  </a:cubicBezTo>
                  <a:cubicBezTo>
                    <a:pt x="3015" y="8812"/>
                    <a:pt x="3992" y="12571"/>
                    <a:pt x="5171" y="16268"/>
                  </a:cubicBezTo>
                  <a:cubicBezTo>
                    <a:pt x="5186" y="16316"/>
                    <a:pt x="5223" y="16337"/>
                    <a:pt x="5261" y="16337"/>
                  </a:cubicBezTo>
                  <a:cubicBezTo>
                    <a:pt x="5325" y="16337"/>
                    <a:pt x="5391" y="16279"/>
                    <a:pt x="5366" y="16204"/>
                  </a:cubicBezTo>
                  <a:cubicBezTo>
                    <a:pt x="5262" y="15883"/>
                    <a:pt x="5166" y="15561"/>
                    <a:pt x="5074" y="15238"/>
                  </a:cubicBezTo>
                  <a:cubicBezTo>
                    <a:pt x="4720" y="13884"/>
                    <a:pt x="4270" y="12560"/>
                    <a:pt x="3873" y="11219"/>
                  </a:cubicBezTo>
                  <a:cubicBezTo>
                    <a:pt x="2846" y="7556"/>
                    <a:pt x="1725" y="3922"/>
                    <a:pt x="428" y="345"/>
                  </a:cubicBezTo>
                  <a:cubicBezTo>
                    <a:pt x="365" y="239"/>
                    <a:pt x="351"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5581875" y="3363925"/>
              <a:ext cx="99050" cy="148775"/>
            </a:xfrm>
            <a:custGeom>
              <a:avLst/>
              <a:gdLst/>
              <a:ahLst/>
              <a:cxnLst/>
              <a:rect l="l" t="t" r="r" b="b"/>
              <a:pathLst>
                <a:path w="3962" h="5951" extrusionOk="0">
                  <a:moveTo>
                    <a:pt x="2879" y="0"/>
                  </a:moveTo>
                  <a:cubicBezTo>
                    <a:pt x="2776" y="0"/>
                    <a:pt x="2668" y="32"/>
                    <a:pt x="2568" y="43"/>
                  </a:cubicBezTo>
                  <a:cubicBezTo>
                    <a:pt x="2409" y="70"/>
                    <a:pt x="2252" y="97"/>
                    <a:pt x="2095" y="127"/>
                  </a:cubicBezTo>
                  <a:cubicBezTo>
                    <a:pt x="1588" y="224"/>
                    <a:pt x="1085" y="341"/>
                    <a:pt x="578" y="436"/>
                  </a:cubicBezTo>
                  <a:cubicBezTo>
                    <a:pt x="414" y="466"/>
                    <a:pt x="252" y="503"/>
                    <a:pt x="87" y="525"/>
                  </a:cubicBezTo>
                  <a:cubicBezTo>
                    <a:pt x="0" y="538"/>
                    <a:pt x="11" y="669"/>
                    <a:pt x="97" y="671"/>
                  </a:cubicBezTo>
                  <a:cubicBezTo>
                    <a:pt x="1028" y="625"/>
                    <a:pt x="1938" y="407"/>
                    <a:pt x="2865" y="324"/>
                  </a:cubicBezTo>
                  <a:cubicBezTo>
                    <a:pt x="2990" y="530"/>
                    <a:pt x="3033" y="790"/>
                    <a:pt x="3100" y="1022"/>
                  </a:cubicBezTo>
                  <a:cubicBezTo>
                    <a:pt x="3225" y="1543"/>
                    <a:pt x="3320" y="2071"/>
                    <a:pt x="3387" y="2602"/>
                  </a:cubicBezTo>
                  <a:cubicBezTo>
                    <a:pt x="3431" y="3017"/>
                    <a:pt x="3489" y="3443"/>
                    <a:pt x="3407" y="3855"/>
                  </a:cubicBezTo>
                  <a:cubicBezTo>
                    <a:pt x="3297" y="4342"/>
                    <a:pt x="2989" y="4773"/>
                    <a:pt x="2589" y="5066"/>
                  </a:cubicBezTo>
                  <a:cubicBezTo>
                    <a:pt x="2019" y="5488"/>
                    <a:pt x="1287" y="5468"/>
                    <a:pt x="603" y="5499"/>
                  </a:cubicBezTo>
                  <a:cubicBezTo>
                    <a:pt x="408" y="5502"/>
                    <a:pt x="313" y="5766"/>
                    <a:pt x="462" y="5893"/>
                  </a:cubicBezTo>
                  <a:lnTo>
                    <a:pt x="462" y="5892"/>
                  </a:lnTo>
                  <a:cubicBezTo>
                    <a:pt x="506" y="5932"/>
                    <a:pt x="562" y="5951"/>
                    <a:pt x="620" y="5951"/>
                  </a:cubicBezTo>
                  <a:cubicBezTo>
                    <a:pt x="622" y="5951"/>
                    <a:pt x="623" y="5951"/>
                    <a:pt x="625" y="5951"/>
                  </a:cubicBezTo>
                  <a:cubicBezTo>
                    <a:pt x="729" y="5951"/>
                    <a:pt x="833" y="5949"/>
                    <a:pt x="937" y="5946"/>
                  </a:cubicBezTo>
                  <a:cubicBezTo>
                    <a:pt x="1173" y="5938"/>
                    <a:pt x="1408" y="5931"/>
                    <a:pt x="1643" y="5906"/>
                  </a:cubicBezTo>
                  <a:cubicBezTo>
                    <a:pt x="1960" y="5874"/>
                    <a:pt x="2281" y="5808"/>
                    <a:pt x="2566" y="5658"/>
                  </a:cubicBezTo>
                  <a:cubicBezTo>
                    <a:pt x="3169" y="5334"/>
                    <a:pt x="3636" y="4756"/>
                    <a:pt x="3823" y="4099"/>
                  </a:cubicBezTo>
                  <a:cubicBezTo>
                    <a:pt x="3961" y="3580"/>
                    <a:pt x="3890" y="3034"/>
                    <a:pt x="3824" y="2510"/>
                  </a:cubicBezTo>
                  <a:cubicBezTo>
                    <a:pt x="3764" y="2063"/>
                    <a:pt x="3675" y="1619"/>
                    <a:pt x="3562" y="1183"/>
                  </a:cubicBezTo>
                  <a:cubicBezTo>
                    <a:pt x="3472" y="883"/>
                    <a:pt x="3316" y="239"/>
                    <a:pt x="3072" y="57"/>
                  </a:cubicBezTo>
                  <a:cubicBezTo>
                    <a:pt x="3012" y="14"/>
                    <a:pt x="2947" y="0"/>
                    <a:pt x="2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5479500" y="3178775"/>
              <a:ext cx="68950" cy="36850"/>
            </a:xfrm>
            <a:custGeom>
              <a:avLst/>
              <a:gdLst/>
              <a:ahLst/>
              <a:cxnLst/>
              <a:rect l="l" t="t" r="r" b="b"/>
              <a:pathLst>
                <a:path w="2758" h="1474" extrusionOk="0">
                  <a:moveTo>
                    <a:pt x="2581" y="1"/>
                  </a:moveTo>
                  <a:cubicBezTo>
                    <a:pt x="2568" y="1"/>
                    <a:pt x="2554" y="3"/>
                    <a:pt x="2540" y="8"/>
                  </a:cubicBezTo>
                  <a:cubicBezTo>
                    <a:pt x="1825" y="217"/>
                    <a:pt x="1103" y="459"/>
                    <a:pt x="509" y="922"/>
                  </a:cubicBezTo>
                  <a:cubicBezTo>
                    <a:pt x="385" y="1045"/>
                    <a:pt x="1" y="1217"/>
                    <a:pt x="86" y="1421"/>
                  </a:cubicBezTo>
                  <a:cubicBezTo>
                    <a:pt x="118" y="1458"/>
                    <a:pt x="150" y="1473"/>
                    <a:pt x="181" y="1473"/>
                  </a:cubicBezTo>
                  <a:cubicBezTo>
                    <a:pt x="290" y="1473"/>
                    <a:pt x="394" y="1290"/>
                    <a:pt x="496" y="1244"/>
                  </a:cubicBezTo>
                  <a:cubicBezTo>
                    <a:pt x="847" y="990"/>
                    <a:pt x="1213" y="756"/>
                    <a:pt x="1622" y="601"/>
                  </a:cubicBezTo>
                  <a:cubicBezTo>
                    <a:pt x="1951" y="475"/>
                    <a:pt x="2279" y="345"/>
                    <a:pt x="2617" y="244"/>
                  </a:cubicBezTo>
                  <a:cubicBezTo>
                    <a:pt x="2757" y="200"/>
                    <a:pt x="2705"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5663650" y="3573275"/>
              <a:ext cx="68100" cy="302825"/>
            </a:xfrm>
            <a:custGeom>
              <a:avLst/>
              <a:gdLst/>
              <a:ahLst/>
              <a:cxnLst/>
              <a:rect l="l" t="t" r="r" b="b"/>
              <a:pathLst>
                <a:path w="2724" h="12113" extrusionOk="0">
                  <a:moveTo>
                    <a:pt x="124" y="0"/>
                  </a:moveTo>
                  <a:cubicBezTo>
                    <a:pt x="117" y="0"/>
                    <a:pt x="110" y="1"/>
                    <a:pt x="104" y="2"/>
                  </a:cubicBezTo>
                  <a:cubicBezTo>
                    <a:pt x="24" y="15"/>
                    <a:pt x="1" y="102"/>
                    <a:pt x="17" y="172"/>
                  </a:cubicBezTo>
                  <a:cubicBezTo>
                    <a:pt x="79" y="590"/>
                    <a:pt x="179" y="1001"/>
                    <a:pt x="257" y="1415"/>
                  </a:cubicBezTo>
                  <a:cubicBezTo>
                    <a:pt x="646" y="3482"/>
                    <a:pt x="1185" y="5515"/>
                    <a:pt x="1680" y="7558"/>
                  </a:cubicBezTo>
                  <a:cubicBezTo>
                    <a:pt x="2043" y="9040"/>
                    <a:pt x="2257" y="10553"/>
                    <a:pt x="2562" y="12048"/>
                  </a:cubicBezTo>
                  <a:cubicBezTo>
                    <a:pt x="2568" y="12086"/>
                    <a:pt x="2603" y="12112"/>
                    <a:pt x="2641" y="12112"/>
                  </a:cubicBezTo>
                  <a:cubicBezTo>
                    <a:pt x="2645" y="12112"/>
                    <a:pt x="2649" y="12112"/>
                    <a:pt x="2653" y="12111"/>
                  </a:cubicBezTo>
                  <a:cubicBezTo>
                    <a:pt x="2695" y="12103"/>
                    <a:pt x="2724" y="12061"/>
                    <a:pt x="2716" y="12019"/>
                  </a:cubicBezTo>
                  <a:cubicBezTo>
                    <a:pt x="2636" y="11598"/>
                    <a:pt x="2553" y="11178"/>
                    <a:pt x="2477" y="10756"/>
                  </a:cubicBezTo>
                  <a:cubicBezTo>
                    <a:pt x="2294" y="9737"/>
                    <a:pt x="2160" y="8708"/>
                    <a:pt x="1932" y="7697"/>
                  </a:cubicBezTo>
                  <a:cubicBezTo>
                    <a:pt x="1653" y="6411"/>
                    <a:pt x="1332" y="5134"/>
                    <a:pt x="1047" y="3849"/>
                  </a:cubicBezTo>
                  <a:cubicBezTo>
                    <a:pt x="775" y="2586"/>
                    <a:pt x="529" y="1317"/>
                    <a:pt x="225" y="63"/>
                  </a:cubicBezTo>
                  <a:cubicBezTo>
                    <a:pt x="208" y="23"/>
                    <a:pt x="166"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5897400" y="3669400"/>
              <a:ext cx="31375" cy="15150"/>
            </a:xfrm>
            <a:custGeom>
              <a:avLst/>
              <a:gdLst/>
              <a:ahLst/>
              <a:cxnLst/>
              <a:rect l="l" t="t" r="r" b="b"/>
              <a:pathLst>
                <a:path w="1255" h="606" extrusionOk="0">
                  <a:moveTo>
                    <a:pt x="1149" y="1"/>
                  </a:moveTo>
                  <a:cubicBezTo>
                    <a:pt x="1146" y="1"/>
                    <a:pt x="1143" y="1"/>
                    <a:pt x="1140" y="1"/>
                  </a:cubicBezTo>
                  <a:cubicBezTo>
                    <a:pt x="894" y="19"/>
                    <a:pt x="99" y="328"/>
                    <a:pt x="0" y="528"/>
                  </a:cubicBezTo>
                  <a:cubicBezTo>
                    <a:pt x="8" y="583"/>
                    <a:pt x="43" y="605"/>
                    <a:pt x="94" y="605"/>
                  </a:cubicBezTo>
                  <a:cubicBezTo>
                    <a:pt x="274" y="605"/>
                    <a:pt x="659" y="330"/>
                    <a:pt x="785" y="314"/>
                  </a:cubicBezTo>
                  <a:cubicBezTo>
                    <a:pt x="907" y="219"/>
                    <a:pt x="1237" y="285"/>
                    <a:pt x="1254" y="105"/>
                  </a:cubicBezTo>
                  <a:cubicBezTo>
                    <a:pt x="1251" y="50"/>
                    <a:pt x="1204" y="1"/>
                    <a:pt x="1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5901025" y="3669125"/>
              <a:ext cx="30225" cy="35225"/>
            </a:xfrm>
            <a:custGeom>
              <a:avLst/>
              <a:gdLst/>
              <a:ahLst/>
              <a:cxnLst/>
              <a:rect l="l" t="t" r="r" b="b"/>
              <a:pathLst>
                <a:path w="1209" h="1409" extrusionOk="0">
                  <a:moveTo>
                    <a:pt x="1030" y="0"/>
                  </a:moveTo>
                  <a:cubicBezTo>
                    <a:pt x="842" y="0"/>
                    <a:pt x="626" y="444"/>
                    <a:pt x="524" y="575"/>
                  </a:cubicBezTo>
                  <a:cubicBezTo>
                    <a:pt x="445" y="784"/>
                    <a:pt x="1" y="1216"/>
                    <a:pt x="255" y="1395"/>
                  </a:cubicBezTo>
                  <a:cubicBezTo>
                    <a:pt x="280" y="1404"/>
                    <a:pt x="304" y="1409"/>
                    <a:pt x="326" y="1409"/>
                  </a:cubicBezTo>
                  <a:cubicBezTo>
                    <a:pt x="533" y="1409"/>
                    <a:pt x="598" y="1018"/>
                    <a:pt x="729" y="881"/>
                  </a:cubicBezTo>
                  <a:cubicBezTo>
                    <a:pt x="834" y="711"/>
                    <a:pt x="952" y="525"/>
                    <a:pt x="1084" y="347"/>
                  </a:cubicBezTo>
                  <a:cubicBezTo>
                    <a:pt x="1131" y="288"/>
                    <a:pt x="1208" y="228"/>
                    <a:pt x="1187" y="137"/>
                  </a:cubicBezTo>
                  <a:cubicBezTo>
                    <a:pt x="1139" y="39"/>
                    <a:pt x="1086" y="0"/>
                    <a:pt x="1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5827200" y="3696700"/>
              <a:ext cx="98225" cy="108425"/>
            </a:xfrm>
            <a:custGeom>
              <a:avLst/>
              <a:gdLst/>
              <a:ahLst/>
              <a:cxnLst/>
              <a:rect l="l" t="t" r="r" b="b"/>
              <a:pathLst>
                <a:path w="3929" h="4337" extrusionOk="0">
                  <a:moveTo>
                    <a:pt x="353" y="1"/>
                  </a:moveTo>
                  <a:cubicBezTo>
                    <a:pt x="1" y="33"/>
                    <a:pt x="922" y="1043"/>
                    <a:pt x="1002" y="1215"/>
                  </a:cubicBezTo>
                  <a:cubicBezTo>
                    <a:pt x="1798" y="2320"/>
                    <a:pt x="2668" y="3388"/>
                    <a:pt x="3680" y="4304"/>
                  </a:cubicBezTo>
                  <a:cubicBezTo>
                    <a:pt x="3704" y="4327"/>
                    <a:pt x="3730" y="4336"/>
                    <a:pt x="3756" y="4336"/>
                  </a:cubicBezTo>
                  <a:cubicBezTo>
                    <a:pt x="3849" y="4336"/>
                    <a:pt x="3928" y="4209"/>
                    <a:pt x="3839" y="4129"/>
                  </a:cubicBezTo>
                  <a:cubicBezTo>
                    <a:pt x="3773" y="4065"/>
                    <a:pt x="3704" y="4004"/>
                    <a:pt x="3637" y="3941"/>
                  </a:cubicBezTo>
                  <a:cubicBezTo>
                    <a:pt x="3308" y="3628"/>
                    <a:pt x="3011" y="3282"/>
                    <a:pt x="2715" y="2939"/>
                  </a:cubicBezTo>
                  <a:cubicBezTo>
                    <a:pt x="1872" y="2016"/>
                    <a:pt x="1158" y="920"/>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5694100" y="3593375"/>
              <a:ext cx="9200" cy="9000"/>
            </a:xfrm>
            <a:custGeom>
              <a:avLst/>
              <a:gdLst/>
              <a:ahLst/>
              <a:cxnLst/>
              <a:rect l="l" t="t" r="r" b="b"/>
              <a:pathLst>
                <a:path w="368" h="360" extrusionOk="0">
                  <a:moveTo>
                    <a:pt x="176" y="1"/>
                  </a:moveTo>
                  <a:cubicBezTo>
                    <a:pt x="77" y="1"/>
                    <a:pt x="0" y="94"/>
                    <a:pt x="5" y="189"/>
                  </a:cubicBezTo>
                  <a:cubicBezTo>
                    <a:pt x="7" y="236"/>
                    <a:pt x="28" y="281"/>
                    <a:pt x="64" y="313"/>
                  </a:cubicBezTo>
                  <a:cubicBezTo>
                    <a:pt x="99" y="346"/>
                    <a:pt x="144" y="360"/>
                    <a:pt x="193" y="360"/>
                  </a:cubicBezTo>
                  <a:cubicBezTo>
                    <a:pt x="291" y="360"/>
                    <a:pt x="367" y="266"/>
                    <a:pt x="364" y="171"/>
                  </a:cubicBezTo>
                  <a:cubicBezTo>
                    <a:pt x="362" y="124"/>
                    <a:pt x="340" y="79"/>
                    <a:pt x="305" y="47"/>
                  </a:cubicBezTo>
                  <a:cubicBezTo>
                    <a:pt x="269" y="14"/>
                    <a:pt x="224"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5692700" y="3610850"/>
              <a:ext cx="9225" cy="9000"/>
            </a:xfrm>
            <a:custGeom>
              <a:avLst/>
              <a:gdLst/>
              <a:ahLst/>
              <a:cxnLst/>
              <a:rect l="l" t="t" r="r" b="b"/>
              <a:pathLst>
                <a:path w="369" h="360" extrusionOk="0">
                  <a:moveTo>
                    <a:pt x="176" y="0"/>
                  </a:moveTo>
                  <a:cubicBezTo>
                    <a:pt x="78" y="0"/>
                    <a:pt x="1" y="94"/>
                    <a:pt x="5" y="188"/>
                  </a:cubicBezTo>
                  <a:cubicBezTo>
                    <a:pt x="8" y="236"/>
                    <a:pt x="30" y="281"/>
                    <a:pt x="64" y="313"/>
                  </a:cubicBezTo>
                  <a:cubicBezTo>
                    <a:pt x="100" y="345"/>
                    <a:pt x="145" y="359"/>
                    <a:pt x="193" y="359"/>
                  </a:cubicBezTo>
                  <a:cubicBezTo>
                    <a:pt x="292" y="359"/>
                    <a:pt x="369" y="266"/>
                    <a:pt x="364" y="171"/>
                  </a:cubicBezTo>
                  <a:cubicBezTo>
                    <a:pt x="362" y="124"/>
                    <a:pt x="341" y="79"/>
                    <a:pt x="305" y="46"/>
                  </a:cubicBezTo>
                  <a:cubicBezTo>
                    <a:pt x="270" y="14"/>
                    <a:pt x="225" y="0"/>
                    <a:pt x="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5706925" y="3604225"/>
              <a:ext cx="9625" cy="9425"/>
            </a:xfrm>
            <a:custGeom>
              <a:avLst/>
              <a:gdLst/>
              <a:ahLst/>
              <a:cxnLst/>
              <a:rect l="l" t="t" r="r" b="b"/>
              <a:pathLst>
                <a:path w="385" h="377" extrusionOk="0">
                  <a:moveTo>
                    <a:pt x="183" y="1"/>
                  </a:moveTo>
                  <a:cubicBezTo>
                    <a:pt x="82" y="1"/>
                    <a:pt x="1" y="99"/>
                    <a:pt x="6" y="198"/>
                  </a:cubicBezTo>
                  <a:cubicBezTo>
                    <a:pt x="8" y="248"/>
                    <a:pt x="30" y="294"/>
                    <a:pt x="67" y="328"/>
                  </a:cubicBezTo>
                  <a:cubicBezTo>
                    <a:pt x="104" y="362"/>
                    <a:pt x="151" y="376"/>
                    <a:pt x="202" y="376"/>
                  </a:cubicBezTo>
                  <a:cubicBezTo>
                    <a:pt x="303" y="376"/>
                    <a:pt x="384" y="279"/>
                    <a:pt x="380" y="180"/>
                  </a:cubicBezTo>
                  <a:cubicBezTo>
                    <a:pt x="377" y="130"/>
                    <a:pt x="355" y="83"/>
                    <a:pt x="319" y="50"/>
                  </a:cubicBezTo>
                  <a:cubicBezTo>
                    <a:pt x="280" y="16"/>
                    <a:pt x="234" y="1"/>
                    <a:pt x="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5688350" y="3851300"/>
              <a:ext cx="154825" cy="19850"/>
            </a:xfrm>
            <a:custGeom>
              <a:avLst/>
              <a:gdLst/>
              <a:ahLst/>
              <a:cxnLst/>
              <a:rect l="l" t="t" r="r" b="b"/>
              <a:pathLst>
                <a:path w="6193" h="794" extrusionOk="0">
                  <a:moveTo>
                    <a:pt x="1800" y="405"/>
                  </a:moveTo>
                  <a:lnTo>
                    <a:pt x="1800" y="405"/>
                  </a:lnTo>
                  <a:cubicBezTo>
                    <a:pt x="1799" y="405"/>
                    <a:pt x="1799" y="405"/>
                    <a:pt x="1798" y="405"/>
                  </a:cubicBezTo>
                  <a:lnTo>
                    <a:pt x="1798" y="405"/>
                  </a:lnTo>
                  <a:cubicBezTo>
                    <a:pt x="1799" y="405"/>
                    <a:pt x="1799" y="405"/>
                    <a:pt x="1800" y="405"/>
                  </a:cubicBezTo>
                  <a:close/>
                  <a:moveTo>
                    <a:pt x="1798" y="405"/>
                  </a:moveTo>
                  <a:cubicBezTo>
                    <a:pt x="1795" y="405"/>
                    <a:pt x="1792" y="405"/>
                    <a:pt x="1789" y="406"/>
                  </a:cubicBezTo>
                  <a:cubicBezTo>
                    <a:pt x="1793" y="406"/>
                    <a:pt x="1796" y="405"/>
                    <a:pt x="1798" y="405"/>
                  </a:cubicBezTo>
                  <a:close/>
                  <a:moveTo>
                    <a:pt x="517" y="561"/>
                  </a:moveTo>
                  <a:lnTo>
                    <a:pt x="517" y="561"/>
                  </a:lnTo>
                  <a:cubicBezTo>
                    <a:pt x="515" y="561"/>
                    <a:pt x="513" y="561"/>
                    <a:pt x="510" y="561"/>
                  </a:cubicBezTo>
                  <a:lnTo>
                    <a:pt x="510" y="561"/>
                  </a:lnTo>
                  <a:cubicBezTo>
                    <a:pt x="513" y="561"/>
                    <a:pt x="515" y="561"/>
                    <a:pt x="517" y="561"/>
                  </a:cubicBezTo>
                  <a:close/>
                  <a:moveTo>
                    <a:pt x="510" y="561"/>
                  </a:moveTo>
                  <a:cubicBezTo>
                    <a:pt x="510" y="561"/>
                    <a:pt x="509" y="562"/>
                    <a:pt x="508" y="562"/>
                  </a:cubicBezTo>
                  <a:lnTo>
                    <a:pt x="510" y="562"/>
                  </a:lnTo>
                  <a:cubicBezTo>
                    <a:pt x="510" y="562"/>
                    <a:pt x="510" y="561"/>
                    <a:pt x="510" y="561"/>
                  </a:cubicBezTo>
                  <a:close/>
                  <a:moveTo>
                    <a:pt x="6052" y="0"/>
                  </a:moveTo>
                  <a:cubicBezTo>
                    <a:pt x="6043" y="0"/>
                    <a:pt x="6033" y="1"/>
                    <a:pt x="6022" y="4"/>
                  </a:cubicBezTo>
                  <a:cubicBezTo>
                    <a:pt x="4613" y="119"/>
                    <a:pt x="3209" y="262"/>
                    <a:pt x="1800" y="405"/>
                  </a:cubicBezTo>
                  <a:lnTo>
                    <a:pt x="1800" y="405"/>
                  </a:lnTo>
                  <a:cubicBezTo>
                    <a:pt x="1800" y="405"/>
                    <a:pt x="1801" y="405"/>
                    <a:pt x="1802" y="405"/>
                  </a:cubicBezTo>
                  <a:cubicBezTo>
                    <a:pt x="1371" y="453"/>
                    <a:pt x="949" y="503"/>
                    <a:pt x="517" y="561"/>
                  </a:cubicBezTo>
                  <a:lnTo>
                    <a:pt x="517" y="561"/>
                  </a:lnTo>
                  <a:cubicBezTo>
                    <a:pt x="518" y="560"/>
                    <a:pt x="519" y="560"/>
                    <a:pt x="520" y="560"/>
                  </a:cubicBezTo>
                  <a:cubicBezTo>
                    <a:pt x="381" y="615"/>
                    <a:pt x="0" y="514"/>
                    <a:pt x="0" y="715"/>
                  </a:cubicBezTo>
                  <a:cubicBezTo>
                    <a:pt x="9" y="762"/>
                    <a:pt x="50" y="794"/>
                    <a:pt x="97" y="794"/>
                  </a:cubicBezTo>
                  <a:cubicBezTo>
                    <a:pt x="99" y="794"/>
                    <a:pt x="100" y="794"/>
                    <a:pt x="102" y="794"/>
                  </a:cubicBezTo>
                  <a:lnTo>
                    <a:pt x="100" y="794"/>
                  </a:lnTo>
                  <a:cubicBezTo>
                    <a:pt x="1575" y="641"/>
                    <a:pt x="3038" y="439"/>
                    <a:pt x="4520" y="328"/>
                  </a:cubicBezTo>
                  <a:lnTo>
                    <a:pt x="4520" y="328"/>
                  </a:lnTo>
                  <a:cubicBezTo>
                    <a:pt x="4517" y="329"/>
                    <a:pt x="4514" y="329"/>
                    <a:pt x="4511" y="330"/>
                  </a:cubicBezTo>
                  <a:cubicBezTo>
                    <a:pt x="4514" y="329"/>
                    <a:pt x="4518" y="329"/>
                    <a:pt x="4521" y="328"/>
                  </a:cubicBezTo>
                  <a:lnTo>
                    <a:pt x="4521" y="328"/>
                  </a:lnTo>
                  <a:cubicBezTo>
                    <a:pt x="4526" y="328"/>
                    <a:pt x="4530" y="328"/>
                    <a:pt x="4534" y="327"/>
                  </a:cubicBezTo>
                  <a:cubicBezTo>
                    <a:pt x="4531" y="327"/>
                    <a:pt x="4528" y="327"/>
                    <a:pt x="4526" y="328"/>
                  </a:cubicBezTo>
                  <a:lnTo>
                    <a:pt x="4526" y="328"/>
                  </a:lnTo>
                  <a:cubicBezTo>
                    <a:pt x="5032" y="262"/>
                    <a:pt x="5547" y="253"/>
                    <a:pt x="6055" y="205"/>
                  </a:cubicBezTo>
                  <a:cubicBezTo>
                    <a:pt x="6193" y="196"/>
                    <a:pt x="6169" y="0"/>
                    <a:pt x="6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5899825" y="3744325"/>
              <a:ext cx="84825" cy="69200"/>
            </a:xfrm>
            <a:custGeom>
              <a:avLst/>
              <a:gdLst/>
              <a:ahLst/>
              <a:cxnLst/>
              <a:rect l="l" t="t" r="r" b="b"/>
              <a:pathLst>
                <a:path w="3393" h="2768" extrusionOk="0">
                  <a:moveTo>
                    <a:pt x="3214" y="1"/>
                  </a:moveTo>
                  <a:cubicBezTo>
                    <a:pt x="3192" y="1"/>
                    <a:pt x="3170" y="7"/>
                    <a:pt x="3147" y="21"/>
                  </a:cubicBezTo>
                  <a:cubicBezTo>
                    <a:pt x="2834" y="191"/>
                    <a:pt x="2569" y="434"/>
                    <a:pt x="2289" y="651"/>
                  </a:cubicBezTo>
                  <a:cubicBezTo>
                    <a:pt x="1792" y="1040"/>
                    <a:pt x="1329" y="1466"/>
                    <a:pt x="866" y="1894"/>
                  </a:cubicBezTo>
                  <a:cubicBezTo>
                    <a:pt x="632" y="2108"/>
                    <a:pt x="394" y="2322"/>
                    <a:pt x="155" y="2533"/>
                  </a:cubicBezTo>
                  <a:cubicBezTo>
                    <a:pt x="109" y="2586"/>
                    <a:pt x="0" y="2637"/>
                    <a:pt x="19" y="2719"/>
                  </a:cubicBezTo>
                  <a:cubicBezTo>
                    <a:pt x="24" y="2741"/>
                    <a:pt x="46" y="2762"/>
                    <a:pt x="69" y="2765"/>
                  </a:cubicBezTo>
                  <a:cubicBezTo>
                    <a:pt x="74" y="2767"/>
                    <a:pt x="79" y="2767"/>
                    <a:pt x="84" y="2767"/>
                  </a:cubicBezTo>
                  <a:cubicBezTo>
                    <a:pt x="106" y="2767"/>
                    <a:pt x="128" y="2757"/>
                    <a:pt x="141" y="2739"/>
                  </a:cubicBezTo>
                  <a:cubicBezTo>
                    <a:pt x="214" y="2679"/>
                    <a:pt x="289" y="2623"/>
                    <a:pt x="364" y="2567"/>
                  </a:cubicBezTo>
                  <a:cubicBezTo>
                    <a:pt x="777" y="2250"/>
                    <a:pt x="1171" y="1909"/>
                    <a:pt x="1564" y="1567"/>
                  </a:cubicBezTo>
                  <a:cubicBezTo>
                    <a:pt x="1881" y="1286"/>
                    <a:pt x="2210" y="1018"/>
                    <a:pt x="2543" y="755"/>
                  </a:cubicBezTo>
                  <a:cubicBezTo>
                    <a:pt x="2780" y="567"/>
                    <a:pt x="3012" y="368"/>
                    <a:pt x="3281" y="226"/>
                  </a:cubicBezTo>
                  <a:cubicBezTo>
                    <a:pt x="3392" y="150"/>
                    <a:pt x="3320" y="1"/>
                    <a:pt x="3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5768650" y="3673425"/>
              <a:ext cx="8200" cy="8025"/>
            </a:xfrm>
            <a:custGeom>
              <a:avLst/>
              <a:gdLst/>
              <a:ahLst/>
              <a:cxnLst/>
              <a:rect l="l" t="t" r="r" b="b"/>
              <a:pathLst>
                <a:path w="328" h="321" extrusionOk="0">
                  <a:moveTo>
                    <a:pt x="157" y="1"/>
                  </a:moveTo>
                  <a:cubicBezTo>
                    <a:pt x="69" y="1"/>
                    <a:pt x="1" y="84"/>
                    <a:pt x="4" y="168"/>
                  </a:cubicBezTo>
                  <a:cubicBezTo>
                    <a:pt x="7" y="211"/>
                    <a:pt x="25" y="250"/>
                    <a:pt x="56" y="279"/>
                  </a:cubicBezTo>
                  <a:cubicBezTo>
                    <a:pt x="89" y="308"/>
                    <a:pt x="129" y="321"/>
                    <a:pt x="172" y="321"/>
                  </a:cubicBezTo>
                  <a:cubicBezTo>
                    <a:pt x="258" y="321"/>
                    <a:pt x="328" y="237"/>
                    <a:pt x="324" y="153"/>
                  </a:cubicBezTo>
                  <a:cubicBezTo>
                    <a:pt x="322" y="110"/>
                    <a:pt x="302" y="71"/>
                    <a:pt x="271" y="42"/>
                  </a:cubicBezTo>
                  <a:cubicBezTo>
                    <a:pt x="239" y="13"/>
                    <a:pt x="199"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5775825" y="3687800"/>
              <a:ext cx="5600" cy="5450"/>
            </a:xfrm>
            <a:custGeom>
              <a:avLst/>
              <a:gdLst/>
              <a:ahLst/>
              <a:cxnLst/>
              <a:rect l="l" t="t" r="r" b="b"/>
              <a:pathLst>
                <a:path w="224" h="218" extrusionOk="0">
                  <a:moveTo>
                    <a:pt x="106" y="1"/>
                  </a:moveTo>
                  <a:cubicBezTo>
                    <a:pt x="48" y="1"/>
                    <a:pt x="0" y="57"/>
                    <a:pt x="3" y="114"/>
                  </a:cubicBezTo>
                  <a:cubicBezTo>
                    <a:pt x="6" y="175"/>
                    <a:pt x="58" y="218"/>
                    <a:pt x="117" y="218"/>
                  </a:cubicBezTo>
                  <a:cubicBezTo>
                    <a:pt x="176" y="218"/>
                    <a:pt x="223" y="161"/>
                    <a:pt x="220" y="104"/>
                  </a:cubicBezTo>
                  <a:cubicBezTo>
                    <a:pt x="217" y="42"/>
                    <a:pt x="165"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5629950" y="3488750"/>
              <a:ext cx="310650" cy="92725"/>
            </a:xfrm>
            <a:custGeom>
              <a:avLst/>
              <a:gdLst/>
              <a:ahLst/>
              <a:cxnLst/>
              <a:rect l="l" t="t" r="r" b="b"/>
              <a:pathLst>
                <a:path w="12426" h="3709" extrusionOk="0">
                  <a:moveTo>
                    <a:pt x="12343" y="0"/>
                  </a:moveTo>
                  <a:cubicBezTo>
                    <a:pt x="12199" y="0"/>
                    <a:pt x="12039" y="150"/>
                    <a:pt x="11907" y="214"/>
                  </a:cubicBezTo>
                  <a:cubicBezTo>
                    <a:pt x="10820" y="812"/>
                    <a:pt x="9639" y="1200"/>
                    <a:pt x="8503" y="1689"/>
                  </a:cubicBezTo>
                  <a:cubicBezTo>
                    <a:pt x="7444" y="2190"/>
                    <a:pt x="6325" y="2527"/>
                    <a:pt x="5194" y="2822"/>
                  </a:cubicBezTo>
                  <a:cubicBezTo>
                    <a:pt x="3717" y="3236"/>
                    <a:pt x="2185" y="3274"/>
                    <a:pt x="663" y="3277"/>
                  </a:cubicBezTo>
                  <a:cubicBezTo>
                    <a:pt x="612" y="3288"/>
                    <a:pt x="544" y="3289"/>
                    <a:pt x="470" y="3289"/>
                  </a:cubicBezTo>
                  <a:cubicBezTo>
                    <a:pt x="458" y="3289"/>
                    <a:pt x="445" y="3289"/>
                    <a:pt x="432" y="3289"/>
                  </a:cubicBezTo>
                  <a:cubicBezTo>
                    <a:pt x="238" y="3289"/>
                    <a:pt x="22" y="3294"/>
                    <a:pt x="0" y="3474"/>
                  </a:cubicBezTo>
                  <a:cubicBezTo>
                    <a:pt x="4" y="3543"/>
                    <a:pt x="60" y="3606"/>
                    <a:pt x="131" y="3610"/>
                  </a:cubicBezTo>
                  <a:cubicBezTo>
                    <a:pt x="150" y="3610"/>
                    <a:pt x="170" y="3610"/>
                    <a:pt x="190" y="3610"/>
                  </a:cubicBezTo>
                  <a:cubicBezTo>
                    <a:pt x="731" y="3610"/>
                    <a:pt x="1269" y="3684"/>
                    <a:pt x="1811" y="3696"/>
                  </a:cubicBezTo>
                  <a:cubicBezTo>
                    <a:pt x="1996" y="3705"/>
                    <a:pt x="2180" y="3709"/>
                    <a:pt x="2365" y="3709"/>
                  </a:cubicBezTo>
                  <a:cubicBezTo>
                    <a:pt x="4480" y="3709"/>
                    <a:pt x="6590" y="3161"/>
                    <a:pt x="8520" y="2324"/>
                  </a:cubicBezTo>
                  <a:cubicBezTo>
                    <a:pt x="9692" y="1787"/>
                    <a:pt x="10922" y="1363"/>
                    <a:pt x="12026" y="688"/>
                  </a:cubicBezTo>
                  <a:cubicBezTo>
                    <a:pt x="12127" y="609"/>
                    <a:pt x="12304" y="536"/>
                    <a:pt x="12426" y="439"/>
                  </a:cubicBezTo>
                  <a:cubicBezTo>
                    <a:pt x="12424" y="416"/>
                    <a:pt x="12423" y="394"/>
                    <a:pt x="12422" y="371"/>
                  </a:cubicBezTo>
                  <a:cubicBezTo>
                    <a:pt x="12418" y="253"/>
                    <a:pt x="12409" y="135"/>
                    <a:pt x="12421" y="17"/>
                  </a:cubicBezTo>
                  <a:cubicBezTo>
                    <a:pt x="12396" y="5"/>
                    <a:pt x="12370" y="0"/>
                    <a:pt x="123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5724625" y="3458100"/>
              <a:ext cx="14125" cy="13700"/>
            </a:xfrm>
            <a:custGeom>
              <a:avLst/>
              <a:gdLst/>
              <a:ahLst/>
              <a:cxnLst/>
              <a:rect l="l" t="t" r="r" b="b"/>
              <a:pathLst>
                <a:path w="565" h="548" extrusionOk="0">
                  <a:moveTo>
                    <a:pt x="266" y="0"/>
                  </a:moveTo>
                  <a:cubicBezTo>
                    <a:pt x="117" y="0"/>
                    <a:pt x="1" y="147"/>
                    <a:pt x="9" y="290"/>
                  </a:cubicBezTo>
                  <a:cubicBezTo>
                    <a:pt x="14" y="363"/>
                    <a:pt x="47" y="432"/>
                    <a:pt x="102" y="479"/>
                  </a:cubicBezTo>
                  <a:cubicBezTo>
                    <a:pt x="158" y="529"/>
                    <a:pt x="225" y="548"/>
                    <a:pt x="299" y="548"/>
                  </a:cubicBezTo>
                  <a:cubicBezTo>
                    <a:pt x="448" y="548"/>
                    <a:pt x="564" y="401"/>
                    <a:pt x="556" y="258"/>
                  </a:cubicBezTo>
                  <a:cubicBezTo>
                    <a:pt x="552" y="185"/>
                    <a:pt x="518" y="116"/>
                    <a:pt x="463" y="67"/>
                  </a:cubicBezTo>
                  <a:cubicBezTo>
                    <a:pt x="407" y="19"/>
                    <a:pt x="339" y="0"/>
                    <a:pt x="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5740250" y="3482825"/>
              <a:ext cx="6150" cy="5950"/>
            </a:xfrm>
            <a:custGeom>
              <a:avLst/>
              <a:gdLst/>
              <a:ahLst/>
              <a:cxnLst/>
              <a:rect l="l" t="t" r="r" b="b"/>
              <a:pathLst>
                <a:path w="246" h="238" extrusionOk="0">
                  <a:moveTo>
                    <a:pt x="116" y="1"/>
                  </a:moveTo>
                  <a:cubicBezTo>
                    <a:pt x="51" y="1"/>
                    <a:pt x="1" y="64"/>
                    <a:pt x="4" y="127"/>
                  </a:cubicBezTo>
                  <a:cubicBezTo>
                    <a:pt x="6" y="158"/>
                    <a:pt x="21" y="188"/>
                    <a:pt x="44" y="209"/>
                  </a:cubicBezTo>
                  <a:cubicBezTo>
                    <a:pt x="69" y="230"/>
                    <a:pt x="99" y="238"/>
                    <a:pt x="130" y="238"/>
                  </a:cubicBezTo>
                  <a:cubicBezTo>
                    <a:pt x="195" y="238"/>
                    <a:pt x="245" y="174"/>
                    <a:pt x="242" y="113"/>
                  </a:cubicBezTo>
                  <a:cubicBezTo>
                    <a:pt x="240" y="81"/>
                    <a:pt x="226" y="51"/>
                    <a:pt x="201" y="30"/>
                  </a:cubicBezTo>
                  <a:cubicBezTo>
                    <a:pt x="177" y="9"/>
                    <a:pt x="147"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5744050" y="3462875"/>
              <a:ext cx="10425" cy="10100"/>
            </a:xfrm>
            <a:custGeom>
              <a:avLst/>
              <a:gdLst/>
              <a:ahLst/>
              <a:cxnLst/>
              <a:rect l="l" t="t" r="r" b="b"/>
              <a:pathLst>
                <a:path w="417" h="404" extrusionOk="0">
                  <a:moveTo>
                    <a:pt x="197" y="1"/>
                  </a:moveTo>
                  <a:cubicBezTo>
                    <a:pt x="88" y="1"/>
                    <a:pt x="1" y="109"/>
                    <a:pt x="7" y="215"/>
                  </a:cubicBezTo>
                  <a:cubicBezTo>
                    <a:pt x="10" y="268"/>
                    <a:pt x="36" y="318"/>
                    <a:pt x="76" y="354"/>
                  </a:cubicBezTo>
                  <a:cubicBezTo>
                    <a:pt x="116" y="390"/>
                    <a:pt x="166" y="404"/>
                    <a:pt x="220" y="404"/>
                  </a:cubicBezTo>
                  <a:cubicBezTo>
                    <a:pt x="330" y="404"/>
                    <a:pt x="417" y="295"/>
                    <a:pt x="410" y="190"/>
                  </a:cubicBezTo>
                  <a:cubicBezTo>
                    <a:pt x="407" y="137"/>
                    <a:pt x="382" y="86"/>
                    <a:pt x="342" y="51"/>
                  </a:cubicBezTo>
                  <a:cubicBezTo>
                    <a:pt x="300" y="15"/>
                    <a:pt x="250"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5510300" y="3215325"/>
              <a:ext cx="29850" cy="79925"/>
            </a:xfrm>
            <a:custGeom>
              <a:avLst/>
              <a:gdLst/>
              <a:ahLst/>
              <a:cxnLst/>
              <a:rect l="l" t="t" r="r" b="b"/>
              <a:pathLst>
                <a:path w="1194" h="3197" extrusionOk="0">
                  <a:moveTo>
                    <a:pt x="978" y="1"/>
                  </a:moveTo>
                  <a:cubicBezTo>
                    <a:pt x="932" y="1"/>
                    <a:pt x="880" y="22"/>
                    <a:pt x="830" y="72"/>
                  </a:cubicBezTo>
                  <a:cubicBezTo>
                    <a:pt x="710" y="253"/>
                    <a:pt x="600" y="442"/>
                    <a:pt x="505" y="638"/>
                  </a:cubicBezTo>
                  <a:cubicBezTo>
                    <a:pt x="162" y="1413"/>
                    <a:pt x="1" y="2332"/>
                    <a:pt x="161" y="3165"/>
                  </a:cubicBezTo>
                  <a:cubicBezTo>
                    <a:pt x="189" y="3186"/>
                    <a:pt x="214" y="3196"/>
                    <a:pt x="236" y="3196"/>
                  </a:cubicBezTo>
                  <a:cubicBezTo>
                    <a:pt x="448" y="3196"/>
                    <a:pt x="403" y="2297"/>
                    <a:pt x="464" y="2150"/>
                  </a:cubicBezTo>
                  <a:cubicBezTo>
                    <a:pt x="561" y="1548"/>
                    <a:pt x="684" y="935"/>
                    <a:pt x="1002" y="406"/>
                  </a:cubicBezTo>
                  <a:cubicBezTo>
                    <a:pt x="1194" y="187"/>
                    <a:pt x="1113"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5580900" y="3099150"/>
              <a:ext cx="106700" cy="259375"/>
            </a:xfrm>
            <a:custGeom>
              <a:avLst/>
              <a:gdLst/>
              <a:ahLst/>
              <a:cxnLst/>
              <a:rect l="l" t="t" r="r" b="b"/>
              <a:pathLst>
                <a:path w="4268" h="10375" extrusionOk="0">
                  <a:moveTo>
                    <a:pt x="3792" y="0"/>
                  </a:moveTo>
                  <a:cubicBezTo>
                    <a:pt x="3777" y="0"/>
                    <a:pt x="3761" y="3"/>
                    <a:pt x="3746" y="8"/>
                  </a:cubicBezTo>
                  <a:cubicBezTo>
                    <a:pt x="3680" y="31"/>
                    <a:pt x="3632" y="105"/>
                    <a:pt x="3650" y="174"/>
                  </a:cubicBezTo>
                  <a:cubicBezTo>
                    <a:pt x="3682" y="295"/>
                    <a:pt x="3707" y="419"/>
                    <a:pt x="3732" y="541"/>
                  </a:cubicBezTo>
                  <a:cubicBezTo>
                    <a:pt x="3801" y="856"/>
                    <a:pt x="3829" y="1143"/>
                    <a:pt x="3827" y="1480"/>
                  </a:cubicBezTo>
                  <a:cubicBezTo>
                    <a:pt x="3818" y="2624"/>
                    <a:pt x="3461" y="3731"/>
                    <a:pt x="3045" y="4787"/>
                  </a:cubicBezTo>
                  <a:cubicBezTo>
                    <a:pt x="2846" y="5235"/>
                    <a:pt x="2660" y="5688"/>
                    <a:pt x="2493" y="6150"/>
                  </a:cubicBezTo>
                  <a:cubicBezTo>
                    <a:pt x="2261" y="6760"/>
                    <a:pt x="2016" y="7366"/>
                    <a:pt x="1694" y="7935"/>
                  </a:cubicBezTo>
                  <a:cubicBezTo>
                    <a:pt x="1492" y="8318"/>
                    <a:pt x="1302" y="8707"/>
                    <a:pt x="1063" y="9067"/>
                  </a:cubicBezTo>
                  <a:cubicBezTo>
                    <a:pt x="825" y="9428"/>
                    <a:pt x="535" y="9752"/>
                    <a:pt x="265" y="10089"/>
                  </a:cubicBezTo>
                  <a:cubicBezTo>
                    <a:pt x="228" y="10147"/>
                    <a:pt x="0" y="10328"/>
                    <a:pt x="132" y="10374"/>
                  </a:cubicBezTo>
                  <a:cubicBezTo>
                    <a:pt x="136" y="10374"/>
                    <a:pt x="139" y="10374"/>
                    <a:pt x="143" y="10374"/>
                  </a:cubicBezTo>
                  <a:cubicBezTo>
                    <a:pt x="369" y="10374"/>
                    <a:pt x="654" y="10107"/>
                    <a:pt x="829" y="9970"/>
                  </a:cubicBezTo>
                  <a:cubicBezTo>
                    <a:pt x="1440" y="9455"/>
                    <a:pt x="1840" y="8749"/>
                    <a:pt x="2221" y="8055"/>
                  </a:cubicBezTo>
                  <a:cubicBezTo>
                    <a:pt x="2688" y="7259"/>
                    <a:pt x="2978" y="6376"/>
                    <a:pt x="3312" y="5517"/>
                  </a:cubicBezTo>
                  <a:cubicBezTo>
                    <a:pt x="3582" y="4898"/>
                    <a:pt x="3777" y="4253"/>
                    <a:pt x="3937" y="3598"/>
                  </a:cubicBezTo>
                  <a:cubicBezTo>
                    <a:pt x="4133" y="2788"/>
                    <a:pt x="4267" y="1952"/>
                    <a:pt x="4190" y="1117"/>
                  </a:cubicBezTo>
                  <a:cubicBezTo>
                    <a:pt x="4150" y="761"/>
                    <a:pt x="4052" y="449"/>
                    <a:pt x="3932" y="99"/>
                  </a:cubicBezTo>
                  <a:cubicBezTo>
                    <a:pt x="3911" y="39"/>
                    <a:pt x="3853" y="0"/>
                    <a:pt x="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5815225" y="3096650"/>
              <a:ext cx="87175" cy="156750"/>
            </a:xfrm>
            <a:custGeom>
              <a:avLst/>
              <a:gdLst/>
              <a:ahLst/>
              <a:cxnLst/>
              <a:rect l="l" t="t" r="r" b="b"/>
              <a:pathLst>
                <a:path w="3487" h="6270" extrusionOk="0">
                  <a:moveTo>
                    <a:pt x="114" y="1"/>
                  </a:moveTo>
                  <a:cubicBezTo>
                    <a:pt x="49" y="1"/>
                    <a:pt x="0" y="74"/>
                    <a:pt x="32" y="135"/>
                  </a:cubicBezTo>
                  <a:cubicBezTo>
                    <a:pt x="78" y="198"/>
                    <a:pt x="121" y="262"/>
                    <a:pt x="161" y="328"/>
                  </a:cubicBezTo>
                  <a:cubicBezTo>
                    <a:pt x="1516" y="2052"/>
                    <a:pt x="2166" y="4182"/>
                    <a:pt x="3056" y="6159"/>
                  </a:cubicBezTo>
                  <a:cubicBezTo>
                    <a:pt x="3092" y="6236"/>
                    <a:pt x="3158" y="6269"/>
                    <a:pt x="3225" y="6269"/>
                  </a:cubicBezTo>
                  <a:cubicBezTo>
                    <a:pt x="3354" y="6269"/>
                    <a:pt x="3487" y="6152"/>
                    <a:pt x="3430" y="6003"/>
                  </a:cubicBezTo>
                  <a:cubicBezTo>
                    <a:pt x="3010" y="4796"/>
                    <a:pt x="2461" y="3639"/>
                    <a:pt x="1907" y="2476"/>
                  </a:cubicBezTo>
                  <a:cubicBezTo>
                    <a:pt x="1502" y="1631"/>
                    <a:pt x="998" y="828"/>
                    <a:pt x="328" y="167"/>
                  </a:cubicBezTo>
                  <a:cubicBezTo>
                    <a:pt x="265" y="112"/>
                    <a:pt x="214" y="31"/>
                    <a:pt x="133" y="3"/>
                  </a:cubicBezTo>
                  <a:cubicBezTo>
                    <a:pt x="127" y="1"/>
                    <a:pt x="121"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5695275" y="3163775"/>
              <a:ext cx="9525" cy="9250"/>
            </a:xfrm>
            <a:custGeom>
              <a:avLst/>
              <a:gdLst/>
              <a:ahLst/>
              <a:cxnLst/>
              <a:rect l="l" t="t" r="r" b="b"/>
              <a:pathLst>
                <a:path w="381" h="370" extrusionOk="0">
                  <a:moveTo>
                    <a:pt x="179" y="0"/>
                  </a:moveTo>
                  <a:cubicBezTo>
                    <a:pt x="79" y="0"/>
                    <a:pt x="0" y="99"/>
                    <a:pt x="6" y="195"/>
                  </a:cubicBezTo>
                  <a:cubicBezTo>
                    <a:pt x="8" y="245"/>
                    <a:pt x="32" y="291"/>
                    <a:pt x="69" y="323"/>
                  </a:cubicBezTo>
                  <a:cubicBezTo>
                    <a:pt x="107" y="357"/>
                    <a:pt x="152" y="370"/>
                    <a:pt x="201" y="370"/>
                  </a:cubicBezTo>
                  <a:cubicBezTo>
                    <a:pt x="302" y="370"/>
                    <a:pt x="380" y="270"/>
                    <a:pt x="375" y="175"/>
                  </a:cubicBezTo>
                  <a:cubicBezTo>
                    <a:pt x="372" y="125"/>
                    <a:pt x="349" y="78"/>
                    <a:pt x="312" y="45"/>
                  </a:cubicBezTo>
                  <a:cubicBezTo>
                    <a:pt x="274" y="13"/>
                    <a:pt x="229"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5658275" y="3081800"/>
              <a:ext cx="23850" cy="37500"/>
            </a:xfrm>
            <a:custGeom>
              <a:avLst/>
              <a:gdLst/>
              <a:ahLst/>
              <a:cxnLst/>
              <a:rect l="l" t="t" r="r" b="b"/>
              <a:pathLst>
                <a:path w="954" h="1500" extrusionOk="0">
                  <a:moveTo>
                    <a:pt x="37" y="0"/>
                  </a:moveTo>
                  <a:cubicBezTo>
                    <a:pt x="17" y="0"/>
                    <a:pt x="1" y="28"/>
                    <a:pt x="20" y="43"/>
                  </a:cubicBezTo>
                  <a:cubicBezTo>
                    <a:pt x="30" y="54"/>
                    <a:pt x="40" y="63"/>
                    <a:pt x="50" y="72"/>
                  </a:cubicBezTo>
                  <a:cubicBezTo>
                    <a:pt x="359" y="340"/>
                    <a:pt x="520" y="717"/>
                    <a:pt x="624" y="1106"/>
                  </a:cubicBezTo>
                  <a:cubicBezTo>
                    <a:pt x="650" y="1204"/>
                    <a:pt x="673" y="1302"/>
                    <a:pt x="699" y="1405"/>
                  </a:cubicBezTo>
                  <a:cubicBezTo>
                    <a:pt x="707" y="1441"/>
                    <a:pt x="727" y="1471"/>
                    <a:pt x="761" y="1487"/>
                  </a:cubicBezTo>
                  <a:cubicBezTo>
                    <a:pt x="778" y="1496"/>
                    <a:pt x="795" y="1500"/>
                    <a:pt x="812" y="1500"/>
                  </a:cubicBezTo>
                  <a:cubicBezTo>
                    <a:pt x="886" y="1500"/>
                    <a:pt x="953" y="1422"/>
                    <a:pt x="925" y="1344"/>
                  </a:cubicBezTo>
                  <a:cubicBezTo>
                    <a:pt x="858" y="1106"/>
                    <a:pt x="771" y="873"/>
                    <a:pt x="657" y="653"/>
                  </a:cubicBezTo>
                  <a:cubicBezTo>
                    <a:pt x="527" y="382"/>
                    <a:pt x="320" y="147"/>
                    <a:pt x="51" y="5"/>
                  </a:cubicBezTo>
                  <a:cubicBezTo>
                    <a:pt x="46" y="2"/>
                    <a:pt x="41" y="0"/>
                    <a:pt x="37" y="0"/>
                  </a:cubicBezTo>
                  <a:close/>
                </a:path>
              </a:pathLst>
            </a:custGeom>
            <a:solidFill>
              <a:srgbClr val="43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5653375" y="3078225"/>
              <a:ext cx="32775" cy="45075"/>
            </a:xfrm>
            <a:custGeom>
              <a:avLst/>
              <a:gdLst/>
              <a:ahLst/>
              <a:cxnLst/>
              <a:rect l="l" t="t" r="r" b="b"/>
              <a:pathLst>
                <a:path w="1311" h="1803" extrusionOk="0">
                  <a:moveTo>
                    <a:pt x="139" y="0"/>
                  </a:moveTo>
                  <a:cubicBezTo>
                    <a:pt x="126" y="0"/>
                    <a:pt x="112" y="2"/>
                    <a:pt x="99" y="5"/>
                  </a:cubicBezTo>
                  <a:cubicBezTo>
                    <a:pt x="1" y="27"/>
                    <a:pt x="17" y="169"/>
                    <a:pt x="117" y="169"/>
                  </a:cubicBezTo>
                  <a:lnTo>
                    <a:pt x="102" y="169"/>
                  </a:lnTo>
                  <a:cubicBezTo>
                    <a:pt x="619" y="341"/>
                    <a:pt x="915" y="1180"/>
                    <a:pt x="987" y="1675"/>
                  </a:cubicBezTo>
                  <a:cubicBezTo>
                    <a:pt x="1004" y="1762"/>
                    <a:pt x="1073" y="1803"/>
                    <a:pt x="1142" y="1803"/>
                  </a:cubicBezTo>
                  <a:cubicBezTo>
                    <a:pt x="1226" y="1803"/>
                    <a:pt x="1310" y="1743"/>
                    <a:pt x="1303" y="1636"/>
                  </a:cubicBezTo>
                  <a:cubicBezTo>
                    <a:pt x="1263" y="1238"/>
                    <a:pt x="1082" y="868"/>
                    <a:pt x="865" y="537"/>
                  </a:cubicBezTo>
                  <a:cubicBezTo>
                    <a:pt x="718" y="318"/>
                    <a:pt x="518" y="119"/>
                    <a:pt x="268" y="27"/>
                  </a:cubicBezTo>
                  <a:cubicBezTo>
                    <a:pt x="227" y="15"/>
                    <a:pt x="183"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5701275" y="3075400"/>
              <a:ext cx="12900" cy="12500"/>
            </a:xfrm>
            <a:custGeom>
              <a:avLst/>
              <a:gdLst/>
              <a:ahLst/>
              <a:cxnLst/>
              <a:rect l="l" t="t" r="r" b="b"/>
              <a:pathLst>
                <a:path w="516" h="500" extrusionOk="0">
                  <a:moveTo>
                    <a:pt x="243" y="0"/>
                  </a:moveTo>
                  <a:cubicBezTo>
                    <a:pt x="107" y="0"/>
                    <a:pt x="1" y="134"/>
                    <a:pt x="8" y="265"/>
                  </a:cubicBezTo>
                  <a:cubicBezTo>
                    <a:pt x="12" y="331"/>
                    <a:pt x="43" y="394"/>
                    <a:pt x="93" y="438"/>
                  </a:cubicBezTo>
                  <a:cubicBezTo>
                    <a:pt x="144" y="483"/>
                    <a:pt x="206" y="499"/>
                    <a:pt x="272" y="499"/>
                  </a:cubicBezTo>
                  <a:cubicBezTo>
                    <a:pt x="408" y="499"/>
                    <a:pt x="516" y="365"/>
                    <a:pt x="508" y="236"/>
                  </a:cubicBezTo>
                  <a:cubicBezTo>
                    <a:pt x="503" y="169"/>
                    <a:pt x="473" y="105"/>
                    <a:pt x="422" y="62"/>
                  </a:cubicBezTo>
                  <a:cubicBezTo>
                    <a:pt x="371" y="17"/>
                    <a:pt x="310" y="0"/>
                    <a:pt x="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5712575" y="3091700"/>
              <a:ext cx="9575" cy="9300"/>
            </a:xfrm>
            <a:custGeom>
              <a:avLst/>
              <a:gdLst/>
              <a:ahLst/>
              <a:cxnLst/>
              <a:rect l="l" t="t" r="r" b="b"/>
              <a:pathLst>
                <a:path w="383" h="372" extrusionOk="0">
                  <a:moveTo>
                    <a:pt x="181" y="1"/>
                  </a:moveTo>
                  <a:cubicBezTo>
                    <a:pt x="80" y="1"/>
                    <a:pt x="0" y="100"/>
                    <a:pt x="6" y="197"/>
                  </a:cubicBezTo>
                  <a:cubicBezTo>
                    <a:pt x="9" y="247"/>
                    <a:pt x="32" y="293"/>
                    <a:pt x="69" y="325"/>
                  </a:cubicBezTo>
                  <a:cubicBezTo>
                    <a:pt x="108" y="359"/>
                    <a:pt x="153" y="371"/>
                    <a:pt x="202" y="371"/>
                  </a:cubicBezTo>
                  <a:cubicBezTo>
                    <a:pt x="304" y="371"/>
                    <a:pt x="382" y="272"/>
                    <a:pt x="377" y="175"/>
                  </a:cubicBezTo>
                  <a:cubicBezTo>
                    <a:pt x="374" y="126"/>
                    <a:pt x="351" y="79"/>
                    <a:pt x="314" y="46"/>
                  </a:cubicBezTo>
                  <a:cubicBezTo>
                    <a:pt x="276" y="13"/>
                    <a:pt x="230"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5891400" y="3440400"/>
              <a:ext cx="10350" cy="10000"/>
            </a:xfrm>
            <a:custGeom>
              <a:avLst/>
              <a:gdLst/>
              <a:ahLst/>
              <a:cxnLst/>
              <a:rect l="l" t="t" r="r" b="b"/>
              <a:pathLst>
                <a:path w="414" h="400" extrusionOk="0">
                  <a:moveTo>
                    <a:pt x="196" y="0"/>
                  </a:moveTo>
                  <a:cubicBezTo>
                    <a:pt x="86" y="0"/>
                    <a:pt x="1" y="108"/>
                    <a:pt x="7" y="212"/>
                  </a:cubicBezTo>
                  <a:cubicBezTo>
                    <a:pt x="10" y="265"/>
                    <a:pt x="34" y="316"/>
                    <a:pt x="75" y="351"/>
                  </a:cubicBezTo>
                  <a:cubicBezTo>
                    <a:pt x="116" y="387"/>
                    <a:pt x="166" y="400"/>
                    <a:pt x="219" y="400"/>
                  </a:cubicBezTo>
                  <a:cubicBezTo>
                    <a:pt x="328" y="400"/>
                    <a:pt x="413" y="292"/>
                    <a:pt x="407" y="189"/>
                  </a:cubicBezTo>
                  <a:cubicBezTo>
                    <a:pt x="404" y="135"/>
                    <a:pt x="380" y="85"/>
                    <a:pt x="339" y="49"/>
                  </a:cubicBezTo>
                  <a:cubicBezTo>
                    <a:pt x="299" y="13"/>
                    <a:pt x="249" y="0"/>
                    <a:pt x="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5912400" y="3451950"/>
              <a:ext cx="8100" cy="7875"/>
            </a:xfrm>
            <a:custGeom>
              <a:avLst/>
              <a:gdLst/>
              <a:ahLst/>
              <a:cxnLst/>
              <a:rect l="l" t="t" r="r" b="b"/>
              <a:pathLst>
                <a:path w="324" h="315" extrusionOk="0">
                  <a:moveTo>
                    <a:pt x="154" y="0"/>
                  </a:moveTo>
                  <a:cubicBezTo>
                    <a:pt x="68" y="0"/>
                    <a:pt x="1" y="85"/>
                    <a:pt x="5" y="167"/>
                  </a:cubicBezTo>
                  <a:cubicBezTo>
                    <a:pt x="9" y="208"/>
                    <a:pt x="27" y="249"/>
                    <a:pt x="59" y="276"/>
                  </a:cubicBezTo>
                  <a:cubicBezTo>
                    <a:pt x="92" y="304"/>
                    <a:pt x="130" y="314"/>
                    <a:pt x="171" y="314"/>
                  </a:cubicBezTo>
                  <a:cubicBezTo>
                    <a:pt x="258" y="314"/>
                    <a:pt x="324" y="230"/>
                    <a:pt x="319" y="148"/>
                  </a:cubicBezTo>
                  <a:cubicBezTo>
                    <a:pt x="317" y="106"/>
                    <a:pt x="297" y="67"/>
                    <a:pt x="266" y="39"/>
                  </a:cubicBezTo>
                  <a:cubicBezTo>
                    <a:pt x="234" y="11"/>
                    <a:pt x="196"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5596700" y="3458825"/>
              <a:ext cx="365450" cy="98050"/>
            </a:xfrm>
            <a:custGeom>
              <a:avLst/>
              <a:gdLst/>
              <a:ahLst/>
              <a:cxnLst/>
              <a:rect l="l" t="t" r="r" b="b"/>
              <a:pathLst>
                <a:path w="14618" h="3922" extrusionOk="0">
                  <a:moveTo>
                    <a:pt x="14521" y="0"/>
                  </a:moveTo>
                  <a:cubicBezTo>
                    <a:pt x="14510" y="0"/>
                    <a:pt x="14499" y="3"/>
                    <a:pt x="14490" y="9"/>
                  </a:cubicBezTo>
                  <a:cubicBezTo>
                    <a:pt x="14146" y="234"/>
                    <a:pt x="13813" y="477"/>
                    <a:pt x="13470" y="703"/>
                  </a:cubicBezTo>
                  <a:cubicBezTo>
                    <a:pt x="13131" y="933"/>
                    <a:pt x="12766" y="1125"/>
                    <a:pt x="12402" y="1312"/>
                  </a:cubicBezTo>
                  <a:cubicBezTo>
                    <a:pt x="11433" y="1793"/>
                    <a:pt x="10429" y="2200"/>
                    <a:pt x="9394" y="2519"/>
                  </a:cubicBezTo>
                  <a:cubicBezTo>
                    <a:pt x="8580" y="2781"/>
                    <a:pt x="7765" y="3042"/>
                    <a:pt x="6916" y="3171"/>
                  </a:cubicBezTo>
                  <a:cubicBezTo>
                    <a:pt x="5320" y="3446"/>
                    <a:pt x="3707" y="3546"/>
                    <a:pt x="2088" y="3619"/>
                  </a:cubicBezTo>
                  <a:cubicBezTo>
                    <a:pt x="1809" y="3634"/>
                    <a:pt x="1530" y="3644"/>
                    <a:pt x="1251" y="3644"/>
                  </a:cubicBezTo>
                  <a:cubicBezTo>
                    <a:pt x="1065" y="3644"/>
                    <a:pt x="879" y="3639"/>
                    <a:pt x="693" y="3628"/>
                  </a:cubicBezTo>
                  <a:cubicBezTo>
                    <a:pt x="504" y="3617"/>
                    <a:pt x="317" y="3583"/>
                    <a:pt x="128" y="3582"/>
                  </a:cubicBezTo>
                  <a:cubicBezTo>
                    <a:pt x="127" y="3582"/>
                    <a:pt x="127" y="3582"/>
                    <a:pt x="126" y="3582"/>
                  </a:cubicBezTo>
                  <a:cubicBezTo>
                    <a:pt x="61" y="3582"/>
                    <a:pt x="1" y="3637"/>
                    <a:pt x="2" y="3709"/>
                  </a:cubicBezTo>
                  <a:cubicBezTo>
                    <a:pt x="2" y="3777"/>
                    <a:pt x="60" y="3836"/>
                    <a:pt x="126" y="3836"/>
                  </a:cubicBezTo>
                  <a:cubicBezTo>
                    <a:pt x="131" y="3836"/>
                    <a:pt x="136" y="3836"/>
                    <a:pt x="141" y="3835"/>
                  </a:cubicBezTo>
                  <a:cubicBezTo>
                    <a:pt x="213" y="3841"/>
                    <a:pt x="286" y="3851"/>
                    <a:pt x="359" y="3862"/>
                  </a:cubicBezTo>
                  <a:cubicBezTo>
                    <a:pt x="661" y="3906"/>
                    <a:pt x="967" y="3922"/>
                    <a:pt x="1272" y="3922"/>
                  </a:cubicBezTo>
                  <a:cubicBezTo>
                    <a:pt x="1294" y="3922"/>
                    <a:pt x="1315" y="3922"/>
                    <a:pt x="1336" y="3922"/>
                  </a:cubicBezTo>
                  <a:cubicBezTo>
                    <a:pt x="2277" y="3903"/>
                    <a:pt x="3217" y="3852"/>
                    <a:pt x="4155" y="3787"/>
                  </a:cubicBezTo>
                  <a:cubicBezTo>
                    <a:pt x="5194" y="3714"/>
                    <a:pt x="6241" y="3600"/>
                    <a:pt x="7261" y="3378"/>
                  </a:cubicBezTo>
                  <a:cubicBezTo>
                    <a:pt x="8032" y="3217"/>
                    <a:pt x="8769" y="2937"/>
                    <a:pt x="9509" y="2675"/>
                  </a:cubicBezTo>
                  <a:cubicBezTo>
                    <a:pt x="10825" y="2215"/>
                    <a:pt x="12110" y="1655"/>
                    <a:pt x="13312" y="950"/>
                  </a:cubicBezTo>
                  <a:cubicBezTo>
                    <a:pt x="13702" y="708"/>
                    <a:pt x="14074" y="439"/>
                    <a:pt x="14455" y="184"/>
                  </a:cubicBezTo>
                  <a:cubicBezTo>
                    <a:pt x="14500" y="146"/>
                    <a:pt x="14617" y="113"/>
                    <a:pt x="14578" y="32"/>
                  </a:cubicBezTo>
                  <a:cubicBezTo>
                    <a:pt x="14566" y="13"/>
                    <a:pt x="14543" y="0"/>
                    <a:pt x="14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5759000" y="3303650"/>
              <a:ext cx="13125" cy="13075"/>
            </a:xfrm>
            <a:custGeom>
              <a:avLst/>
              <a:gdLst/>
              <a:ahLst/>
              <a:cxnLst/>
              <a:rect l="l" t="t" r="r" b="b"/>
              <a:pathLst>
                <a:path w="525" h="523" extrusionOk="0">
                  <a:moveTo>
                    <a:pt x="260" y="0"/>
                  </a:moveTo>
                  <a:cubicBezTo>
                    <a:pt x="118" y="0"/>
                    <a:pt x="0" y="121"/>
                    <a:pt x="1" y="263"/>
                  </a:cubicBezTo>
                  <a:cubicBezTo>
                    <a:pt x="2" y="405"/>
                    <a:pt x="122" y="522"/>
                    <a:pt x="264" y="522"/>
                  </a:cubicBezTo>
                  <a:cubicBezTo>
                    <a:pt x="406" y="522"/>
                    <a:pt x="524" y="400"/>
                    <a:pt x="523" y="259"/>
                  </a:cubicBezTo>
                  <a:cubicBezTo>
                    <a:pt x="522" y="117"/>
                    <a:pt x="402"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5774350" y="3312525"/>
              <a:ext cx="9225" cy="9200"/>
            </a:xfrm>
            <a:custGeom>
              <a:avLst/>
              <a:gdLst/>
              <a:ahLst/>
              <a:cxnLst/>
              <a:rect l="l" t="t" r="r" b="b"/>
              <a:pathLst>
                <a:path w="369" h="368" extrusionOk="0">
                  <a:moveTo>
                    <a:pt x="183" y="1"/>
                  </a:moveTo>
                  <a:cubicBezTo>
                    <a:pt x="84" y="1"/>
                    <a:pt x="0" y="86"/>
                    <a:pt x="0" y="186"/>
                  </a:cubicBezTo>
                  <a:cubicBezTo>
                    <a:pt x="2" y="286"/>
                    <a:pt x="86" y="368"/>
                    <a:pt x="186" y="368"/>
                  </a:cubicBezTo>
                  <a:cubicBezTo>
                    <a:pt x="286" y="368"/>
                    <a:pt x="369" y="283"/>
                    <a:pt x="368" y="183"/>
                  </a:cubicBezTo>
                  <a:cubicBezTo>
                    <a:pt x="368" y="83"/>
                    <a:pt x="283"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5830100" y="3244625"/>
              <a:ext cx="11000" cy="10975"/>
            </a:xfrm>
            <a:custGeom>
              <a:avLst/>
              <a:gdLst/>
              <a:ahLst/>
              <a:cxnLst/>
              <a:rect l="l" t="t" r="r" b="b"/>
              <a:pathLst>
                <a:path w="440" h="439" extrusionOk="0">
                  <a:moveTo>
                    <a:pt x="218" y="1"/>
                  </a:moveTo>
                  <a:cubicBezTo>
                    <a:pt x="100" y="1"/>
                    <a:pt x="0" y="102"/>
                    <a:pt x="1" y="221"/>
                  </a:cubicBezTo>
                  <a:cubicBezTo>
                    <a:pt x="1" y="341"/>
                    <a:pt x="102" y="438"/>
                    <a:pt x="221" y="438"/>
                  </a:cubicBezTo>
                  <a:cubicBezTo>
                    <a:pt x="340" y="438"/>
                    <a:pt x="439" y="337"/>
                    <a:pt x="438" y="218"/>
                  </a:cubicBezTo>
                  <a:cubicBezTo>
                    <a:pt x="438" y="98"/>
                    <a:pt x="337" y="1"/>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5839850" y="3269650"/>
              <a:ext cx="11150" cy="11100"/>
            </a:xfrm>
            <a:custGeom>
              <a:avLst/>
              <a:gdLst/>
              <a:ahLst/>
              <a:cxnLst/>
              <a:rect l="l" t="t" r="r" b="b"/>
              <a:pathLst>
                <a:path w="446" h="444" extrusionOk="0">
                  <a:moveTo>
                    <a:pt x="221" y="1"/>
                  </a:moveTo>
                  <a:cubicBezTo>
                    <a:pt x="101" y="1"/>
                    <a:pt x="1" y="104"/>
                    <a:pt x="2" y="224"/>
                  </a:cubicBezTo>
                  <a:cubicBezTo>
                    <a:pt x="3" y="345"/>
                    <a:pt x="104" y="443"/>
                    <a:pt x="225" y="443"/>
                  </a:cubicBezTo>
                  <a:cubicBezTo>
                    <a:pt x="345" y="443"/>
                    <a:pt x="445" y="340"/>
                    <a:pt x="444" y="220"/>
                  </a:cubicBezTo>
                  <a:cubicBezTo>
                    <a:pt x="444" y="99"/>
                    <a:pt x="34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5580925" y="3389800"/>
              <a:ext cx="83425" cy="19400"/>
            </a:xfrm>
            <a:custGeom>
              <a:avLst/>
              <a:gdLst/>
              <a:ahLst/>
              <a:cxnLst/>
              <a:rect l="l" t="t" r="r" b="b"/>
              <a:pathLst>
                <a:path w="3337" h="776" extrusionOk="0">
                  <a:moveTo>
                    <a:pt x="2101" y="283"/>
                  </a:moveTo>
                  <a:lnTo>
                    <a:pt x="2101" y="283"/>
                  </a:lnTo>
                  <a:cubicBezTo>
                    <a:pt x="2099" y="283"/>
                    <a:pt x="2097" y="283"/>
                    <a:pt x="2095" y="284"/>
                  </a:cubicBezTo>
                  <a:cubicBezTo>
                    <a:pt x="2097" y="284"/>
                    <a:pt x="2099" y="283"/>
                    <a:pt x="2101" y="283"/>
                  </a:cubicBezTo>
                  <a:close/>
                  <a:moveTo>
                    <a:pt x="3240" y="1"/>
                  </a:moveTo>
                  <a:cubicBezTo>
                    <a:pt x="3232" y="1"/>
                    <a:pt x="3224" y="2"/>
                    <a:pt x="3216" y="5"/>
                  </a:cubicBezTo>
                  <a:cubicBezTo>
                    <a:pt x="2851" y="121"/>
                    <a:pt x="2475" y="204"/>
                    <a:pt x="2101" y="283"/>
                  </a:cubicBezTo>
                  <a:lnTo>
                    <a:pt x="2101" y="283"/>
                  </a:lnTo>
                  <a:cubicBezTo>
                    <a:pt x="2102" y="283"/>
                    <a:pt x="2102" y="283"/>
                    <a:pt x="2103" y="282"/>
                  </a:cubicBezTo>
                  <a:lnTo>
                    <a:pt x="2103" y="282"/>
                  </a:lnTo>
                  <a:cubicBezTo>
                    <a:pt x="1749" y="356"/>
                    <a:pt x="1391" y="419"/>
                    <a:pt x="1034" y="477"/>
                  </a:cubicBezTo>
                  <a:cubicBezTo>
                    <a:pt x="791" y="517"/>
                    <a:pt x="549" y="558"/>
                    <a:pt x="311" y="615"/>
                  </a:cubicBezTo>
                  <a:cubicBezTo>
                    <a:pt x="251" y="637"/>
                    <a:pt x="0" y="661"/>
                    <a:pt x="92" y="764"/>
                  </a:cubicBezTo>
                  <a:cubicBezTo>
                    <a:pt x="100" y="772"/>
                    <a:pt x="110" y="775"/>
                    <a:pt x="121" y="775"/>
                  </a:cubicBezTo>
                  <a:cubicBezTo>
                    <a:pt x="129" y="775"/>
                    <a:pt x="137" y="773"/>
                    <a:pt x="145" y="769"/>
                  </a:cubicBezTo>
                  <a:cubicBezTo>
                    <a:pt x="291" y="739"/>
                    <a:pt x="441" y="727"/>
                    <a:pt x="589" y="708"/>
                  </a:cubicBezTo>
                  <a:cubicBezTo>
                    <a:pt x="1340" y="634"/>
                    <a:pt x="2078" y="492"/>
                    <a:pt x="2809" y="301"/>
                  </a:cubicBezTo>
                  <a:cubicBezTo>
                    <a:pt x="2961" y="261"/>
                    <a:pt x="3112" y="221"/>
                    <a:pt x="3263" y="172"/>
                  </a:cubicBezTo>
                  <a:cubicBezTo>
                    <a:pt x="3308" y="158"/>
                    <a:pt x="3336" y="113"/>
                    <a:pt x="3324" y="66"/>
                  </a:cubicBezTo>
                  <a:cubicBezTo>
                    <a:pt x="3313" y="29"/>
                    <a:pt x="3277" y="1"/>
                    <a:pt x="3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5682025" y="2895825"/>
              <a:ext cx="22925" cy="108050"/>
            </a:xfrm>
            <a:custGeom>
              <a:avLst/>
              <a:gdLst/>
              <a:ahLst/>
              <a:cxnLst/>
              <a:rect l="l" t="t" r="r" b="b"/>
              <a:pathLst>
                <a:path w="917" h="4322" extrusionOk="0">
                  <a:moveTo>
                    <a:pt x="738" y="0"/>
                  </a:moveTo>
                  <a:cubicBezTo>
                    <a:pt x="711" y="0"/>
                    <a:pt x="684" y="20"/>
                    <a:pt x="686" y="58"/>
                  </a:cubicBezTo>
                  <a:cubicBezTo>
                    <a:pt x="727" y="259"/>
                    <a:pt x="763" y="460"/>
                    <a:pt x="779" y="665"/>
                  </a:cubicBezTo>
                  <a:cubicBezTo>
                    <a:pt x="810" y="1044"/>
                    <a:pt x="801" y="1427"/>
                    <a:pt x="771" y="1807"/>
                  </a:cubicBezTo>
                  <a:cubicBezTo>
                    <a:pt x="736" y="2388"/>
                    <a:pt x="584" y="2959"/>
                    <a:pt x="342" y="3487"/>
                  </a:cubicBezTo>
                  <a:cubicBezTo>
                    <a:pt x="282" y="3675"/>
                    <a:pt x="178" y="3844"/>
                    <a:pt x="99" y="4024"/>
                  </a:cubicBezTo>
                  <a:cubicBezTo>
                    <a:pt x="68" y="4094"/>
                    <a:pt x="41" y="4166"/>
                    <a:pt x="12" y="4237"/>
                  </a:cubicBezTo>
                  <a:cubicBezTo>
                    <a:pt x="0" y="4265"/>
                    <a:pt x="11" y="4301"/>
                    <a:pt x="38" y="4315"/>
                  </a:cubicBezTo>
                  <a:cubicBezTo>
                    <a:pt x="46" y="4319"/>
                    <a:pt x="55" y="4321"/>
                    <a:pt x="63" y="4321"/>
                  </a:cubicBezTo>
                  <a:cubicBezTo>
                    <a:pt x="84" y="4321"/>
                    <a:pt x="104" y="4309"/>
                    <a:pt x="112" y="4289"/>
                  </a:cubicBezTo>
                  <a:cubicBezTo>
                    <a:pt x="135" y="4233"/>
                    <a:pt x="157" y="4177"/>
                    <a:pt x="181" y="4122"/>
                  </a:cubicBezTo>
                  <a:cubicBezTo>
                    <a:pt x="266" y="3920"/>
                    <a:pt x="383" y="3731"/>
                    <a:pt x="448" y="3518"/>
                  </a:cubicBezTo>
                  <a:cubicBezTo>
                    <a:pt x="715" y="2900"/>
                    <a:pt x="860" y="2234"/>
                    <a:pt x="891" y="1562"/>
                  </a:cubicBezTo>
                  <a:cubicBezTo>
                    <a:pt x="916" y="1056"/>
                    <a:pt x="905" y="543"/>
                    <a:pt x="789" y="48"/>
                  </a:cubicBezTo>
                  <a:lnTo>
                    <a:pt x="789" y="51"/>
                  </a:lnTo>
                  <a:lnTo>
                    <a:pt x="789" y="54"/>
                  </a:lnTo>
                  <a:cubicBezTo>
                    <a:pt x="788" y="17"/>
                    <a:pt x="763"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5690325" y="2896225"/>
              <a:ext cx="22225" cy="106450"/>
            </a:xfrm>
            <a:custGeom>
              <a:avLst/>
              <a:gdLst/>
              <a:ahLst/>
              <a:cxnLst/>
              <a:rect l="l" t="t" r="r" b="b"/>
              <a:pathLst>
                <a:path w="889" h="4258" extrusionOk="0">
                  <a:moveTo>
                    <a:pt x="656" y="0"/>
                  </a:moveTo>
                  <a:cubicBezTo>
                    <a:pt x="653" y="0"/>
                    <a:pt x="650" y="0"/>
                    <a:pt x="646" y="1"/>
                  </a:cubicBezTo>
                  <a:cubicBezTo>
                    <a:pt x="584" y="17"/>
                    <a:pt x="612" y="87"/>
                    <a:pt x="620" y="132"/>
                  </a:cubicBezTo>
                  <a:cubicBezTo>
                    <a:pt x="635" y="211"/>
                    <a:pt x="648" y="291"/>
                    <a:pt x="660" y="370"/>
                  </a:cubicBezTo>
                  <a:cubicBezTo>
                    <a:pt x="705" y="755"/>
                    <a:pt x="762" y="1139"/>
                    <a:pt x="764" y="1529"/>
                  </a:cubicBezTo>
                  <a:cubicBezTo>
                    <a:pt x="762" y="2022"/>
                    <a:pt x="680" y="2520"/>
                    <a:pt x="511" y="2985"/>
                  </a:cubicBezTo>
                  <a:cubicBezTo>
                    <a:pt x="399" y="3268"/>
                    <a:pt x="290" y="3552"/>
                    <a:pt x="166" y="3829"/>
                  </a:cubicBezTo>
                  <a:cubicBezTo>
                    <a:pt x="131" y="3915"/>
                    <a:pt x="105" y="4004"/>
                    <a:pt x="73" y="4091"/>
                  </a:cubicBezTo>
                  <a:cubicBezTo>
                    <a:pt x="58" y="4136"/>
                    <a:pt x="1" y="4216"/>
                    <a:pt x="66" y="4252"/>
                  </a:cubicBezTo>
                  <a:lnTo>
                    <a:pt x="67" y="4252"/>
                  </a:lnTo>
                  <a:cubicBezTo>
                    <a:pt x="74" y="4255"/>
                    <a:pt x="83" y="4257"/>
                    <a:pt x="91" y="4257"/>
                  </a:cubicBezTo>
                  <a:cubicBezTo>
                    <a:pt x="111" y="4257"/>
                    <a:pt x="131" y="4246"/>
                    <a:pt x="140" y="4225"/>
                  </a:cubicBezTo>
                  <a:cubicBezTo>
                    <a:pt x="181" y="4129"/>
                    <a:pt x="213" y="4031"/>
                    <a:pt x="248" y="3933"/>
                  </a:cubicBezTo>
                  <a:cubicBezTo>
                    <a:pt x="308" y="3777"/>
                    <a:pt x="381" y="3630"/>
                    <a:pt x="437" y="3473"/>
                  </a:cubicBezTo>
                  <a:cubicBezTo>
                    <a:pt x="528" y="3219"/>
                    <a:pt x="640" y="2962"/>
                    <a:pt x="705" y="2695"/>
                  </a:cubicBezTo>
                  <a:cubicBezTo>
                    <a:pt x="776" y="2395"/>
                    <a:pt x="838" y="2091"/>
                    <a:pt x="859" y="1783"/>
                  </a:cubicBezTo>
                  <a:cubicBezTo>
                    <a:pt x="889" y="1360"/>
                    <a:pt x="831" y="937"/>
                    <a:pt x="785" y="517"/>
                  </a:cubicBezTo>
                  <a:cubicBezTo>
                    <a:pt x="771" y="390"/>
                    <a:pt x="752" y="264"/>
                    <a:pt x="727" y="139"/>
                  </a:cubicBezTo>
                  <a:cubicBezTo>
                    <a:pt x="714" y="92"/>
                    <a:pt x="720"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5698500" y="2891600"/>
              <a:ext cx="19600" cy="114750"/>
            </a:xfrm>
            <a:custGeom>
              <a:avLst/>
              <a:gdLst/>
              <a:ahLst/>
              <a:cxnLst/>
              <a:rect l="l" t="t" r="r" b="b"/>
              <a:pathLst>
                <a:path w="784" h="4590" extrusionOk="0">
                  <a:moveTo>
                    <a:pt x="540" y="1"/>
                  </a:moveTo>
                  <a:cubicBezTo>
                    <a:pt x="538" y="1"/>
                    <a:pt x="535" y="1"/>
                    <a:pt x="532" y="1"/>
                  </a:cubicBezTo>
                  <a:cubicBezTo>
                    <a:pt x="464" y="22"/>
                    <a:pt x="504" y="101"/>
                    <a:pt x="510" y="151"/>
                  </a:cubicBezTo>
                  <a:cubicBezTo>
                    <a:pt x="659" y="929"/>
                    <a:pt x="706" y="1741"/>
                    <a:pt x="546" y="2522"/>
                  </a:cubicBezTo>
                  <a:cubicBezTo>
                    <a:pt x="418" y="3025"/>
                    <a:pt x="303" y="3533"/>
                    <a:pt x="149" y="4029"/>
                  </a:cubicBezTo>
                  <a:cubicBezTo>
                    <a:pt x="102" y="4185"/>
                    <a:pt x="71" y="4345"/>
                    <a:pt x="15" y="4498"/>
                  </a:cubicBezTo>
                  <a:cubicBezTo>
                    <a:pt x="1" y="4527"/>
                    <a:pt x="5" y="4567"/>
                    <a:pt x="38" y="4583"/>
                  </a:cubicBezTo>
                  <a:lnTo>
                    <a:pt x="38" y="4584"/>
                  </a:lnTo>
                  <a:cubicBezTo>
                    <a:pt x="45" y="4588"/>
                    <a:pt x="53" y="4590"/>
                    <a:pt x="61" y="4590"/>
                  </a:cubicBezTo>
                  <a:cubicBezTo>
                    <a:pt x="81" y="4590"/>
                    <a:pt x="102" y="4578"/>
                    <a:pt x="109" y="4558"/>
                  </a:cubicBezTo>
                  <a:cubicBezTo>
                    <a:pt x="157" y="4437"/>
                    <a:pt x="188" y="4309"/>
                    <a:pt x="222" y="4185"/>
                  </a:cubicBezTo>
                  <a:cubicBezTo>
                    <a:pt x="295" y="3923"/>
                    <a:pt x="384" y="3665"/>
                    <a:pt x="438" y="3398"/>
                  </a:cubicBezTo>
                  <a:cubicBezTo>
                    <a:pt x="538" y="2933"/>
                    <a:pt x="682" y="2475"/>
                    <a:pt x="722" y="1998"/>
                  </a:cubicBezTo>
                  <a:cubicBezTo>
                    <a:pt x="784" y="1381"/>
                    <a:pt x="732" y="757"/>
                    <a:pt x="616" y="150"/>
                  </a:cubicBezTo>
                  <a:cubicBezTo>
                    <a:pt x="601" y="100"/>
                    <a:pt x="609"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5705975" y="2893225"/>
              <a:ext cx="20875" cy="114700"/>
            </a:xfrm>
            <a:custGeom>
              <a:avLst/>
              <a:gdLst/>
              <a:ahLst/>
              <a:cxnLst/>
              <a:rect l="l" t="t" r="r" b="b"/>
              <a:pathLst>
                <a:path w="835" h="4588" extrusionOk="0">
                  <a:moveTo>
                    <a:pt x="483" y="0"/>
                  </a:moveTo>
                  <a:cubicBezTo>
                    <a:pt x="478" y="0"/>
                    <a:pt x="473" y="1"/>
                    <a:pt x="467" y="3"/>
                  </a:cubicBezTo>
                  <a:cubicBezTo>
                    <a:pt x="408" y="28"/>
                    <a:pt x="447" y="94"/>
                    <a:pt x="455" y="140"/>
                  </a:cubicBezTo>
                  <a:cubicBezTo>
                    <a:pt x="474" y="222"/>
                    <a:pt x="486" y="305"/>
                    <a:pt x="501" y="389"/>
                  </a:cubicBezTo>
                  <a:cubicBezTo>
                    <a:pt x="606" y="1187"/>
                    <a:pt x="738" y="2006"/>
                    <a:pt x="539" y="2801"/>
                  </a:cubicBezTo>
                  <a:cubicBezTo>
                    <a:pt x="482" y="3052"/>
                    <a:pt x="407" y="3299"/>
                    <a:pt x="331" y="3545"/>
                  </a:cubicBezTo>
                  <a:cubicBezTo>
                    <a:pt x="253" y="3785"/>
                    <a:pt x="212" y="4037"/>
                    <a:pt x="127" y="4276"/>
                  </a:cubicBezTo>
                  <a:cubicBezTo>
                    <a:pt x="97" y="4353"/>
                    <a:pt x="64" y="4430"/>
                    <a:pt x="18" y="4499"/>
                  </a:cubicBezTo>
                  <a:cubicBezTo>
                    <a:pt x="1" y="4524"/>
                    <a:pt x="11" y="4562"/>
                    <a:pt x="35" y="4578"/>
                  </a:cubicBezTo>
                  <a:cubicBezTo>
                    <a:pt x="44" y="4584"/>
                    <a:pt x="54" y="4587"/>
                    <a:pt x="64" y="4587"/>
                  </a:cubicBezTo>
                  <a:cubicBezTo>
                    <a:pt x="82" y="4587"/>
                    <a:pt x="99" y="4578"/>
                    <a:pt x="109" y="4562"/>
                  </a:cubicBezTo>
                  <a:cubicBezTo>
                    <a:pt x="179" y="4455"/>
                    <a:pt x="226" y="4335"/>
                    <a:pt x="266" y="4213"/>
                  </a:cubicBezTo>
                  <a:cubicBezTo>
                    <a:pt x="340" y="3960"/>
                    <a:pt x="395" y="3701"/>
                    <a:pt x="475" y="3449"/>
                  </a:cubicBezTo>
                  <a:cubicBezTo>
                    <a:pt x="835" y="2289"/>
                    <a:pt x="773" y="1584"/>
                    <a:pt x="609" y="408"/>
                  </a:cubicBezTo>
                  <a:cubicBezTo>
                    <a:pt x="591" y="284"/>
                    <a:pt x="571" y="158"/>
                    <a:pt x="534" y="36"/>
                  </a:cubicBezTo>
                  <a:cubicBezTo>
                    <a:pt x="527" y="15"/>
                    <a:pt x="506"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5723400" y="2890275"/>
              <a:ext cx="7975" cy="119275"/>
            </a:xfrm>
            <a:custGeom>
              <a:avLst/>
              <a:gdLst/>
              <a:ahLst/>
              <a:cxnLst/>
              <a:rect l="l" t="t" r="r" b="b"/>
              <a:pathLst>
                <a:path w="319" h="4771" extrusionOk="0">
                  <a:moveTo>
                    <a:pt x="62" y="0"/>
                  </a:moveTo>
                  <a:cubicBezTo>
                    <a:pt x="41" y="0"/>
                    <a:pt x="21" y="14"/>
                    <a:pt x="13" y="34"/>
                  </a:cubicBezTo>
                  <a:cubicBezTo>
                    <a:pt x="0" y="72"/>
                    <a:pt x="15" y="113"/>
                    <a:pt x="21" y="151"/>
                  </a:cubicBezTo>
                  <a:cubicBezTo>
                    <a:pt x="99" y="541"/>
                    <a:pt x="125" y="939"/>
                    <a:pt x="155" y="1335"/>
                  </a:cubicBezTo>
                  <a:cubicBezTo>
                    <a:pt x="217" y="1917"/>
                    <a:pt x="236" y="2502"/>
                    <a:pt x="195" y="3086"/>
                  </a:cubicBezTo>
                  <a:cubicBezTo>
                    <a:pt x="177" y="3493"/>
                    <a:pt x="145" y="3898"/>
                    <a:pt x="79" y="4299"/>
                  </a:cubicBezTo>
                  <a:cubicBezTo>
                    <a:pt x="60" y="4434"/>
                    <a:pt x="49" y="4568"/>
                    <a:pt x="30" y="4703"/>
                  </a:cubicBezTo>
                  <a:cubicBezTo>
                    <a:pt x="27" y="4732"/>
                    <a:pt x="43" y="4763"/>
                    <a:pt x="74" y="4769"/>
                  </a:cubicBezTo>
                  <a:cubicBezTo>
                    <a:pt x="78" y="4770"/>
                    <a:pt x="81" y="4770"/>
                    <a:pt x="85" y="4770"/>
                  </a:cubicBezTo>
                  <a:cubicBezTo>
                    <a:pt x="109" y="4770"/>
                    <a:pt x="131" y="4751"/>
                    <a:pt x="135" y="4725"/>
                  </a:cubicBezTo>
                  <a:cubicBezTo>
                    <a:pt x="148" y="4647"/>
                    <a:pt x="156" y="4567"/>
                    <a:pt x="166" y="4488"/>
                  </a:cubicBezTo>
                  <a:cubicBezTo>
                    <a:pt x="224" y="4077"/>
                    <a:pt x="288" y="3667"/>
                    <a:pt x="288" y="3253"/>
                  </a:cubicBezTo>
                  <a:cubicBezTo>
                    <a:pt x="303" y="2902"/>
                    <a:pt x="319" y="2551"/>
                    <a:pt x="312" y="2200"/>
                  </a:cubicBezTo>
                  <a:cubicBezTo>
                    <a:pt x="304" y="1839"/>
                    <a:pt x="269" y="1481"/>
                    <a:pt x="242" y="1122"/>
                  </a:cubicBezTo>
                  <a:cubicBezTo>
                    <a:pt x="217" y="775"/>
                    <a:pt x="186" y="426"/>
                    <a:pt x="113" y="83"/>
                  </a:cubicBezTo>
                  <a:cubicBezTo>
                    <a:pt x="112" y="52"/>
                    <a:pt x="113" y="18"/>
                    <a:pt x="78" y="3"/>
                  </a:cubicBezTo>
                  <a:cubicBezTo>
                    <a:pt x="72"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7"/>
            <p:cNvSpPr/>
            <p:nvPr/>
          </p:nvSpPr>
          <p:spPr>
            <a:xfrm>
              <a:off x="5730325" y="2892400"/>
              <a:ext cx="10850" cy="109375"/>
            </a:xfrm>
            <a:custGeom>
              <a:avLst/>
              <a:gdLst/>
              <a:ahLst/>
              <a:cxnLst/>
              <a:rect l="l" t="t" r="r" b="b"/>
              <a:pathLst>
                <a:path w="434" h="4375" extrusionOk="0">
                  <a:moveTo>
                    <a:pt x="51" y="1"/>
                  </a:moveTo>
                  <a:cubicBezTo>
                    <a:pt x="49" y="1"/>
                    <a:pt x="47" y="1"/>
                    <a:pt x="44" y="1"/>
                  </a:cubicBezTo>
                  <a:cubicBezTo>
                    <a:pt x="20" y="7"/>
                    <a:pt x="0" y="34"/>
                    <a:pt x="4" y="59"/>
                  </a:cubicBezTo>
                  <a:cubicBezTo>
                    <a:pt x="12" y="99"/>
                    <a:pt x="27" y="140"/>
                    <a:pt x="35" y="181"/>
                  </a:cubicBezTo>
                  <a:cubicBezTo>
                    <a:pt x="132" y="610"/>
                    <a:pt x="164" y="1051"/>
                    <a:pt x="221" y="1486"/>
                  </a:cubicBezTo>
                  <a:cubicBezTo>
                    <a:pt x="276" y="1991"/>
                    <a:pt x="313" y="2500"/>
                    <a:pt x="294" y="3008"/>
                  </a:cubicBezTo>
                  <a:cubicBezTo>
                    <a:pt x="282" y="3277"/>
                    <a:pt x="242" y="3544"/>
                    <a:pt x="199" y="3810"/>
                  </a:cubicBezTo>
                  <a:cubicBezTo>
                    <a:pt x="172" y="3975"/>
                    <a:pt x="146" y="4139"/>
                    <a:pt x="122" y="4304"/>
                  </a:cubicBezTo>
                  <a:cubicBezTo>
                    <a:pt x="117" y="4334"/>
                    <a:pt x="134" y="4366"/>
                    <a:pt x="167" y="4373"/>
                  </a:cubicBezTo>
                  <a:cubicBezTo>
                    <a:pt x="171" y="4374"/>
                    <a:pt x="175" y="4375"/>
                    <a:pt x="179" y="4375"/>
                  </a:cubicBezTo>
                  <a:cubicBezTo>
                    <a:pt x="232" y="4375"/>
                    <a:pt x="235" y="4307"/>
                    <a:pt x="241" y="4264"/>
                  </a:cubicBezTo>
                  <a:cubicBezTo>
                    <a:pt x="267" y="4092"/>
                    <a:pt x="295" y="3922"/>
                    <a:pt x="322" y="3751"/>
                  </a:cubicBezTo>
                  <a:cubicBezTo>
                    <a:pt x="433" y="3132"/>
                    <a:pt x="402" y="2501"/>
                    <a:pt x="356" y="1878"/>
                  </a:cubicBezTo>
                  <a:cubicBezTo>
                    <a:pt x="303" y="1299"/>
                    <a:pt x="253" y="717"/>
                    <a:pt x="135" y="149"/>
                  </a:cubicBezTo>
                  <a:cubicBezTo>
                    <a:pt x="119" y="100"/>
                    <a:pt x="119"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5733125" y="2888450"/>
              <a:ext cx="17775" cy="116525"/>
            </a:xfrm>
            <a:custGeom>
              <a:avLst/>
              <a:gdLst/>
              <a:ahLst/>
              <a:cxnLst/>
              <a:rect l="l" t="t" r="r" b="b"/>
              <a:pathLst>
                <a:path w="711" h="4661" extrusionOk="0">
                  <a:moveTo>
                    <a:pt x="78" y="1"/>
                  </a:moveTo>
                  <a:cubicBezTo>
                    <a:pt x="66" y="1"/>
                    <a:pt x="53" y="5"/>
                    <a:pt x="43" y="15"/>
                  </a:cubicBezTo>
                  <a:cubicBezTo>
                    <a:pt x="0" y="62"/>
                    <a:pt x="58" y="122"/>
                    <a:pt x="64" y="175"/>
                  </a:cubicBezTo>
                  <a:cubicBezTo>
                    <a:pt x="153" y="516"/>
                    <a:pt x="197" y="866"/>
                    <a:pt x="257" y="1212"/>
                  </a:cubicBezTo>
                  <a:cubicBezTo>
                    <a:pt x="381" y="1918"/>
                    <a:pt x="505" y="2626"/>
                    <a:pt x="543" y="3342"/>
                  </a:cubicBezTo>
                  <a:cubicBezTo>
                    <a:pt x="563" y="3677"/>
                    <a:pt x="536" y="4012"/>
                    <a:pt x="513" y="4345"/>
                  </a:cubicBezTo>
                  <a:cubicBezTo>
                    <a:pt x="508" y="4431"/>
                    <a:pt x="507" y="4515"/>
                    <a:pt x="503" y="4601"/>
                  </a:cubicBezTo>
                  <a:cubicBezTo>
                    <a:pt x="500" y="4631"/>
                    <a:pt x="523" y="4658"/>
                    <a:pt x="553" y="4661"/>
                  </a:cubicBezTo>
                  <a:cubicBezTo>
                    <a:pt x="555" y="4661"/>
                    <a:pt x="556" y="4661"/>
                    <a:pt x="557" y="4661"/>
                  </a:cubicBezTo>
                  <a:cubicBezTo>
                    <a:pt x="586" y="4661"/>
                    <a:pt x="608" y="4637"/>
                    <a:pt x="609" y="4609"/>
                  </a:cubicBezTo>
                  <a:cubicBezTo>
                    <a:pt x="616" y="4485"/>
                    <a:pt x="619" y="4362"/>
                    <a:pt x="631" y="4238"/>
                  </a:cubicBezTo>
                  <a:cubicBezTo>
                    <a:pt x="711" y="3529"/>
                    <a:pt x="617" y="2820"/>
                    <a:pt x="506" y="2119"/>
                  </a:cubicBezTo>
                  <a:cubicBezTo>
                    <a:pt x="453" y="1767"/>
                    <a:pt x="395" y="1416"/>
                    <a:pt x="336" y="1065"/>
                  </a:cubicBezTo>
                  <a:cubicBezTo>
                    <a:pt x="273" y="722"/>
                    <a:pt x="244" y="367"/>
                    <a:pt x="127" y="37"/>
                  </a:cubicBezTo>
                  <a:cubicBezTo>
                    <a:pt x="120" y="14"/>
                    <a:pt x="99"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5738450" y="2890375"/>
              <a:ext cx="20825" cy="115850"/>
            </a:xfrm>
            <a:custGeom>
              <a:avLst/>
              <a:gdLst/>
              <a:ahLst/>
              <a:cxnLst/>
              <a:rect l="l" t="t" r="r" b="b"/>
              <a:pathLst>
                <a:path w="833" h="4634" extrusionOk="0">
                  <a:moveTo>
                    <a:pt x="64" y="1"/>
                  </a:moveTo>
                  <a:cubicBezTo>
                    <a:pt x="61" y="1"/>
                    <a:pt x="57" y="1"/>
                    <a:pt x="54" y="1"/>
                  </a:cubicBezTo>
                  <a:cubicBezTo>
                    <a:pt x="14" y="8"/>
                    <a:pt x="1" y="62"/>
                    <a:pt x="24" y="92"/>
                  </a:cubicBezTo>
                  <a:cubicBezTo>
                    <a:pt x="37" y="104"/>
                    <a:pt x="44" y="120"/>
                    <a:pt x="51" y="137"/>
                  </a:cubicBezTo>
                  <a:cubicBezTo>
                    <a:pt x="182" y="496"/>
                    <a:pt x="239" y="878"/>
                    <a:pt x="315" y="1251"/>
                  </a:cubicBezTo>
                  <a:cubicBezTo>
                    <a:pt x="416" y="1773"/>
                    <a:pt x="547" y="2288"/>
                    <a:pt x="633" y="2813"/>
                  </a:cubicBezTo>
                  <a:cubicBezTo>
                    <a:pt x="667" y="3057"/>
                    <a:pt x="701" y="3302"/>
                    <a:pt x="705" y="3549"/>
                  </a:cubicBezTo>
                  <a:cubicBezTo>
                    <a:pt x="712" y="3893"/>
                    <a:pt x="687" y="4238"/>
                    <a:pt x="723" y="4581"/>
                  </a:cubicBezTo>
                  <a:cubicBezTo>
                    <a:pt x="727" y="4617"/>
                    <a:pt x="752" y="4634"/>
                    <a:pt x="777" y="4634"/>
                  </a:cubicBezTo>
                  <a:cubicBezTo>
                    <a:pt x="805" y="4634"/>
                    <a:pt x="833" y="4613"/>
                    <a:pt x="830" y="4574"/>
                  </a:cubicBezTo>
                  <a:cubicBezTo>
                    <a:pt x="801" y="4304"/>
                    <a:pt x="817" y="4029"/>
                    <a:pt x="819" y="3758"/>
                  </a:cubicBezTo>
                  <a:cubicBezTo>
                    <a:pt x="828" y="3185"/>
                    <a:pt x="703" y="2624"/>
                    <a:pt x="584" y="2066"/>
                  </a:cubicBezTo>
                  <a:cubicBezTo>
                    <a:pt x="431" y="1418"/>
                    <a:pt x="365" y="747"/>
                    <a:pt x="156" y="113"/>
                  </a:cubicBezTo>
                  <a:cubicBezTo>
                    <a:pt x="135" y="73"/>
                    <a:pt x="116"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5741900" y="2886650"/>
              <a:ext cx="27800" cy="109600"/>
            </a:xfrm>
            <a:custGeom>
              <a:avLst/>
              <a:gdLst/>
              <a:ahLst/>
              <a:cxnLst/>
              <a:rect l="l" t="t" r="r" b="b"/>
              <a:pathLst>
                <a:path w="1112" h="4384" extrusionOk="0">
                  <a:moveTo>
                    <a:pt x="61" y="0"/>
                  </a:moveTo>
                  <a:cubicBezTo>
                    <a:pt x="56" y="0"/>
                    <a:pt x="50" y="1"/>
                    <a:pt x="44" y="3"/>
                  </a:cubicBezTo>
                  <a:cubicBezTo>
                    <a:pt x="4" y="17"/>
                    <a:pt x="0" y="79"/>
                    <a:pt x="36" y="101"/>
                  </a:cubicBezTo>
                  <a:cubicBezTo>
                    <a:pt x="156" y="333"/>
                    <a:pt x="199" y="596"/>
                    <a:pt x="267" y="848"/>
                  </a:cubicBezTo>
                  <a:cubicBezTo>
                    <a:pt x="321" y="1074"/>
                    <a:pt x="377" y="1301"/>
                    <a:pt x="440" y="1525"/>
                  </a:cubicBezTo>
                  <a:cubicBezTo>
                    <a:pt x="544" y="1887"/>
                    <a:pt x="652" y="2253"/>
                    <a:pt x="727" y="2625"/>
                  </a:cubicBezTo>
                  <a:cubicBezTo>
                    <a:pt x="847" y="3191"/>
                    <a:pt x="907" y="3765"/>
                    <a:pt x="996" y="4337"/>
                  </a:cubicBezTo>
                  <a:lnTo>
                    <a:pt x="995" y="4337"/>
                  </a:lnTo>
                  <a:cubicBezTo>
                    <a:pt x="1002" y="4369"/>
                    <a:pt x="1025" y="4383"/>
                    <a:pt x="1048" y="4383"/>
                  </a:cubicBezTo>
                  <a:cubicBezTo>
                    <a:pt x="1080" y="4383"/>
                    <a:pt x="1111" y="4356"/>
                    <a:pt x="1103" y="4313"/>
                  </a:cubicBezTo>
                  <a:cubicBezTo>
                    <a:pt x="1062" y="4044"/>
                    <a:pt x="1028" y="3768"/>
                    <a:pt x="988" y="3498"/>
                  </a:cubicBezTo>
                  <a:cubicBezTo>
                    <a:pt x="887" y="2786"/>
                    <a:pt x="702" y="2091"/>
                    <a:pt x="511" y="1399"/>
                  </a:cubicBezTo>
                  <a:cubicBezTo>
                    <a:pt x="388" y="975"/>
                    <a:pt x="325" y="534"/>
                    <a:pt x="166" y="122"/>
                  </a:cubicBezTo>
                  <a:cubicBezTo>
                    <a:pt x="143" y="78"/>
                    <a:pt x="11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5736475" y="2845525"/>
              <a:ext cx="51150" cy="41275"/>
            </a:xfrm>
            <a:custGeom>
              <a:avLst/>
              <a:gdLst/>
              <a:ahLst/>
              <a:cxnLst/>
              <a:rect l="l" t="t" r="r" b="b"/>
              <a:pathLst>
                <a:path w="2046" h="1651" extrusionOk="0">
                  <a:moveTo>
                    <a:pt x="685" y="1"/>
                  </a:moveTo>
                  <a:cubicBezTo>
                    <a:pt x="521" y="1"/>
                    <a:pt x="355" y="50"/>
                    <a:pt x="190" y="143"/>
                  </a:cubicBezTo>
                  <a:cubicBezTo>
                    <a:pt x="133" y="170"/>
                    <a:pt x="0" y="246"/>
                    <a:pt x="86" y="312"/>
                  </a:cubicBezTo>
                  <a:cubicBezTo>
                    <a:pt x="93" y="315"/>
                    <a:pt x="101" y="317"/>
                    <a:pt x="109" y="317"/>
                  </a:cubicBezTo>
                  <a:cubicBezTo>
                    <a:pt x="128" y="317"/>
                    <a:pt x="146" y="307"/>
                    <a:pt x="156" y="288"/>
                  </a:cubicBezTo>
                  <a:cubicBezTo>
                    <a:pt x="314" y="184"/>
                    <a:pt x="500" y="109"/>
                    <a:pt x="691" y="109"/>
                  </a:cubicBezTo>
                  <a:cubicBezTo>
                    <a:pt x="693" y="109"/>
                    <a:pt x="694" y="109"/>
                    <a:pt x="695" y="109"/>
                  </a:cubicBezTo>
                  <a:cubicBezTo>
                    <a:pt x="696" y="109"/>
                    <a:pt x="697" y="109"/>
                    <a:pt x="698" y="109"/>
                  </a:cubicBezTo>
                  <a:cubicBezTo>
                    <a:pt x="949" y="109"/>
                    <a:pt x="1159" y="271"/>
                    <a:pt x="1344" y="426"/>
                  </a:cubicBezTo>
                  <a:cubicBezTo>
                    <a:pt x="1669" y="748"/>
                    <a:pt x="1813" y="1188"/>
                    <a:pt x="1941" y="1618"/>
                  </a:cubicBezTo>
                  <a:lnTo>
                    <a:pt x="1943" y="1618"/>
                  </a:lnTo>
                  <a:cubicBezTo>
                    <a:pt x="1950" y="1641"/>
                    <a:pt x="1967" y="1651"/>
                    <a:pt x="1984" y="1651"/>
                  </a:cubicBezTo>
                  <a:cubicBezTo>
                    <a:pt x="2014" y="1651"/>
                    <a:pt x="2045" y="1623"/>
                    <a:pt x="2035" y="1586"/>
                  </a:cubicBezTo>
                  <a:cubicBezTo>
                    <a:pt x="1992" y="1452"/>
                    <a:pt x="1951" y="1319"/>
                    <a:pt x="1906" y="1186"/>
                  </a:cubicBezTo>
                  <a:cubicBezTo>
                    <a:pt x="1771" y="791"/>
                    <a:pt x="1557" y="398"/>
                    <a:pt x="1194" y="172"/>
                  </a:cubicBezTo>
                  <a:cubicBezTo>
                    <a:pt x="1029" y="55"/>
                    <a:pt x="858"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5785775" y="2889975"/>
              <a:ext cx="11800" cy="86150"/>
            </a:xfrm>
            <a:custGeom>
              <a:avLst/>
              <a:gdLst/>
              <a:ahLst/>
              <a:cxnLst/>
              <a:rect l="l" t="t" r="r" b="b"/>
              <a:pathLst>
                <a:path w="472" h="3446" extrusionOk="0">
                  <a:moveTo>
                    <a:pt x="88" y="1"/>
                  </a:moveTo>
                  <a:cubicBezTo>
                    <a:pt x="82" y="1"/>
                    <a:pt x="76" y="2"/>
                    <a:pt x="70" y="4"/>
                  </a:cubicBezTo>
                  <a:cubicBezTo>
                    <a:pt x="1" y="32"/>
                    <a:pt x="57" y="111"/>
                    <a:pt x="66" y="163"/>
                  </a:cubicBezTo>
                  <a:cubicBezTo>
                    <a:pt x="153" y="517"/>
                    <a:pt x="230" y="877"/>
                    <a:pt x="285" y="1239"/>
                  </a:cubicBezTo>
                  <a:cubicBezTo>
                    <a:pt x="330" y="1686"/>
                    <a:pt x="374" y="2136"/>
                    <a:pt x="363" y="2587"/>
                  </a:cubicBezTo>
                  <a:cubicBezTo>
                    <a:pt x="361" y="2729"/>
                    <a:pt x="356" y="2872"/>
                    <a:pt x="344" y="3014"/>
                  </a:cubicBezTo>
                  <a:cubicBezTo>
                    <a:pt x="331" y="3134"/>
                    <a:pt x="315" y="3260"/>
                    <a:pt x="297" y="3386"/>
                  </a:cubicBezTo>
                  <a:cubicBezTo>
                    <a:pt x="294" y="3415"/>
                    <a:pt x="314" y="3440"/>
                    <a:pt x="342" y="3445"/>
                  </a:cubicBezTo>
                  <a:cubicBezTo>
                    <a:pt x="345" y="3445"/>
                    <a:pt x="349" y="3446"/>
                    <a:pt x="352" y="3446"/>
                  </a:cubicBezTo>
                  <a:cubicBezTo>
                    <a:pt x="376" y="3446"/>
                    <a:pt x="401" y="3430"/>
                    <a:pt x="404" y="3404"/>
                  </a:cubicBezTo>
                  <a:cubicBezTo>
                    <a:pt x="414" y="3328"/>
                    <a:pt x="422" y="3252"/>
                    <a:pt x="430" y="3176"/>
                  </a:cubicBezTo>
                  <a:cubicBezTo>
                    <a:pt x="452" y="2985"/>
                    <a:pt x="460" y="2792"/>
                    <a:pt x="464" y="2601"/>
                  </a:cubicBezTo>
                  <a:cubicBezTo>
                    <a:pt x="472" y="2066"/>
                    <a:pt x="442" y="1527"/>
                    <a:pt x="357" y="998"/>
                  </a:cubicBezTo>
                  <a:cubicBezTo>
                    <a:pt x="292" y="676"/>
                    <a:pt x="242" y="348"/>
                    <a:pt x="140" y="35"/>
                  </a:cubicBezTo>
                  <a:cubicBezTo>
                    <a:pt x="132" y="13"/>
                    <a:pt x="110"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5737075" y="2852800"/>
              <a:ext cx="55125" cy="131025"/>
            </a:xfrm>
            <a:custGeom>
              <a:avLst/>
              <a:gdLst/>
              <a:ahLst/>
              <a:cxnLst/>
              <a:rect l="l" t="t" r="r" b="b"/>
              <a:pathLst>
                <a:path w="2205" h="5241" extrusionOk="0">
                  <a:moveTo>
                    <a:pt x="352" y="0"/>
                  </a:moveTo>
                  <a:cubicBezTo>
                    <a:pt x="233" y="0"/>
                    <a:pt x="117" y="27"/>
                    <a:pt x="24" y="98"/>
                  </a:cubicBezTo>
                  <a:cubicBezTo>
                    <a:pt x="2" y="116"/>
                    <a:pt x="1" y="150"/>
                    <a:pt x="20" y="171"/>
                  </a:cubicBezTo>
                  <a:cubicBezTo>
                    <a:pt x="32" y="183"/>
                    <a:pt x="44" y="187"/>
                    <a:pt x="56" y="187"/>
                  </a:cubicBezTo>
                  <a:cubicBezTo>
                    <a:pt x="90" y="187"/>
                    <a:pt x="124" y="151"/>
                    <a:pt x="158" y="140"/>
                  </a:cubicBezTo>
                  <a:cubicBezTo>
                    <a:pt x="224" y="117"/>
                    <a:pt x="294" y="107"/>
                    <a:pt x="365" y="107"/>
                  </a:cubicBezTo>
                  <a:cubicBezTo>
                    <a:pt x="470" y="107"/>
                    <a:pt x="577" y="129"/>
                    <a:pt x="675" y="164"/>
                  </a:cubicBezTo>
                  <a:cubicBezTo>
                    <a:pt x="1289" y="435"/>
                    <a:pt x="1614" y="1092"/>
                    <a:pt x="1759" y="1718"/>
                  </a:cubicBezTo>
                  <a:cubicBezTo>
                    <a:pt x="1907" y="2265"/>
                    <a:pt x="2009" y="2824"/>
                    <a:pt x="2043" y="3391"/>
                  </a:cubicBezTo>
                  <a:cubicBezTo>
                    <a:pt x="2088" y="3875"/>
                    <a:pt x="2064" y="4364"/>
                    <a:pt x="2010" y="4846"/>
                  </a:cubicBezTo>
                  <a:cubicBezTo>
                    <a:pt x="2001" y="4957"/>
                    <a:pt x="1991" y="5069"/>
                    <a:pt x="1981" y="5180"/>
                  </a:cubicBezTo>
                  <a:cubicBezTo>
                    <a:pt x="1978" y="5212"/>
                    <a:pt x="2010" y="5239"/>
                    <a:pt x="2040" y="5240"/>
                  </a:cubicBezTo>
                  <a:cubicBezTo>
                    <a:pt x="2041" y="5240"/>
                    <a:pt x="2043" y="5240"/>
                    <a:pt x="2044" y="5240"/>
                  </a:cubicBezTo>
                  <a:cubicBezTo>
                    <a:pt x="2073" y="5240"/>
                    <a:pt x="2100" y="5216"/>
                    <a:pt x="2102" y="5186"/>
                  </a:cubicBezTo>
                  <a:cubicBezTo>
                    <a:pt x="2117" y="5028"/>
                    <a:pt x="2130" y="4870"/>
                    <a:pt x="2144" y="4711"/>
                  </a:cubicBezTo>
                  <a:cubicBezTo>
                    <a:pt x="2205" y="4014"/>
                    <a:pt x="2184" y="3307"/>
                    <a:pt x="2075" y="2615"/>
                  </a:cubicBezTo>
                  <a:cubicBezTo>
                    <a:pt x="2012" y="2246"/>
                    <a:pt x="1906" y="1882"/>
                    <a:pt x="1809" y="1519"/>
                  </a:cubicBezTo>
                  <a:cubicBezTo>
                    <a:pt x="1732" y="1243"/>
                    <a:pt x="1621" y="974"/>
                    <a:pt x="1473" y="730"/>
                  </a:cubicBezTo>
                  <a:cubicBezTo>
                    <a:pt x="1285" y="450"/>
                    <a:pt x="1025" y="203"/>
                    <a:pt x="714" y="67"/>
                  </a:cubicBezTo>
                  <a:cubicBezTo>
                    <a:pt x="605" y="30"/>
                    <a:pt x="477"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5737575" y="2858425"/>
              <a:ext cx="51600" cy="138225"/>
            </a:xfrm>
            <a:custGeom>
              <a:avLst/>
              <a:gdLst/>
              <a:ahLst/>
              <a:cxnLst/>
              <a:rect l="l" t="t" r="r" b="b"/>
              <a:pathLst>
                <a:path w="2064" h="5529" extrusionOk="0">
                  <a:moveTo>
                    <a:pt x="124" y="1"/>
                  </a:moveTo>
                  <a:cubicBezTo>
                    <a:pt x="1" y="1"/>
                    <a:pt x="15" y="113"/>
                    <a:pt x="85" y="113"/>
                  </a:cubicBezTo>
                  <a:cubicBezTo>
                    <a:pt x="95" y="113"/>
                    <a:pt x="107" y="110"/>
                    <a:pt x="119" y="105"/>
                  </a:cubicBezTo>
                  <a:cubicBezTo>
                    <a:pt x="448" y="163"/>
                    <a:pt x="742" y="441"/>
                    <a:pt x="968" y="677"/>
                  </a:cubicBezTo>
                  <a:cubicBezTo>
                    <a:pt x="1260" y="1009"/>
                    <a:pt x="1447" y="1413"/>
                    <a:pt x="1566" y="1837"/>
                  </a:cubicBezTo>
                  <a:cubicBezTo>
                    <a:pt x="1753" y="2442"/>
                    <a:pt x="1834" y="3072"/>
                    <a:pt x="1881" y="3702"/>
                  </a:cubicBezTo>
                  <a:cubicBezTo>
                    <a:pt x="1919" y="4157"/>
                    <a:pt x="1863" y="4610"/>
                    <a:pt x="1820" y="5061"/>
                  </a:cubicBezTo>
                  <a:cubicBezTo>
                    <a:pt x="1810" y="5194"/>
                    <a:pt x="1805" y="5327"/>
                    <a:pt x="1792" y="5460"/>
                  </a:cubicBezTo>
                  <a:cubicBezTo>
                    <a:pt x="1787" y="5492"/>
                    <a:pt x="1810" y="5522"/>
                    <a:pt x="1842" y="5528"/>
                  </a:cubicBezTo>
                  <a:cubicBezTo>
                    <a:pt x="1845" y="5528"/>
                    <a:pt x="1848" y="5528"/>
                    <a:pt x="1851" y="5528"/>
                  </a:cubicBezTo>
                  <a:cubicBezTo>
                    <a:pt x="1939" y="5528"/>
                    <a:pt x="1911" y="5408"/>
                    <a:pt x="1923" y="5344"/>
                  </a:cubicBezTo>
                  <a:cubicBezTo>
                    <a:pt x="1934" y="5175"/>
                    <a:pt x="1940" y="5004"/>
                    <a:pt x="1956" y="4834"/>
                  </a:cubicBezTo>
                  <a:cubicBezTo>
                    <a:pt x="2064" y="3856"/>
                    <a:pt x="1979" y="2852"/>
                    <a:pt x="1691" y="1910"/>
                  </a:cubicBezTo>
                  <a:cubicBezTo>
                    <a:pt x="1605" y="1617"/>
                    <a:pt x="1509" y="1322"/>
                    <a:pt x="1366" y="1051"/>
                  </a:cubicBezTo>
                  <a:cubicBezTo>
                    <a:pt x="1254" y="870"/>
                    <a:pt x="1130" y="693"/>
                    <a:pt x="983" y="537"/>
                  </a:cubicBezTo>
                  <a:cubicBezTo>
                    <a:pt x="765" y="327"/>
                    <a:pt x="528" y="113"/>
                    <a:pt x="233" y="22"/>
                  </a:cubicBezTo>
                  <a:cubicBezTo>
                    <a:pt x="189" y="7"/>
                    <a:pt x="15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5736900" y="2862450"/>
              <a:ext cx="46000" cy="135625"/>
            </a:xfrm>
            <a:custGeom>
              <a:avLst/>
              <a:gdLst/>
              <a:ahLst/>
              <a:cxnLst/>
              <a:rect l="l" t="t" r="r" b="b"/>
              <a:pathLst>
                <a:path w="1840" h="5425" extrusionOk="0">
                  <a:moveTo>
                    <a:pt x="60" y="1"/>
                  </a:moveTo>
                  <a:cubicBezTo>
                    <a:pt x="29" y="1"/>
                    <a:pt x="7" y="14"/>
                    <a:pt x="2" y="48"/>
                  </a:cubicBezTo>
                  <a:cubicBezTo>
                    <a:pt x="1" y="75"/>
                    <a:pt x="21" y="98"/>
                    <a:pt x="47" y="101"/>
                  </a:cubicBezTo>
                  <a:cubicBezTo>
                    <a:pt x="192" y="144"/>
                    <a:pt x="319" y="240"/>
                    <a:pt x="439" y="327"/>
                  </a:cubicBezTo>
                  <a:cubicBezTo>
                    <a:pt x="1020" y="771"/>
                    <a:pt x="1372" y="1451"/>
                    <a:pt x="1496" y="2165"/>
                  </a:cubicBezTo>
                  <a:cubicBezTo>
                    <a:pt x="1554" y="2560"/>
                    <a:pt x="1598" y="2958"/>
                    <a:pt x="1630" y="3356"/>
                  </a:cubicBezTo>
                  <a:cubicBezTo>
                    <a:pt x="1661" y="3751"/>
                    <a:pt x="1648" y="4150"/>
                    <a:pt x="1694" y="4544"/>
                  </a:cubicBezTo>
                  <a:cubicBezTo>
                    <a:pt x="1714" y="4726"/>
                    <a:pt x="1724" y="4908"/>
                    <a:pt x="1713" y="5091"/>
                  </a:cubicBezTo>
                  <a:cubicBezTo>
                    <a:pt x="1709" y="5183"/>
                    <a:pt x="1702" y="5275"/>
                    <a:pt x="1692" y="5366"/>
                  </a:cubicBezTo>
                  <a:cubicBezTo>
                    <a:pt x="1689" y="5398"/>
                    <a:pt x="1721" y="5424"/>
                    <a:pt x="1750" y="5425"/>
                  </a:cubicBezTo>
                  <a:cubicBezTo>
                    <a:pt x="1751" y="5425"/>
                    <a:pt x="1753" y="5425"/>
                    <a:pt x="1754" y="5425"/>
                  </a:cubicBezTo>
                  <a:cubicBezTo>
                    <a:pt x="1784" y="5425"/>
                    <a:pt x="1810" y="5401"/>
                    <a:pt x="1811" y="5372"/>
                  </a:cubicBezTo>
                  <a:cubicBezTo>
                    <a:pt x="1831" y="5184"/>
                    <a:pt x="1839" y="4997"/>
                    <a:pt x="1829" y="4810"/>
                  </a:cubicBezTo>
                  <a:cubicBezTo>
                    <a:pt x="1818" y="4620"/>
                    <a:pt x="1784" y="4430"/>
                    <a:pt x="1777" y="4239"/>
                  </a:cubicBezTo>
                  <a:cubicBezTo>
                    <a:pt x="1770" y="4000"/>
                    <a:pt x="1769" y="3759"/>
                    <a:pt x="1757" y="3520"/>
                  </a:cubicBezTo>
                  <a:cubicBezTo>
                    <a:pt x="1744" y="3169"/>
                    <a:pt x="1691" y="2822"/>
                    <a:pt x="1645" y="2473"/>
                  </a:cubicBezTo>
                  <a:cubicBezTo>
                    <a:pt x="1622" y="2295"/>
                    <a:pt x="1594" y="2117"/>
                    <a:pt x="1551" y="1944"/>
                  </a:cubicBezTo>
                  <a:cubicBezTo>
                    <a:pt x="1393" y="1250"/>
                    <a:pt x="1038" y="638"/>
                    <a:pt x="461" y="211"/>
                  </a:cubicBezTo>
                  <a:cubicBezTo>
                    <a:pt x="409" y="177"/>
                    <a:pt x="172"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5731875" y="2868100"/>
              <a:ext cx="43600" cy="127275"/>
            </a:xfrm>
            <a:custGeom>
              <a:avLst/>
              <a:gdLst/>
              <a:ahLst/>
              <a:cxnLst/>
              <a:rect l="l" t="t" r="r" b="b"/>
              <a:pathLst>
                <a:path w="1744" h="5091" extrusionOk="0">
                  <a:moveTo>
                    <a:pt x="66" y="1"/>
                  </a:moveTo>
                  <a:cubicBezTo>
                    <a:pt x="29" y="1"/>
                    <a:pt x="4" y="17"/>
                    <a:pt x="1" y="58"/>
                  </a:cubicBezTo>
                  <a:cubicBezTo>
                    <a:pt x="4" y="87"/>
                    <a:pt x="31" y="105"/>
                    <a:pt x="58" y="105"/>
                  </a:cubicBezTo>
                  <a:cubicBezTo>
                    <a:pt x="59" y="105"/>
                    <a:pt x="60" y="105"/>
                    <a:pt x="61" y="105"/>
                  </a:cubicBezTo>
                  <a:cubicBezTo>
                    <a:pt x="212" y="136"/>
                    <a:pt x="337" y="234"/>
                    <a:pt x="449" y="335"/>
                  </a:cubicBezTo>
                  <a:cubicBezTo>
                    <a:pt x="863" y="734"/>
                    <a:pt x="1120" y="1279"/>
                    <a:pt x="1286" y="1823"/>
                  </a:cubicBezTo>
                  <a:cubicBezTo>
                    <a:pt x="1400" y="2272"/>
                    <a:pt x="1446" y="2738"/>
                    <a:pt x="1486" y="3200"/>
                  </a:cubicBezTo>
                  <a:cubicBezTo>
                    <a:pt x="1507" y="3548"/>
                    <a:pt x="1556" y="3894"/>
                    <a:pt x="1584" y="4241"/>
                  </a:cubicBezTo>
                  <a:cubicBezTo>
                    <a:pt x="1612" y="4507"/>
                    <a:pt x="1608" y="4775"/>
                    <a:pt x="1628" y="5042"/>
                  </a:cubicBezTo>
                  <a:cubicBezTo>
                    <a:pt x="1629" y="5070"/>
                    <a:pt x="1658" y="5090"/>
                    <a:pt x="1686" y="5090"/>
                  </a:cubicBezTo>
                  <a:cubicBezTo>
                    <a:pt x="1687" y="5090"/>
                    <a:pt x="1689" y="5090"/>
                    <a:pt x="1690" y="5090"/>
                  </a:cubicBezTo>
                  <a:cubicBezTo>
                    <a:pt x="1720" y="5089"/>
                    <a:pt x="1743" y="5061"/>
                    <a:pt x="1741" y="5032"/>
                  </a:cubicBezTo>
                  <a:cubicBezTo>
                    <a:pt x="1737" y="4941"/>
                    <a:pt x="1727" y="4850"/>
                    <a:pt x="1722" y="4759"/>
                  </a:cubicBezTo>
                  <a:cubicBezTo>
                    <a:pt x="1714" y="4372"/>
                    <a:pt x="1676" y="3983"/>
                    <a:pt x="1637" y="3597"/>
                  </a:cubicBezTo>
                  <a:cubicBezTo>
                    <a:pt x="1605" y="3242"/>
                    <a:pt x="1585" y="2884"/>
                    <a:pt x="1523" y="2533"/>
                  </a:cubicBezTo>
                  <a:cubicBezTo>
                    <a:pt x="1479" y="2271"/>
                    <a:pt x="1446" y="2007"/>
                    <a:pt x="1369" y="1752"/>
                  </a:cubicBezTo>
                  <a:cubicBezTo>
                    <a:pt x="1192" y="1173"/>
                    <a:pt x="914" y="596"/>
                    <a:pt x="450" y="194"/>
                  </a:cubicBezTo>
                  <a:cubicBezTo>
                    <a:pt x="409" y="151"/>
                    <a:pt x="1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5730475" y="2873400"/>
              <a:ext cx="15100" cy="13975"/>
            </a:xfrm>
            <a:custGeom>
              <a:avLst/>
              <a:gdLst/>
              <a:ahLst/>
              <a:cxnLst/>
              <a:rect l="l" t="t" r="r" b="b"/>
              <a:pathLst>
                <a:path w="604" h="559" extrusionOk="0">
                  <a:moveTo>
                    <a:pt x="60" y="0"/>
                  </a:moveTo>
                  <a:cubicBezTo>
                    <a:pt x="34" y="0"/>
                    <a:pt x="10" y="14"/>
                    <a:pt x="5" y="42"/>
                  </a:cubicBezTo>
                  <a:cubicBezTo>
                    <a:pt x="0" y="68"/>
                    <a:pt x="19" y="90"/>
                    <a:pt x="42" y="101"/>
                  </a:cubicBezTo>
                  <a:cubicBezTo>
                    <a:pt x="211" y="222"/>
                    <a:pt x="344" y="386"/>
                    <a:pt x="484" y="541"/>
                  </a:cubicBezTo>
                  <a:cubicBezTo>
                    <a:pt x="496" y="553"/>
                    <a:pt x="510" y="559"/>
                    <a:pt x="524" y="559"/>
                  </a:cubicBezTo>
                  <a:cubicBezTo>
                    <a:pt x="565" y="559"/>
                    <a:pt x="603" y="511"/>
                    <a:pt x="566" y="470"/>
                  </a:cubicBezTo>
                  <a:cubicBezTo>
                    <a:pt x="419" y="309"/>
                    <a:pt x="281" y="135"/>
                    <a:pt x="98" y="13"/>
                  </a:cubicBezTo>
                  <a:cubicBezTo>
                    <a:pt x="87" y="4"/>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5750375" y="2894500"/>
              <a:ext cx="14900" cy="42500"/>
            </a:xfrm>
            <a:custGeom>
              <a:avLst/>
              <a:gdLst/>
              <a:ahLst/>
              <a:cxnLst/>
              <a:rect l="l" t="t" r="r" b="b"/>
              <a:pathLst>
                <a:path w="596" h="1700" extrusionOk="0">
                  <a:moveTo>
                    <a:pt x="71" y="0"/>
                  </a:moveTo>
                  <a:cubicBezTo>
                    <a:pt x="35" y="0"/>
                    <a:pt x="1" y="34"/>
                    <a:pt x="22" y="74"/>
                  </a:cubicBezTo>
                  <a:cubicBezTo>
                    <a:pt x="271" y="570"/>
                    <a:pt x="338" y="1129"/>
                    <a:pt x="481" y="1660"/>
                  </a:cubicBezTo>
                  <a:cubicBezTo>
                    <a:pt x="488" y="1687"/>
                    <a:pt x="511" y="1699"/>
                    <a:pt x="533" y="1699"/>
                  </a:cubicBezTo>
                  <a:cubicBezTo>
                    <a:pt x="564" y="1699"/>
                    <a:pt x="595" y="1677"/>
                    <a:pt x="586" y="1638"/>
                  </a:cubicBezTo>
                  <a:cubicBezTo>
                    <a:pt x="553" y="1502"/>
                    <a:pt x="517" y="1365"/>
                    <a:pt x="486" y="1228"/>
                  </a:cubicBezTo>
                  <a:cubicBezTo>
                    <a:pt x="398" y="817"/>
                    <a:pt x="314" y="395"/>
                    <a:pt x="114" y="22"/>
                  </a:cubicBezTo>
                  <a:cubicBezTo>
                    <a:pt x="103" y="7"/>
                    <a:pt x="87"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5591700" y="2840600"/>
              <a:ext cx="45250" cy="62050"/>
            </a:xfrm>
            <a:custGeom>
              <a:avLst/>
              <a:gdLst/>
              <a:ahLst/>
              <a:cxnLst/>
              <a:rect l="l" t="t" r="r" b="b"/>
              <a:pathLst>
                <a:path w="1810" h="2482" extrusionOk="0">
                  <a:moveTo>
                    <a:pt x="1757" y="0"/>
                  </a:moveTo>
                  <a:cubicBezTo>
                    <a:pt x="1747" y="0"/>
                    <a:pt x="1736" y="3"/>
                    <a:pt x="1728" y="10"/>
                  </a:cubicBezTo>
                  <a:cubicBezTo>
                    <a:pt x="1061" y="525"/>
                    <a:pt x="431" y="1155"/>
                    <a:pt x="156" y="1969"/>
                  </a:cubicBezTo>
                  <a:cubicBezTo>
                    <a:pt x="112" y="2088"/>
                    <a:pt x="68" y="2208"/>
                    <a:pt x="43" y="2332"/>
                  </a:cubicBezTo>
                  <a:cubicBezTo>
                    <a:pt x="35" y="2380"/>
                    <a:pt x="0" y="2464"/>
                    <a:pt x="69" y="2481"/>
                  </a:cubicBezTo>
                  <a:cubicBezTo>
                    <a:pt x="72" y="2481"/>
                    <a:pt x="75" y="2481"/>
                    <a:pt x="77" y="2481"/>
                  </a:cubicBezTo>
                  <a:cubicBezTo>
                    <a:pt x="129" y="2481"/>
                    <a:pt x="132" y="2417"/>
                    <a:pt x="140" y="2376"/>
                  </a:cubicBezTo>
                  <a:cubicBezTo>
                    <a:pt x="189" y="2151"/>
                    <a:pt x="278" y="1936"/>
                    <a:pt x="367" y="1725"/>
                  </a:cubicBezTo>
                  <a:cubicBezTo>
                    <a:pt x="507" y="1400"/>
                    <a:pt x="721" y="1115"/>
                    <a:pt x="956" y="854"/>
                  </a:cubicBezTo>
                  <a:cubicBezTo>
                    <a:pt x="1151" y="625"/>
                    <a:pt x="1370" y="418"/>
                    <a:pt x="1606" y="229"/>
                  </a:cubicBezTo>
                  <a:cubicBezTo>
                    <a:pt x="1664" y="182"/>
                    <a:pt x="1723" y="136"/>
                    <a:pt x="1783" y="91"/>
                  </a:cubicBezTo>
                  <a:cubicBezTo>
                    <a:pt x="1804" y="74"/>
                    <a:pt x="1810" y="42"/>
                    <a:pt x="1795" y="20"/>
                  </a:cubicBezTo>
                  <a:cubicBezTo>
                    <a:pt x="1786" y="7"/>
                    <a:pt x="1771" y="0"/>
                    <a:pt x="1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7"/>
            <p:cNvSpPr/>
            <p:nvPr/>
          </p:nvSpPr>
          <p:spPr>
            <a:xfrm>
              <a:off x="5598725" y="2860275"/>
              <a:ext cx="24725" cy="37400"/>
            </a:xfrm>
            <a:custGeom>
              <a:avLst/>
              <a:gdLst/>
              <a:ahLst/>
              <a:cxnLst/>
              <a:rect l="l" t="t" r="r" b="b"/>
              <a:pathLst>
                <a:path w="989" h="1496" extrusionOk="0">
                  <a:moveTo>
                    <a:pt x="932" y="0"/>
                  </a:moveTo>
                  <a:cubicBezTo>
                    <a:pt x="916" y="0"/>
                    <a:pt x="901" y="7"/>
                    <a:pt x="891" y="21"/>
                  </a:cubicBezTo>
                  <a:cubicBezTo>
                    <a:pt x="802" y="133"/>
                    <a:pt x="714" y="245"/>
                    <a:pt x="627" y="357"/>
                  </a:cubicBezTo>
                  <a:cubicBezTo>
                    <a:pt x="449" y="574"/>
                    <a:pt x="281" y="799"/>
                    <a:pt x="167" y="1056"/>
                  </a:cubicBezTo>
                  <a:cubicBezTo>
                    <a:pt x="122" y="1148"/>
                    <a:pt x="85" y="1244"/>
                    <a:pt x="56" y="1342"/>
                  </a:cubicBezTo>
                  <a:cubicBezTo>
                    <a:pt x="44" y="1390"/>
                    <a:pt x="1" y="1477"/>
                    <a:pt x="74" y="1495"/>
                  </a:cubicBezTo>
                  <a:cubicBezTo>
                    <a:pt x="76" y="1496"/>
                    <a:pt x="79" y="1496"/>
                    <a:pt x="81" y="1496"/>
                  </a:cubicBezTo>
                  <a:cubicBezTo>
                    <a:pt x="139" y="1496"/>
                    <a:pt x="138" y="1416"/>
                    <a:pt x="156" y="1374"/>
                  </a:cubicBezTo>
                  <a:cubicBezTo>
                    <a:pt x="193" y="1250"/>
                    <a:pt x="246" y="1135"/>
                    <a:pt x="301" y="1020"/>
                  </a:cubicBezTo>
                  <a:cubicBezTo>
                    <a:pt x="474" y="678"/>
                    <a:pt x="739" y="394"/>
                    <a:pt x="970" y="89"/>
                  </a:cubicBezTo>
                  <a:cubicBezTo>
                    <a:pt x="988" y="66"/>
                    <a:pt x="986" y="31"/>
                    <a:pt x="964" y="13"/>
                  </a:cubicBezTo>
                  <a:cubicBezTo>
                    <a:pt x="955" y="4"/>
                    <a:pt x="943" y="0"/>
                    <a:pt x="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5601275" y="2850925"/>
              <a:ext cx="35975" cy="49550"/>
            </a:xfrm>
            <a:custGeom>
              <a:avLst/>
              <a:gdLst/>
              <a:ahLst/>
              <a:cxnLst/>
              <a:rect l="l" t="t" r="r" b="b"/>
              <a:pathLst>
                <a:path w="1439" h="1982" extrusionOk="0">
                  <a:moveTo>
                    <a:pt x="1369" y="0"/>
                  </a:moveTo>
                  <a:cubicBezTo>
                    <a:pt x="1358" y="0"/>
                    <a:pt x="1346" y="5"/>
                    <a:pt x="1335" y="15"/>
                  </a:cubicBezTo>
                  <a:cubicBezTo>
                    <a:pt x="908" y="443"/>
                    <a:pt x="529" y="922"/>
                    <a:pt x="241" y="1455"/>
                  </a:cubicBezTo>
                  <a:cubicBezTo>
                    <a:pt x="176" y="1571"/>
                    <a:pt x="118" y="1693"/>
                    <a:pt x="67" y="1816"/>
                  </a:cubicBezTo>
                  <a:cubicBezTo>
                    <a:pt x="50" y="1866"/>
                    <a:pt x="0" y="1959"/>
                    <a:pt x="78" y="1981"/>
                  </a:cubicBezTo>
                  <a:cubicBezTo>
                    <a:pt x="80" y="1982"/>
                    <a:pt x="82" y="1982"/>
                    <a:pt x="84" y="1982"/>
                  </a:cubicBezTo>
                  <a:cubicBezTo>
                    <a:pt x="107" y="1982"/>
                    <a:pt x="129" y="1965"/>
                    <a:pt x="136" y="1942"/>
                  </a:cubicBezTo>
                  <a:cubicBezTo>
                    <a:pt x="190" y="1767"/>
                    <a:pt x="280" y="1604"/>
                    <a:pt x="369" y="1440"/>
                  </a:cubicBezTo>
                  <a:cubicBezTo>
                    <a:pt x="645" y="943"/>
                    <a:pt x="1005" y="496"/>
                    <a:pt x="1401" y="91"/>
                  </a:cubicBezTo>
                  <a:cubicBezTo>
                    <a:pt x="1438" y="55"/>
                    <a:pt x="1407" y="0"/>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5610425" y="2845025"/>
              <a:ext cx="46075" cy="55025"/>
            </a:xfrm>
            <a:custGeom>
              <a:avLst/>
              <a:gdLst/>
              <a:ahLst/>
              <a:cxnLst/>
              <a:rect l="l" t="t" r="r" b="b"/>
              <a:pathLst>
                <a:path w="1843" h="2201" extrusionOk="0">
                  <a:moveTo>
                    <a:pt x="1778" y="0"/>
                  </a:moveTo>
                  <a:cubicBezTo>
                    <a:pt x="1771" y="0"/>
                    <a:pt x="1762" y="2"/>
                    <a:pt x="1753" y="6"/>
                  </a:cubicBezTo>
                  <a:cubicBezTo>
                    <a:pt x="1401" y="225"/>
                    <a:pt x="1137" y="551"/>
                    <a:pt x="867" y="860"/>
                  </a:cubicBezTo>
                  <a:cubicBezTo>
                    <a:pt x="668" y="1093"/>
                    <a:pt x="483" y="1336"/>
                    <a:pt x="318" y="1594"/>
                  </a:cubicBezTo>
                  <a:cubicBezTo>
                    <a:pt x="227" y="1739"/>
                    <a:pt x="138" y="1885"/>
                    <a:pt x="67" y="2041"/>
                  </a:cubicBezTo>
                  <a:cubicBezTo>
                    <a:pt x="47" y="2088"/>
                    <a:pt x="1" y="2179"/>
                    <a:pt x="76" y="2200"/>
                  </a:cubicBezTo>
                  <a:cubicBezTo>
                    <a:pt x="79" y="2201"/>
                    <a:pt x="82" y="2201"/>
                    <a:pt x="85" y="2201"/>
                  </a:cubicBezTo>
                  <a:cubicBezTo>
                    <a:pt x="121" y="2201"/>
                    <a:pt x="136" y="2162"/>
                    <a:pt x="143" y="2130"/>
                  </a:cubicBezTo>
                  <a:cubicBezTo>
                    <a:pt x="230" y="1927"/>
                    <a:pt x="348" y="1740"/>
                    <a:pt x="468" y="1557"/>
                  </a:cubicBezTo>
                  <a:cubicBezTo>
                    <a:pt x="655" y="1269"/>
                    <a:pt x="877" y="1007"/>
                    <a:pt x="1100" y="747"/>
                  </a:cubicBezTo>
                  <a:cubicBezTo>
                    <a:pt x="1304" y="511"/>
                    <a:pt x="1516" y="272"/>
                    <a:pt x="1783" y="103"/>
                  </a:cubicBezTo>
                  <a:cubicBezTo>
                    <a:pt x="1843" y="78"/>
                    <a:pt x="1829"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5618875" y="2843225"/>
              <a:ext cx="43575" cy="53300"/>
            </a:xfrm>
            <a:custGeom>
              <a:avLst/>
              <a:gdLst/>
              <a:ahLst/>
              <a:cxnLst/>
              <a:rect l="l" t="t" r="r" b="b"/>
              <a:pathLst>
                <a:path w="1743" h="2132" extrusionOk="0">
                  <a:moveTo>
                    <a:pt x="1675" y="1"/>
                  </a:moveTo>
                  <a:cubicBezTo>
                    <a:pt x="1668" y="1"/>
                    <a:pt x="1659" y="3"/>
                    <a:pt x="1651" y="7"/>
                  </a:cubicBezTo>
                  <a:cubicBezTo>
                    <a:pt x="1491" y="93"/>
                    <a:pt x="1382" y="243"/>
                    <a:pt x="1263" y="377"/>
                  </a:cubicBezTo>
                  <a:cubicBezTo>
                    <a:pt x="1038" y="639"/>
                    <a:pt x="836" y="920"/>
                    <a:pt x="641" y="1204"/>
                  </a:cubicBezTo>
                  <a:cubicBezTo>
                    <a:pt x="582" y="1304"/>
                    <a:pt x="1" y="2105"/>
                    <a:pt x="191" y="2131"/>
                  </a:cubicBezTo>
                  <a:cubicBezTo>
                    <a:pt x="194" y="2132"/>
                    <a:pt x="197" y="2132"/>
                    <a:pt x="200" y="2132"/>
                  </a:cubicBezTo>
                  <a:cubicBezTo>
                    <a:pt x="227" y="2132"/>
                    <a:pt x="249" y="2109"/>
                    <a:pt x="253" y="2081"/>
                  </a:cubicBezTo>
                  <a:cubicBezTo>
                    <a:pt x="324" y="1871"/>
                    <a:pt x="460" y="1684"/>
                    <a:pt x="574" y="1491"/>
                  </a:cubicBezTo>
                  <a:cubicBezTo>
                    <a:pt x="765" y="1199"/>
                    <a:pt x="967" y="913"/>
                    <a:pt x="1181" y="637"/>
                  </a:cubicBezTo>
                  <a:cubicBezTo>
                    <a:pt x="1344" y="450"/>
                    <a:pt x="1479" y="226"/>
                    <a:pt x="1696" y="95"/>
                  </a:cubicBezTo>
                  <a:cubicBezTo>
                    <a:pt x="1742" y="70"/>
                    <a:pt x="1719" y="1"/>
                    <a:pt x="1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5626325" y="2846025"/>
              <a:ext cx="42250" cy="51675"/>
            </a:xfrm>
            <a:custGeom>
              <a:avLst/>
              <a:gdLst/>
              <a:ahLst/>
              <a:cxnLst/>
              <a:rect l="l" t="t" r="r" b="b"/>
              <a:pathLst>
                <a:path w="1690" h="2067" extrusionOk="0">
                  <a:moveTo>
                    <a:pt x="1636" y="0"/>
                  </a:moveTo>
                  <a:cubicBezTo>
                    <a:pt x="1624" y="0"/>
                    <a:pt x="1612" y="5"/>
                    <a:pt x="1602" y="14"/>
                  </a:cubicBezTo>
                  <a:cubicBezTo>
                    <a:pt x="1495" y="121"/>
                    <a:pt x="1396" y="236"/>
                    <a:pt x="1298" y="352"/>
                  </a:cubicBezTo>
                  <a:cubicBezTo>
                    <a:pt x="1186" y="482"/>
                    <a:pt x="1072" y="614"/>
                    <a:pt x="966" y="749"/>
                  </a:cubicBezTo>
                  <a:cubicBezTo>
                    <a:pt x="754" y="1019"/>
                    <a:pt x="545" y="1293"/>
                    <a:pt x="343" y="1571"/>
                  </a:cubicBezTo>
                  <a:cubicBezTo>
                    <a:pt x="298" y="1643"/>
                    <a:pt x="1" y="2020"/>
                    <a:pt x="130" y="2065"/>
                  </a:cubicBezTo>
                  <a:cubicBezTo>
                    <a:pt x="135" y="2066"/>
                    <a:pt x="140" y="2067"/>
                    <a:pt x="144" y="2067"/>
                  </a:cubicBezTo>
                  <a:cubicBezTo>
                    <a:pt x="206" y="2067"/>
                    <a:pt x="206" y="1971"/>
                    <a:pt x="239" y="1929"/>
                  </a:cubicBezTo>
                  <a:cubicBezTo>
                    <a:pt x="479" y="1523"/>
                    <a:pt x="790" y="1154"/>
                    <a:pt x="1077" y="777"/>
                  </a:cubicBezTo>
                  <a:cubicBezTo>
                    <a:pt x="1219" y="598"/>
                    <a:pt x="1366" y="423"/>
                    <a:pt x="1515" y="251"/>
                  </a:cubicBezTo>
                  <a:cubicBezTo>
                    <a:pt x="1563" y="197"/>
                    <a:pt x="1614" y="140"/>
                    <a:pt x="1668" y="88"/>
                  </a:cubicBezTo>
                  <a:cubicBezTo>
                    <a:pt x="1687" y="69"/>
                    <a:pt x="1689" y="36"/>
                    <a:pt x="1671" y="16"/>
                  </a:cubicBezTo>
                  <a:cubicBezTo>
                    <a:pt x="1662" y="5"/>
                    <a:pt x="1649" y="0"/>
                    <a:pt x="1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5634450" y="2846500"/>
              <a:ext cx="46425" cy="53650"/>
            </a:xfrm>
            <a:custGeom>
              <a:avLst/>
              <a:gdLst/>
              <a:ahLst/>
              <a:cxnLst/>
              <a:rect l="l" t="t" r="r" b="b"/>
              <a:pathLst>
                <a:path w="1857" h="2146" extrusionOk="0">
                  <a:moveTo>
                    <a:pt x="1788" y="1"/>
                  </a:moveTo>
                  <a:cubicBezTo>
                    <a:pt x="1779" y="1"/>
                    <a:pt x="1770" y="4"/>
                    <a:pt x="1760" y="10"/>
                  </a:cubicBezTo>
                  <a:cubicBezTo>
                    <a:pt x="1198" y="378"/>
                    <a:pt x="813" y="949"/>
                    <a:pt x="432" y="1491"/>
                  </a:cubicBezTo>
                  <a:cubicBezTo>
                    <a:pt x="331" y="1640"/>
                    <a:pt x="230" y="1791"/>
                    <a:pt x="133" y="1942"/>
                  </a:cubicBezTo>
                  <a:cubicBezTo>
                    <a:pt x="103" y="1998"/>
                    <a:pt x="0" y="2109"/>
                    <a:pt x="100" y="2144"/>
                  </a:cubicBezTo>
                  <a:cubicBezTo>
                    <a:pt x="102" y="2145"/>
                    <a:pt x="105" y="2145"/>
                    <a:pt x="108" y="2145"/>
                  </a:cubicBezTo>
                  <a:cubicBezTo>
                    <a:pt x="128" y="2145"/>
                    <a:pt x="146" y="2132"/>
                    <a:pt x="155" y="2113"/>
                  </a:cubicBezTo>
                  <a:cubicBezTo>
                    <a:pt x="387" y="1724"/>
                    <a:pt x="648" y="1351"/>
                    <a:pt x="922" y="990"/>
                  </a:cubicBezTo>
                  <a:cubicBezTo>
                    <a:pt x="1176" y="651"/>
                    <a:pt x="1454" y="320"/>
                    <a:pt x="1814" y="91"/>
                  </a:cubicBezTo>
                  <a:cubicBezTo>
                    <a:pt x="1856" y="61"/>
                    <a:pt x="1829"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5644775" y="2851075"/>
              <a:ext cx="39475" cy="46300"/>
            </a:xfrm>
            <a:custGeom>
              <a:avLst/>
              <a:gdLst/>
              <a:ahLst/>
              <a:cxnLst/>
              <a:rect l="l" t="t" r="r" b="b"/>
              <a:pathLst>
                <a:path w="1579" h="1852" extrusionOk="0">
                  <a:moveTo>
                    <a:pt x="1508" y="1"/>
                  </a:moveTo>
                  <a:cubicBezTo>
                    <a:pt x="1497" y="1"/>
                    <a:pt x="1485" y="5"/>
                    <a:pt x="1474" y="16"/>
                  </a:cubicBezTo>
                  <a:cubicBezTo>
                    <a:pt x="1031" y="407"/>
                    <a:pt x="595" y="819"/>
                    <a:pt x="289" y="1331"/>
                  </a:cubicBezTo>
                  <a:cubicBezTo>
                    <a:pt x="251" y="1398"/>
                    <a:pt x="1" y="1823"/>
                    <a:pt x="120" y="1849"/>
                  </a:cubicBezTo>
                  <a:cubicBezTo>
                    <a:pt x="125" y="1851"/>
                    <a:pt x="130" y="1851"/>
                    <a:pt x="135" y="1851"/>
                  </a:cubicBezTo>
                  <a:cubicBezTo>
                    <a:pt x="193" y="1851"/>
                    <a:pt x="194" y="1763"/>
                    <a:pt x="215" y="1720"/>
                  </a:cubicBezTo>
                  <a:cubicBezTo>
                    <a:pt x="285" y="1534"/>
                    <a:pt x="385" y="1368"/>
                    <a:pt x="498" y="1200"/>
                  </a:cubicBezTo>
                  <a:cubicBezTo>
                    <a:pt x="788" y="781"/>
                    <a:pt x="1161" y="429"/>
                    <a:pt x="1541" y="92"/>
                  </a:cubicBezTo>
                  <a:cubicBezTo>
                    <a:pt x="1578" y="57"/>
                    <a:pt x="1547"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5660050" y="2855025"/>
              <a:ext cx="27800" cy="44175"/>
            </a:xfrm>
            <a:custGeom>
              <a:avLst/>
              <a:gdLst/>
              <a:ahLst/>
              <a:cxnLst/>
              <a:rect l="l" t="t" r="r" b="b"/>
              <a:pathLst>
                <a:path w="1112" h="1767" extrusionOk="0">
                  <a:moveTo>
                    <a:pt x="1041" y="0"/>
                  </a:moveTo>
                  <a:cubicBezTo>
                    <a:pt x="1027" y="0"/>
                    <a:pt x="1013" y="6"/>
                    <a:pt x="1002" y="20"/>
                  </a:cubicBezTo>
                  <a:cubicBezTo>
                    <a:pt x="802" y="284"/>
                    <a:pt x="628" y="564"/>
                    <a:pt x="471" y="854"/>
                  </a:cubicBezTo>
                  <a:cubicBezTo>
                    <a:pt x="352" y="1071"/>
                    <a:pt x="232" y="1287"/>
                    <a:pt x="132" y="1514"/>
                  </a:cubicBezTo>
                  <a:cubicBezTo>
                    <a:pt x="113" y="1576"/>
                    <a:pt x="1" y="1746"/>
                    <a:pt x="113" y="1767"/>
                  </a:cubicBezTo>
                  <a:cubicBezTo>
                    <a:pt x="140" y="1767"/>
                    <a:pt x="160" y="1746"/>
                    <a:pt x="166" y="1720"/>
                  </a:cubicBezTo>
                  <a:cubicBezTo>
                    <a:pt x="175" y="1671"/>
                    <a:pt x="199" y="1626"/>
                    <a:pt x="218" y="1579"/>
                  </a:cubicBezTo>
                  <a:cubicBezTo>
                    <a:pt x="460" y="1059"/>
                    <a:pt x="737" y="551"/>
                    <a:pt x="1080" y="89"/>
                  </a:cubicBezTo>
                  <a:cubicBezTo>
                    <a:pt x="1112" y="48"/>
                    <a:pt x="1078"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5669025" y="2850975"/>
              <a:ext cx="29775" cy="48600"/>
            </a:xfrm>
            <a:custGeom>
              <a:avLst/>
              <a:gdLst/>
              <a:ahLst/>
              <a:cxnLst/>
              <a:rect l="l" t="t" r="r" b="b"/>
              <a:pathLst>
                <a:path w="1191" h="1944" extrusionOk="0">
                  <a:moveTo>
                    <a:pt x="1136" y="0"/>
                  </a:moveTo>
                  <a:cubicBezTo>
                    <a:pt x="1121" y="0"/>
                    <a:pt x="1106" y="7"/>
                    <a:pt x="1097" y="20"/>
                  </a:cubicBezTo>
                  <a:cubicBezTo>
                    <a:pt x="1025" y="122"/>
                    <a:pt x="952" y="224"/>
                    <a:pt x="881" y="328"/>
                  </a:cubicBezTo>
                  <a:cubicBezTo>
                    <a:pt x="660" y="639"/>
                    <a:pt x="475" y="972"/>
                    <a:pt x="295" y="1308"/>
                  </a:cubicBezTo>
                  <a:cubicBezTo>
                    <a:pt x="244" y="1423"/>
                    <a:pt x="1" y="1821"/>
                    <a:pt x="56" y="1922"/>
                  </a:cubicBezTo>
                  <a:cubicBezTo>
                    <a:pt x="67" y="1937"/>
                    <a:pt x="81" y="1944"/>
                    <a:pt x="96" y="1944"/>
                  </a:cubicBezTo>
                  <a:cubicBezTo>
                    <a:pt x="127" y="1944"/>
                    <a:pt x="157" y="1916"/>
                    <a:pt x="150" y="1880"/>
                  </a:cubicBezTo>
                  <a:cubicBezTo>
                    <a:pt x="177" y="1774"/>
                    <a:pt x="231" y="1678"/>
                    <a:pt x="277" y="1579"/>
                  </a:cubicBezTo>
                  <a:cubicBezTo>
                    <a:pt x="530" y="1059"/>
                    <a:pt x="831" y="557"/>
                    <a:pt x="1174" y="87"/>
                  </a:cubicBezTo>
                  <a:cubicBezTo>
                    <a:pt x="1190" y="64"/>
                    <a:pt x="1190" y="31"/>
                    <a:pt x="1168" y="12"/>
                  </a:cubicBezTo>
                  <a:cubicBezTo>
                    <a:pt x="1159" y="4"/>
                    <a:pt x="1147"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5677725" y="2850200"/>
              <a:ext cx="24150" cy="50100"/>
            </a:xfrm>
            <a:custGeom>
              <a:avLst/>
              <a:gdLst/>
              <a:ahLst/>
              <a:cxnLst/>
              <a:rect l="l" t="t" r="r" b="b"/>
              <a:pathLst>
                <a:path w="966" h="2004" extrusionOk="0">
                  <a:moveTo>
                    <a:pt x="900" y="1"/>
                  </a:moveTo>
                  <a:cubicBezTo>
                    <a:pt x="883" y="1"/>
                    <a:pt x="865" y="10"/>
                    <a:pt x="855" y="32"/>
                  </a:cubicBezTo>
                  <a:cubicBezTo>
                    <a:pt x="630" y="506"/>
                    <a:pt x="424" y="989"/>
                    <a:pt x="215" y="1471"/>
                  </a:cubicBezTo>
                  <a:cubicBezTo>
                    <a:pt x="165" y="1595"/>
                    <a:pt x="115" y="1717"/>
                    <a:pt x="68" y="1842"/>
                  </a:cubicBezTo>
                  <a:cubicBezTo>
                    <a:pt x="53" y="1891"/>
                    <a:pt x="0" y="1972"/>
                    <a:pt x="70" y="2001"/>
                  </a:cubicBezTo>
                  <a:cubicBezTo>
                    <a:pt x="75" y="2003"/>
                    <a:pt x="80" y="2003"/>
                    <a:pt x="85" y="2003"/>
                  </a:cubicBezTo>
                  <a:cubicBezTo>
                    <a:pt x="114" y="2003"/>
                    <a:pt x="135" y="1976"/>
                    <a:pt x="141" y="1947"/>
                  </a:cubicBezTo>
                  <a:cubicBezTo>
                    <a:pt x="201" y="1786"/>
                    <a:pt x="265" y="1626"/>
                    <a:pt x="331" y="1468"/>
                  </a:cubicBezTo>
                  <a:cubicBezTo>
                    <a:pt x="463" y="1151"/>
                    <a:pt x="607" y="839"/>
                    <a:pt x="742" y="524"/>
                  </a:cubicBezTo>
                  <a:cubicBezTo>
                    <a:pt x="807" y="374"/>
                    <a:pt x="874" y="224"/>
                    <a:pt x="947" y="76"/>
                  </a:cubicBezTo>
                  <a:cubicBezTo>
                    <a:pt x="965" y="34"/>
                    <a:pt x="933"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5683175" y="2856375"/>
              <a:ext cx="21950" cy="43225"/>
            </a:xfrm>
            <a:custGeom>
              <a:avLst/>
              <a:gdLst/>
              <a:ahLst/>
              <a:cxnLst/>
              <a:rect l="l" t="t" r="r" b="b"/>
              <a:pathLst>
                <a:path w="878" h="1729" extrusionOk="0">
                  <a:moveTo>
                    <a:pt x="809" y="1"/>
                  </a:moveTo>
                  <a:cubicBezTo>
                    <a:pt x="793" y="1"/>
                    <a:pt x="778" y="8"/>
                    <a:pt x="766" y="27"/>
                  </a:cubicBezTo>
                  <a:cubicBezTo>
                    <a:pt x="558" y="371"/>
                    <a:pt x="384" y="734"/>
                    <a:pt x="250" y="1113"/>
                  </a:cubicBezTo>
                  <a:cubicBezTo>
                    <a:pt x="205" y="1239"/>
                    <a:pt x="160" y="1365"/>
                    <a:pt x="114" y="1491"/>
                  </a:cubicBezTo>
                  <a:cubicBezTo>
                    <a:pt x="103" y="1549"/>
                    <a:pt x="1" y="1704"/>
                    <a:pt x="98" y="1729"/>
                  </a:cubicBezTo>
                  <a:cubicBezTo>
                    <a:pt x="99" y="1729"/>
                    <a:pt x="100" y="1729"/>
                    <a:pt x="101" y="1729"/>
                  </a:cubicBezTo>
                  <a:cubicBezTo>
                    <a:pt x="169" y="1729"/>
                    <a:pt x="165" y="1633"/>
                    <a:pt x="190" y="1587"/>
                  </a:cubicBezTo>
                  <a:cubicBezTo>
                    <a:pt x="250" y="1430"/>
                    <a:pt x="305" y="1269"/>
                    <a:pt x="362" y="1111"/>
                  </a:cubicBezTo>
                  <a:cubicBezTo>
                    <a:pt x="489" y="752"/>
                    <a:pt x="658" y="410"/>
                    <a:pt x="853" y="84"/>
                  </a:cubicBezTo>
                  <a:cubicBezTo>
                    <a:pt x="878" y="41"/>
                    <a:pt x="844" y="1"/>
                    <a:pt x="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5691175" y="2870700"/>
              <a:ext cx="13375" cy="30925"/>
            </a:xfrm>
            <a:custGeom>
              <a:avLst/>
              <a:gdLst/>
              <a:ahLst/>
              <a:cxnLst/>
              <a:rect l="l" t="t" r="r" b="b"/>
              <a:pathLst>
                <a:path w="535" h="1237" extrusionOk="0">
                  <a:moveTo>
                    <a:pt x="472" y="1"/>
                  </a:moveTo>
                  <a:cubicBezTo>
                    <a:pt x="452" y="1"/>
                    <a:pt x="432" y="12"/>
                    <a:pt x="423" y="39"/>
                  </a:cubicBezTo>
                  <a:cubicBezTo>
                    <a:pt x="346" y="282"/>
                    <a:pt x="266" y="523"/>
                    <a:pt x="189" y="764"/>
                  </a:cubicBezTo>
                  <a:cubicBezTo>
                    <a:pt x="174" y="840"/>
                    <a:pt x="1" y="1237"/>
                    <a:pt x="129" y="1237"/>
                  </a:cubicBezTo>
                  <a:cubicBezTo>
                    <a:pt x="129" y="1237"/>
                    <a:pt x="130" y="1237"/>
                    <a:pt x="130" y="1237"/>
                  </a:cubicBezTo>
                  <a:cubicBezTo>
                    <a:pt x="130" y="1237"/>
                    <a:pt x="131" y="1237"/>
                    <a:pt x="132" y="1237"/>
                  </a:cubicBezTo>
                  <a:cubicBezTo>
                    <a:pt x="156" y="1237"/>
                    <a:pt x="178" y="1216"/>
                    <a:pt x="182" y="1190"/>
                  </a:cubicBezTo>
                  <a:cubicBezTo>
                    <a:pt x="213" y="985"/>
                    <a:pt x="300" y="783"/>
                    <a:pt x="358" y="579"/>
                  </a:cubicBezTo>
                  <a:cubicBezTo>
                    <a:pt x="413" y="410"/>
                    <a:pt x="468" y="241"/>
                    <a:pt x="522" y="71"/>
                  </a:cubicBezTo>
                  <a:cubicBezTo>
                    <a:pt x="534" y="29"/>
                    <a:pt x="503"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5639225" y="2822400"/>
              <a:ext cx="41350" cy="15200"/>
            </a:xfrm>
            <a:custGeom>
              <a:avLst/>
              <a:gdLst/>
              <a:ahLst/>
              <a:cxnLst/>
              <a:rect l="l" t="t" r="r" b="b"/>
              <a:pathLst>
                <a:path w="1654" h="608" extrusionOk="0">
                  <a:moveTo>
                    <a:pt x="1602" y="0"/>
                  </a:moveTo>
                  <a:cubicBezTo>
                    <a:pt x="1599" y="0"/>
                    <a:pt x="1597" y="1"/>
                    <a:pt x="1595" y="1"/>
                  </a:cubicBezTo>
                  <a:cubicBezTo>
                    <a:pt x="1459" y="21"/>
                    <a:pt x="1324" y="41"/>
                    <a:pt x="1189" y="64"/>
                  </a:cubicBezTo>
                  <a:cubicBezTo>
                    <a:pt x="1113" y="77"/>
                    <a:pt x="1038" y="91"/>
                    <a:pt x="963" y="106"/>
                  </a:cubicBezTo>
                  <a:cubicBezTo>
                    <a:pt x="894" y="119"/>
                    <a:pt x="824" y="131"/>
                    <a:pt x="756" y="149"/>
                  </a:cubicBezTo>
                  <a:cubicBezTo>
                    <a:pt x="719" y="158"/>
                    <a:pt x="683" y="168"/>
                    <a:pt x="648" y="181"/>
                  </a:cubicBezTo>
                  <a:cubicBezTo>
                    <a:pt x="613" y="194"/>
                    <a:pt x="580" y="208"/>
                    <a:pt x="546" y="222"/>
                  </a:cubicBezTo>
                  <a:cubicBezTo>
                    <a:pt x="514" y="235"/>
                    <a:pt x="481" y="250"/>
                    <a:pt x="449" y="265"/>
                  </a:cubicBezTo>
                  <a:cubicBezTo>
                    <a:pt x="419" y="279"/>
                    <a:pt x="388" y="292"/>
                    <a:pt x="358" y="308"/>
                  </a:cubicBezTo>
                  <a:cubicBezTo>
                    <a:pt x="294" y="342"/>
                    <a:pt x="232" y="375"/>
                    <a:pt x="170" y="411"/>
                  </a:cubicBezTo>
                  <a:cubicBezTo>
                    <a:pt x="116" y="442"/>
                    <a:pt x="61" y="472"/>
                    <a:pt x="21" y="519"/>
                  </a:cubicBezTo>
                  <a:cubicBezTo>
                    <a:pt x="1" y="540"/>
                    <a:pt x="6" y="577"/>
                    <a:pt x="26" y="596"/>
                  </a:cubicBezTo>
                  <a:lnTo>
                    <a:pt x="26" y="594"/>
                  </a:lnTo>
                  <a:cubicBezTo>
                    <a:pt x="36" y="604"/>
                    <a:pt x="47" y="607"/>
                    <a:pt x="58" y="607"/>
                  </a:cubicBezTo>
                  <a:cubicBezTo>
                    <a:pt x="71" y="607"/>
                    <a:pt x="84" y="601"/>
                    <a:pt x="95" y="592"/>
                  </a:cubicBezTo>
                  <a:cubicBezTo>
                    <a:pt x="99" y="588"/>
                    <a:pt x="104" y="584"/>
                    <a:pt x="108" y="579"/>
                  </a:cubicBezTo>
                  <a:cubicBezTo>
                    <a:pt x="122" y="568"/>
                    <a:pt x="137" y="558"/>
                    <a:pt x="152" y="547"/>
                  </a:cubicBezTo>
                  <a:cubicBezTo>
                    <a:pt x="171" y="536"/>
                    <a:pt x="190" y="524"/>
                    <a:pt x="210" y="514"/>
                  </a:cubicBezTo>
                  <a:cubicBezTo>
                    <a:pt x="231" y="501"/>
                    <a:pt x="252" y="488"/>
                    <a:pt x="274" y="477"/>
                  </a:cubicBezTo>
                  <a:cubicBezTo>
                    <a:pt x="317" y="454"/>
                    <a:pt x="361" y="429"/>
                    <a:pt x="405" y="406"/>
                  </a:cubicBezTo>
                  <a:cubicBezTo>
                    <a:pt x="503" y="361"/>
                    <a:pt x="600" y="314"/>
                    <a:pt x="702" y="279"/>
                  </a:cubicBezTo>
                  <a:cubicBezTo>
                    <a:pt x="812" y="242"/>
                    <a:pt x="927" y="224"/>
                    <a:pt x="1040" y="201"/>
                  </a:cubicBezTo>
                  <a:cubicBezTo>
                    <a:pt x="1138" y="183"/>
                    <a:pt x="1237" y="166"/>
                    <a:pt x="1336" y="150"/>
                  </a:cubicBezTo>
                  <a:cubicBezTo>
                    <a:pt x="1425" y="135"/>
                    <a:pt x="1515" y="122"/>
                    <a:pt x="1605" y="108"/>
                  </a:cubicBezTo>
                  <a:cubicBezTo>
                    <a:pt x="1634" y="105"/>
                    <a:pt x="1653" y="77"/>
                    <a:pt x="1651" y="48"/>
                  </a:cubicBezTo>
                  <a:cubicBezTo>
                    <a:pt x="1649" y="23"/>
                    <a:pt x="1628"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5682475" y="2822575"/>
              <a:ext cx="2625" cy="2750"/>
            </a:xfrm>
            <a:custGeom>
              <a:avLst/>
              <a:gdLst/>
              <a:ahLst/>
              <a:cxnLst/>
              <a:rect l="l" t="t" r="r" b="b"/>
              <a:pathLst>
                <a:path w="105" h="110" extrusionOk="0">
                  <a:moveTo>
                    <a:pt x="55" y="1"/>
                  </a:moveTo>
                  <a:cubicBezTo>
                    <a:pt x="25" y="1"/>
                    <a:pt x="2" y="25"/>
                    <a:pt x="1" y="54"/>
                  </a:cubicBezTo>
                  <a:cubicBezTo>
                    <a:pt x="1" y="82"/>
                    <a:pt x="22" y="109"/>
                    <a:pt x="50" y="109"/>
                  </a:cubicBezTo>
                  <a:cubicBezTo>
                    <a:pt x="81" y="109"/>
                    <a:pt x="104" y="84"/>
                    <a:pt x="105" y="56"/>
                  </a:cubicBezTo>
                  <a:cubicBezTo>
                    <a:pt x="105" y="27"/>
                    <a:pt x="8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5641700" y="2828975"/>
              <a:ext cx="50825" cy="12900"/>
            </a:xfrm>
            <a:custGeom>
              <a:avLst/>
              <a:gdLst/>
              <a:ahLst/>
              <a:cxnLst/>
              <a:rect l="l" t="t" r="r" b="b"/>
              <a:pathLst>
                <a:path w="2033" h="516" extrusionOk="0">
                  <a:moveTo>
                    <a:pt x="1885" y="0"/>
                  </a:moveTo>
                  <a:cubicBezTo>
                    <a:pt x="1423" y="0"/>
                    <a:pt x="961" y="76"/>
                    <a:pt x="523" y="225"/>
                  </a:cubicBezTo>
                  <a:cubicBezTo>
                    <a:pt x="448" y="253"/>
                    <a:pt x="0" y="386"/>
                    <a:pt x="80" y="494"/>
                  </a:cubicBezTo>
                  <a:lnTo>
                    <a:pt x="79" y="494"/>
                  </a:lnTo>
                  <a:cubicBezTo>
                    <a:pt x="91" y="510"/>
                    <a:pt x="104" y="515"/>
                    <a:pt x="119" y="515"/>
                  </a:cubicBezTo>
                  <a:cubicBezTo>
                    <a:pt x="165" y="515"/>
                    <a:pt x="220" y="456"/>
                    <a:pt x="262" y="444"/>
                  </a:cubicBezTo>
                  <a:cubicBezTo>
                    <a:pt x="340" y="407"/>
                    <a:pt x="419" y="377"/>
                    <a:pt x="500" y="349"/>
                  </a:cubicBezTo>
                  <a:cubicBezTo>
                    <a:pt x="944" y="191"/>
                    <a:pt x="1414" y="109"/>
                    <a:pt x="1886" y="109"/>
                  </a:cubicBezTo>
                  <a:cubicBezTo>
                    <a:pt x="1912" y="109"/>
                    <a:pt x="1937" y="109"/>
                    <a:pt x="1962" y="110"/>
                  </a:cubicBezTo>
                  <a:cubicBezTo>
                    <a:pt x="2029" y="110"/>
                    <a:pt x="2033" y="4"/>
                    <a:pt x="1966" y="1"/>
                  </a:cubicBezTo>
                  <a:cubicBezTo>
                    <a:pt x="1939" y="1"/>
                    <a:pt x="1912" y="0"/>
                    <a:pt x="1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5693775" y="2823750"/>
              <a:ext cx="24550" cy="12450"/>
            </a:xfrm>
            <a:custGeom>
              <a:avLst/>
              <a:gdLst/>
              <a:ahLst/>
              <a:cxnLst/>
              <a:rect l="l" t="t" r="r" b="b"/>
              <a:pathLst>
                <a:path w="982" h="498" extrusionOk="0">
                  <a:moveTo>
                    <a:pt x="73" y="0"/>
                  </a:moveTo>
                  <a:cubicBezTo>
                    <a:pt x="11" y="0"/>
                    <a:pt x="0" y="98"/>
                    <a:pt x="63" y="109"/>
                  </a:cubicBezTo>
                  <a:cubicBezTo>
                    <a:pt x="164" y="120"/>
                    <a:pt x="268" y="131"/>
                    <a:pt x="364" y="170"/>
                  </a:cubicBezTo>
                  <a:cubicBezTo>
                    <a:pt x="545" y="255"/>
                    <a:pt x="726" y="367"/>
                    <a:pt x="891" y="486"/>
                  </a:cubicBezTo>
                  <a:lnTo>
                    <a:pt x="891" y="485"/>
                  </a:lnTo>
                  <a:cubicBezTo>
                    <a:pt x="901" y="493"/>
                    <a:pt x="913" y="497"/>
                    <a:pt x="925" y="497"/>
                  </a:cubicBezTo>
                  <a:cubicBezTo>
                    <a:pt x="940" y="497"/>
                    <a:pt x="954" y="491"/>
                    <a:pt x="965" y="477"/>
                  </a:cubicBezTo>
                  <a:cubicBezTo>
                    <a:pt x="982" y="455"/>
                    <a:pt x="981" y="418"/>
                    <a:pt x="958" y="400"/>
                  </a:cubicBezTo>
                  <a:cubicBezTo>
                    <a:pt x="826" y="297"/>
                    <a:pt x="678" y="216"/>
                    <a:pt x="535" y="131"/>
                  </a:cubicBezTo>
                  <a:cubicBezTo>
                    <a:pt x="396" y="44"/>
                    <a:pt x="235" y="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a:off x="5699725" y="2831300"/>
              <a:ext cx="27750" cy="16325"/>
            </a:xfrm>
            <a:custGeom>
              <a:avLst/>
              <a:gdLst/>
              <a:ahLst/>
              <a:cxnLst/>
              <a:rect l="l" t="t" r="r" b="b"/>
              <a:pathLst>
                <a:path w="1110" h="653" extrusionOk="0">
                  <a:moveTo>
                    <a:pt x="71" y="0"/>
                  </a:moveTo>
                  <a:cubicBezTo>
                    <a:pt x="2" y="0"/>
                    <a:pt x="0" y="109"/>
                    <a:pt x="73" y="111"/>
                  </a:cubicBezTo>
                  <a:cubicBezTo>
                    <a:pt x="414" y="227"/>
                    <a:pt x="757" y="375"/>
                    <a:pt x="1013" y="636"/>
                  </a:cubicBezTo>
                  <a:cubicBezTo>
                    <a:pt x="1024" y="647"/>
                    <a:pt x="1037" y="652"/>
                    <a:pt x="1051" y="652"/>
                  </a:cubicBezTo>
                  <a:cubicBezTo>
                    <a:pt x="1063" y="652"/>
                    <a:pt x="1076" y="647"/>
                    <a:pt x="1086" y="637"/>
                  </a:cubicBezTo>
                  <a:cubicBezTo>
                    <a:pt x="1107" y="617"/>
                    <a:pt x="1110" y="580"/>
                    <a:pt x="1089" y="560"/>
                  </a:cubicBezTo>
                  <a:cubicBezTo>
                    <a:pt x="1005" y="475"/>
                    <a:pt x="913" y="397"/>
                    <a:pt x="813" y="330"/>
                  </a:cubicBezTo>
                  <a:cubicBezTo>
                    <a:pt x="587" y="188"/>
                    <a:pt x="336" y="72"/>
                    <a:pt x="78" y="1"/>
                  </a:cubicBezTo>
                  <a:cubicBezTo>
                    <a:pt x="75" y="0"/>
                    <a:pt x="73"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5665425" y="2835075"/>
              <a:ext cx="33525" cy="7050"/>
            </a:xfrm>
            <a:custGeom>
              <a:avLst/>
              <a:gdLst/>
              <a:ahLst/>
              <a:cxnLst/>
              <a:rect l="l" t="t" r="r" b="b"/>
              <a:pathLst>
                <a:path w="1341" h="282" extrusionOk="0">
                  <a:moveTo>
                    <a:pt x="1050" y="1"/>
                  </a:moveTo>
                  <a:cubicBezTo>
                    <a:pt x="885" y="1"/>
                    <a:pt x="720" y="17"/>
                    <a:pt x="557" y="47"/>
                  </a:cubicBezTo>
                  <a:cubicBezTo>
                    <a:pt x="481" y="63"/>
                    <a:pt x="0" y="150"/>
                    <a:pt x="172" y="279"/>
                  </a:cubicBezTo>
                  <a:cubicBezTo>
                    <a:pt x="177" y="281"/>
                    <a:pt x="182" y="281"/>
                    <a:pt x="186" y="281"/>
                  </a:cubicBezTo>
                  <a:cubicBezTo>
                    <a:pt x="200" y="281"/>
                    <a:pt x="213" y="276"/>
                    <a:pt x="222" y="266"/>
                  </a:cubicBezTo>
                  <a:cubicBezTo>
                    <a:pt x="321" y="201"/>
                    <a:pt x="447" y="189"/>
                    <a:pt x="562" y="159"/>
                  </a:cubicBezTo>
                  <a:cubicBezTo>
                    <a:pt x="698" y="134"/>
                    <a:pt x="835" y="116"/>
                    <a:pt x="975" y="113"/>
                  </a:cubicBezTo>
                  <a:cubicBezTo>
                    <a:pt x="1001" y="113"/>
                    <a:pt x="1026" y="112"/>
                    <a:pt x="1052" y="112"/>
                  </a:cubicBezTo>
                  <a:cubicBezTo>
                    <a:pt x="1130" y="112"/>
                    <a:pt x="1207" y="114"/>
                    <a:pt x="1284" y="116"/>
                  </a:cubicBezTo>
                  <a:cubicBezTo>
                    <a:pt x="1285" y="116"/>
                    <a:pt x="1286" y="116"/>
                    <a:pt x="1286" y="116"/>
                  </a:cubicBezTo>
                  <a:cubicBezTo>
                    <a:pt x="1315" y="116"/>
                    <a:pt x="1338" y="89"/>
                    <a:pt x="1339" y="62"/>
                  </a:cubicBezTo>
                  <a:cubicBezTo>
                    <a:pt x="1340" y="10"/>
                    <a:pt x="1290" y="2"/>
                    <a:pt x="1236" y="2"/>
                  </a:cubicBezTo>
                  <a:cubicBezTo>
                    <a:pt x="1208" y="2"/>
                    <a:pt x="1179" y="4"/>
                    <a:pt x="1155" y="4"/>
                  </a:cubicBezTo>
                  <a:cubicBezTo>
                    <a:pt x="1144" y="4"/>
                    <a:pt x="1135" y="3"/>
                    <a:pt x="1126" y="2"/>
                  </a:cubicBezTo>
                  <a:cubicBezTo>
                    <a:pt x="1101" y="1"/>
                    <a:pt x="1076" y="1"/>
                    <a:pt x="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5676600" y="2839900"/>
              <a:ext cx="27100" cy="6475"/>
            </a:xfrm>
            <a:custGeom>
              <a:avLst/>
              <a:gdLst/>
              <a:ahLst/>
              <a:cxnLst/>
              <a:rect l="l" t="t" r="r" b="b"/>
              <a:pathLst>
                <a:path w="1084" h="259" extrusionOk="0">
                  <a:moveTo>
                    <a:pt x="887" y="0"/>
                  </a:moveTo>
                  <a:cubicBezTo>
                    <a:pt x="773" y="0"/>
                    <a:pt x="659" y="8"/>
                    <a:pt x="546" y="25"/>
                  </a:cubicBezTo>
                  <a:cubicBezTo>
                    <a:pt x="462" y="40"/>
                    <a:pt x="0" y="102"/>
                    <a:pt x="94" y="241"/>
                  </a:cubicBezTo>
                  <a:lnTo>
                    <a:pt x="94" y="240"/>
                  </a:lnTo>
                  <a:cubicBezTo>
                    <a:pt x="104" y="253"/>
                    <a:pt x="120" y="259"/>
                    <a:pt x="135" y="259"/>
                  </a:cubicBezTo>
                  <a:cubicBezTo>
                    <a:pt x="153" y="259"/>
                    <a:pt x="171" y="250"/>
                    <a:pt x="180" y="234"/>
                  </a:cubicBezTo>
                  <a:cubicBezTo>
                    <a:pt x="349" y="159"/>
                    <a:pt x="536" y="135"/>
                    <a:pt x="721" y="117"/>
                  </a:cubicBezTo>
                  <a:cubicBezTo>
                    <a:pt x="779" y="113"/>
                    <a:pt x="837" y="111"/>
                    <a:pt x="895" y="111"/>
                  </a:cubicBezTo>
                  <a:cubicBezTo>
                    <a:pt x="939" y="111"/>
                    <a:pt x="984" y="113"/>
                    <a:pt x="1028" y="115"/>
                  </a:cubicBezTo>
                  <a:cubicBezTo>
                    <a:pt x="1029" y="115"/>
                    <a:pt x="1030" y="115"/>
                    <a:pt x="1031" y="115"/>
                  </a:cubicBezTo>
                  <a:cubicBezTo>
                    <a:pt x="1060" y="115"/>
                    <a:pt x="1081" y="87"/>
                    <a:pt x="1082" y="61"/>
                  </a:cubicBezTo>
                  <a:cubicBezTo>
                    <a:pt x="1083" y="31"/>
                    <a:pt x="1062" y="7"/>
                    <a:pt x="1031" y="4"/>
                  </a:cubicBezTo>
                  <a:cubicBezTo>
                    <a:pt x="983" y="1"/>
                    <a:pt x="935" y="0"/>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5685400" y="2843350"/>
              <a:ext cx="17525" cy="7875"/>
            </a:xfrm>
            <a:custGeom>
              <a:avLst/>
              <a:gdLst/>
              <a:ahLst/>
              <a:cxnLst/>
              <a:rect l="l" t="t" r="r" b="b"/>
              <a:pathLst>
                <a:path w="701" h="315" extrusionOk="0">
                  <a:moveTo>
                    <a:pt x="643" y="1"/>
                  </a:moveTo>
                  <a:cubicBezTo>
                    <a:pt x="639" y="1"/>
                    <a:pt x="635" y="1"/>
                    <a:pt x="631" y="2"/>
                  </a:cubicBezTo>
                  <a:cubicBezTo>
                    <a:pt x="527" y="35"/>
                    <a:pt x="422" y="67"/>
                    <a:pt x="320" y="104"/>
                  </a:cubicBezTo>
                  <a:cubicBezTo>
                    <a:pt x="244" y="131"/>
                    <a:pt x="167" y="160"/>
                    <a:pt x="92" y="191"/>
                  </a:cubicBezTo>
                  <a:cubicBezTo>
                    <a:pt x="52" y="203"/>
                    <a:pt x="0" y="230"/>
                    <a:pt x="19" y="281"/>
                  </a:cubicBezTo>
                  <a:cubicBezTo>
                    <a:pt x="26" y="301"/>
                    <a:pt x="46" y="315"/>
                    <a:pt x="66" y="315"/>
                  </a:cubicBezTo>
                  <a:cubicBezTo>
                    <a:pt x="73" y="315"/>
                    <a:pt x="79" y="313"/>
                    <a:pt x="85" y="311"/>
                  </a:cubicBezTo>
                  <a:cubicBezTo>
                    <a:pt x="177" y="272"/>
                    <a:pt x="273" y="238"/>
                    <a:pt x="367" y="205"/>
                  </a:cubicBezTo>
                  <a:cubicBezTo>
                    <a:pt x="462" y="172"/>
                    <a:pt x="558" y="141"/>
                    <a:pt x="654" y="111"/>
                  </a:cubicBezTo>
                  <a:cubicBezTo>
                    <a:pt x="683" y="103"/>
                    <a:pt x="700" y="73"/>
                    <a:pt x="694" y="43"/>
                  </a:cubicBezTo>
                  <a:cubicBezTo>
                    <a:pt x="689" y="20"/>
                    <a:pt x="667"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5707300" y="2845175"/>
              <a:ext cx="20975" cy="11825"/>
            </a:xfrm>
            <a:custGeom>
              <a:avLst/>
              <a:gdLst/>
              <a:ahLst/>
              <a:cxnLst/>
              <a:rect l="l" t="t" r="r" b="b"/>
              <a:pathLst>
                <a:path w="839" h="473" extrusionOk="0">
                  <a:moveTo>
                    <a:pt x="68" y="1"/>
                  </a:moveTo>
                  <a:cubicBezTo>
                    <a:pt x="32" y="1"/>
                    <a:pt x="1" y="15"/>
                    <a:pt x="2" y="61"/>
                  </a:cubicBezTo>
                  <a:cubicBezTo>
                    <a:pt x="6" y="110"/>
                    <a:pt x="56" y="110"/>
                    <a:pt x="93" y="117"/>
                  </a:cubicBezTo>
                  <a:cubicBezTo>
                    <a:pt x="327" y="184"/>
                    <a:pt x="548" y="297"/>
                    <a:pt x="730" y="460"/>
                  </a:cubicBezTo>
                  <a:cubicBezTo>
                    <a:pt x="741" y="468"/>
                    <a:pt x="752" y="472"/>
                    <a:pt x="762" y="472"/>
                  </a:cubicBezTo>
                  <a:cubicBezTo>
                    <a:pt x="806" y="472"/>
                    <a:pt x="839" y="408"/>
                    <a:pt x="798" y="373"/>
                  </a:cubicBezTo>
                  <a:cubicBezTo>
                    <a:pt x="608" y="202"/>
                    <a:pt x="375" y="83"/>
                    <a:pt x="130" y="11"/>
                  </a:cubicBezTo>
                  <a:cubicBezTo>
                    <a:pt x="112" y="5"/>
                    <a:pt x="8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5709625" y="2852300"/>
              <a:ext cx="18100" cy="8000"/>
            </a:xfrm>
            <a:custGeom>
              <a:avLst/>
              <a:gdLst/>
              <a:ahLst/>
              <a:cxnLst/>
              <a:rect l="l" t="t" r="r" b="b"/>
              <a:pathLst>
                <a:path w="724" h="320" extrusionOk="0">
                  <a:moveTo>
                    <a:pt x="58" y="0"/>
                  </a:moveTo>
                  <a:cubicBezTo>
                    <a:pt x="33" y="0"/>
                    <a:pt x="13" y="22"/>
                    <a:pt x="8" y="46"/>
                  </a:cubicBezTo>
                  <a:cubicBezTo>
                    <a:pt x="0" y="129"/>
                    <a:pt x="114" y="116"/>
                    <a:pt x="168" y="136"/>
                  </a:cubicBezTo>
                  <a:cubicBezTo>
                    <a:pt x="331" y="178"/>
                    <a:pt x="490" y="220"/>
                    <a:pt x="635" y="312"/>
                  </a:cubicBezTo>
                  <a:cubicBezTo>
                    <a:pt x="644" y="317"/>
                    <a:pt x="654" y="319"/>
                    <a:pt x="663" y="319"/>
                  </a:cubicBezTo>
                  <a:cubicBezTo>
                    <a:pt x="681" y="319"/>
                    <a:pt x="698" y="310"/>
                    <a:pt x="708" y="293"/>
                  </a:cubicBezTo>
                  <a:cubicBezTo>
                    <a:pt x="723" y="269"/>
                    <a:pt x="719" y="232"/>
                    <a:pt x="692" y="216"/>
                  </a:cubicBezTo>
                  <a:cubicBezTo>
                    <a:pt x="551" y="126"/>
                    <a:pt x="391" y="76"/>
                    <a:pt x="229" y="38"/>
                  </a:cubicBezTo>
                  <a:cubicBezTo>
                    <a:pt x="176" y="24"/>
                    <a:pt x="122" y="12"/>
                    <a:pt x="67" y="1"/>
                  </a:cubicBezTo>
                  <a:cubicBezTo>
                    <a:pt x="64" y="1"/>
                    <a:pt x="61" y="0"/>
                    <a:pt x="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5701675" y="2865775"/>
              <a:ext cx="9200" cy="25450"/>
            </a:xfrm>
            <a:custGeom>
              <a:avLst/>
              <a:gdLst/>
              <a:ahLst/>
              <a:cxnLst/>
              <a:rect l="l" t="t" r="r" b="b"/>
              <a:pathLst>
                <a:path w="368" h="1018" extrusionOk="0">
                  <a:moveTo>
                    <a:pt x="307" y="1"/>
                  </a:moveTo>
                  <a:cubicBezTo>
                    <a:pt x="287" y="1"/>
                    <a:pt x="267" y="12"/>
                    <a:pt x="258" y="39"/>
                  </a:cubicBezTo>
                  <a:cubicBezTo>
                    <a:pt x="184" y="268"/>
                    <a:pt x="109" y="498"/>
                    <a:pt x="50" y="733"/>
                  </a:cubicBezTo>
                  <a:cubicBezTo>
                    <a:pt x="34" y="805"/>
                    <a:pt x="18" y="879"/>
                    <a:pt x="5" y="953"/>
                  </a:cubicBezTo>
                  <a:cubicBezTo>
                    <a:pt x="1" y="981"/>
                    <a:pt x="19" y="1011"/>
                    <a:pt x="48" y="1017"/>
                  </a:cubicBezTo>
                  <a:lnTo>
                    <a:pt x="49" y="1017"/>
                  </a:lnTo>
                  <a:cubicBezTo>
                    <a:pt x="52" y="1017"/>
                    <a:pt x="54" y="1017"/>
                    <a:pt x="57" y="1017"/>
                  </a:cubicBezTo>
                  <a:cubicBezTo>
                    <a:pt x="83" y="1017"/>
                    <a:pt x="105" y="996"/>
                    <a:pt x="109" y="969"/>
                  </a:cubicBezTo>
                  <a:cubicBezTo>
                    <a:pt x="130" y="852"/>
                    <a:pt x="157" y="734"/>
                    <a:pt x="189" y="617"/>
                  </a:cubicBezTo>
                  <a:cubicBezTo>
                    <a:pt x="242" y="435"/>
                    <a:pt x="302" y="253"/>
                    <a:pt x="356" y="70"/>
                  </a:cubicBezTo>
                  <a:cubicBezTo>
                    <a:pt x="368" y="28"/>
                    <a:pt x="337"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5707550" y="2866825"/>
              <a:ext cx="6925" cy="24875"/>
            </a:xfrm>
            <a:custGeom>
              <a:avLst/>
              <a:gdLst/>
              <a:ahLst/>
              <a:cxnLst/>
              <a:rect l="l" t="t" r="r" b="b"/>
              <a:pathLst>
                <a:path w="277" h="995" extrusionOk="0">
                  <a:moveTo>
                    <a:pt x="224" y="1"/>
                  </a:moveTo>
                  <a:cubicBezTo>
                    <a:pt x="203" y="1"/>
                    <a:pt x="182" y="12"/>
                    <a:pt x="175" y="38"/>
                  </a:cubicBezTo>
                  <a:cubicBezTo>
                    <a:pt x="147" y="187"/>
                    <a:pt x="121" y="336"/>
                    <a:pt x="90" y="484"/>
                  </a:cubicBezTo>
                  <a:cubicBezTo>
                    <a:pt x="59" y="632"/>
                    <a:pt x="29" y="781"/>
                    <a:pt x="5" y="931"/>
                  </a:cubicBezTo>
                  <a:cubicBezTo>
                    <a:pt x="0" y="960"/>
                    <a:pt x="18" y="990"/>
                    <a:pt x="48" y="994"/>
                  </a:cubicBezTo>
                  <a:cubicBezTo>
                    <a:pt x="50" y="995"/>
                    <a:pt x="53" y="995"/>
                    <a:pt x="55" y="995"/>
                  </a:cubicBezTo>
                  <a:cubicBezTo>
                    <a:pt x="81" y="995"/>
                    <a:pt x="105" y="973"/>
                    <a:pt x="109" y="948"/>
                  </a:cubicBezTo>
                  <a:cubicBezTo>
                    <a:pt x="133" y="798"/>
                    <a:pt x="163" y="649"/>
                    <a:pt x="194" y="500"/>
                  </a:cubicBezTo>
                  <a:cubicBezTo>
                    <a:pt x="224" y="352"/>
                    <a:pt x="255" y="204"/>
                    <a:pt x="275" y="55"/>
                  </a:cubicBezTo>
                  <a:cubicBezTo>
                    <a:pt x="277" y="20"/>
                    <a:pt x="250"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5713675" y="2862300"/>
              <a:ext cx="4650" cy="27275"/>
            </a:xfrm>
            <a:custGeom>
              <a:avLst/>
              <a:gdLst/>
              <a:ahLst/>
              <a:cxnLst/>
              <a:rect l="l" t="t" r="r" b="b"/>
              <a:pathLst>
                <a:path w="186" h="1091" extrusionOk="0">
                  <a:moveTo>
                    <a:pt x="62" y="0"/>
                  </a:moveTo>
                  <a:cubicBezTo>
                    <a:pt x="42" y="0"/>
                    <a:pt x="22" y="11"/>
                    <a:pt x="14" y="32"/>
                  </a:cubicBezTo>
                  <a:cubicBezTo>
                    <a:pt x="0" y="82"/>
                    <a:pt x="31" y="135"/>
                    <a:pt x="33" y="187"/>
                  </a:cubicBezTo>
                  <a:cubicBezTo>
                    <a:pt x="58" y="470"/>
                    <a:pt x="44" y="757"/>
                    <a:pt x="79" y="1040"/>
                  </a:cubicBezTo>
                  <a:lnTo>
                    <a:pt x="79" y="1041"/>
                  </a:lnTo>
                  <a:cubicBezTo>
                    <a:pt x="82" y="1067"/>
                    <a:pt x="103" y="1090"/>
                    <a:pt x="130" y="1090"/>
                  </a:cubicBezTo>
                  <a:cubicBezTo>
                    <a:pt x="131" y="1090"/>
                    <a:pt x="133" y="1090"/>
                    <a:pt x="135" y="1090"/>
                  </a:cubicBezTo>
                  <a:cubicBezTo>
                    <a:pt x="164" y="1086"/>
                    <a:pt x="186" y="1056"/>
                    <a:pt x="182" y="1027"/>
                  </a:cubicBezTo>
                  <a:cubicBezTo>
                    <a:pt x="172" y="949"/>
                    <a:pt x="169" y="869"/>
                    <a:pt x="164" y="790"/>
                  </a:cubicBezTo>
                  <a:cubicBezTo>
                    <a:pt x="149" y="576"/>
                    <a:pt x="162" y="362"/>
                    <a:pt x="133" y="146"/>
                  </a:cubicBezTo>
                  <a:cubicBezTo>
                    <a:pt x="127" y="108"/>
                    <a:pt x="120" y="71"/>
                    <a:pt x="109" y="34"/>
                  </a:cubicBezTo>
                  <a:cubicBezTo>
                    <a:pt x="102" y="12"/>
                    <a:pt x="8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5719400" y="2860625"/>
              <a:ext cx="5550" cy="27750"/>
            </a:xfrm>
            <a:custGeom>
              <a:avLst/>
              <a:gdLst/>
              <a:ahLst/>
              <a:cxnLst/>
              <a:rect l="l" t="t" r="r" b="b"/>
              <a:pathLst>
                <a:path w="222" h="1110" extrusionOk="0">
                  <a:moveTo>
                    <a:pt x="55" y="1"/>
                  </a:moveTo>
                  <a:cubicBezTo>
                    <a:pt x="53" y="1"/>
                    <a:pt x="51" y="1"/>
                    <a:pt x="49" y="1"/>
                  </a:cubicBezTo>
                  <a:cubicBezTo>
                    <a:pt x="19" y="4"/>
                    <a:pt x="1" y="33"/>
                    <a:pt x="3" y="61"/>
                  </a:cubicBezTo>
                  <a:cubicBezTo>
                    <a:pt x="8" y="148"/>
                    <a:pt x="18" y="233"/>
                    <a:pt x="24" y="320"/>
                  </a:cubicBezTo>
                  <a:cubicBezTo>
                    <a:pt x="45" y="571"/>
                    <a:pt x="34" y="831"/>
                    <a:pt x="114" y="1075"/>
                  </a:cubicBezTo>
                  <a:cubicBezTo>
                    <a:pt x="121" y="1096"/>
                    <a:pt x="141" y="1110"/>
                    <a:pt x="162" y="1110"/>
                  </a:cubicBezTo>
                  <a:cubicBezTo>
                    <a:pt x="168" y="1110"/>
                    <a:pt x="175" y="1109"/>
                    <a:pt x="181" y="1106"/>
                  </a:cubicBezTo>
                  <a:cubicBezTo>
                    <a:pt x="209" y="1094"/>
                    <a:pt x="221" y="1062"/>
                    <a:pt x="212" y="1034"/>
                  </a:cubicBezTo>
                  <a:cubicBezTo>
                    <a:pt x="193" y="978"/>
                    <a:pt x="182" y="918"/>
                    <a:pt x="171" y="859"/>
                  </a:cubicBezTo>
                  <a:cubicBezTo>
                    <a:pt x="134" y="591"/>
                    <a:pt x="142" y="318"/>
                    <a:pt x="105" y="49"/>
                  </a:cubicBezTo>
                  <a:cubicBezTo>
                    <a:pt x="102" y="22"/>
                    <a:pt x="82"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5725850" y="2867475"/>
              <a:ext cx="5850" cy="22325"/>
            </a:xfrm>
            <a:custGeom>
              <a:avLst/>
              <a:gdLst/>
              <a:ahLst/>
              <a:cxnLst/>
              <a:rect l="l" t="t" r="r" b="b"/>
              <a:pathLst>
                <a:path w="234" h="893" extrusionOk="0">
                  <a:moveTo>
                    <a:pt x="49" y="1"/>
                  </a:moveTo>
                  <a:cubicBezTo>
                    <a:pt x="49" y="1"/>
                    <a:pt x="48" y="1"/>
                    <a:pt x="48" y="1"/>
                  </a:cubicBezTo>
                  <a:cubicBezTo>
                    <a:pt x="22" y="3"/>
                    <a:pt x="0" y="27"/>
                    <a:pt x="0" y="54"/>
                  </a:cubicBezTo>
                  <a:cubicBezTo>
                    <a:pt x="5" y="124"/>
                    <a:pt x="14" y="195"/>
                    <a:pt x="16" y="265"/>
                  </a:cubicBezTo>
                  <a:cubicBezTo>
                    <a:pt x="23" y="466"/>
                    <a:pt x="37" y="670"/>
                    <a:pt x="119" y="857"/>
                  </a:cubicBezTo>
                  <a:cubicBezTo>
                    <a:pt x="129" y="882"/>
                    <a:pt x="147" y="892"/>
                    <a:pt x="166" y="892"/>
                  </a:cubicBezTo>
                  <a:cubicBezTo>
                    <a:pt x="199" y="892"/>
                    <a:pt x="233" y="859"/>
                    <a:pt x="217" y="817"/>
                  </a:cubicBezTo>
                  <a:cubicBezTo>
                    <a:pt x="200" y="774"/>
                    <a:pt x="186" y="730"/>
                    <a:pt x="172" y="687"/>
                  </a:cubicBezTo>
                  <a:cubicBezTo>
                    <a:pt x="124" y="517"/>
                    <a:pt x="130" y="339"/>
                    <a:pt x="116" y="165"/>
                  </a:cubicBezTo>
                  <a:cubicBezTo>
                    <a:pt x="103" y="111"/>
                    <a:pt x="128"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5731900" y="2880750"/>
              <a:ext cx="4600" cy="6775"/>
            </a:xfrm>
            <a:custGeom>
              <a:avLst/>
              <a:gdLst/>
              <a:ahLst/>
              <a:cxnLst/>
              <a:rect l="l" t="t" r="r" b="b"/>
              <a:pathLst>
                <a:path w="184" h="271" extrusionOk="0">
                  <a:moveTo>
                    <a:pt x="58" y="0"/>
                  </a:moveTo>
                  <a:cubicBezTo>
                    <a:pt x="49" y="0"/>
                    <a:pt x="39" y="3"/>
                    <a:pt x="27" y="10"/>
                  </a:cubicBezTo>
                  <a:cubicBezTo>
                    <a:pt x="5" y="26"/>
                    <a:pt x="1" y="56"/>
                    <a:pt x="11" y="80"/>
                  </a:cubicBezTo>
                  <a:cubicBezTo>
                    <a:pt x="35" y="130"/>
                    <a:pt x="53" y="183"/>
                    <a:pt x="70" y="236"/>
                  </a:cubicBezTo>
                  <a:cubicBezTo>
                    <a:pt x="80" y="261"/>
                    <a:pt x="98" y="271"/>
                    <a:pt x="116" y="271"/>
                  </a:cubicBezTo>
                  <a:cubicBezTo>
                    <a:pt x="150" y="271"/>
                    <a:pt x="184" y="238"/>
                    <a:pt x="168" y="196"/>
                  </a:cubicBezTo>
                  <a:cubicBezTo>
                    <a:pt x="144" y="147"/>
                    <a:pt x="124"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5715550" y="2969475"/>
              <a:ext cx="10025" cy="38150"/>
            </a:xfrm>
            <a:custGeom>
              <a:avLst/>
              <a:gdLst/>
              <a:ahLst/>
              <a:cxnLst/>
              <a:rect l="l" t="t" r="r" b="b"/>
              <a:pathLst>
                <a:path w="401" h="1526" extrusionOk="0">
                  <a:moveTo>
                    <a:pt x="346" y="1"/>
                  </a:moveTo>
                  <a:cubicBezTo>
                    <a:pt x="321" y="1"/>
                    <a:pt x="300" y="22"/>
                    <a:pt x="296" y="47"/>
                  </a:cubicBezTo>
                  <a:cubicBezTo>
                    <a:pt x="236" y="387"/>
                    <a:pt x="200" y="733"/>
                    <a:pt x="120" y="1069"/>
                  </a:cubicBezTo>
                  <a:cubicBezTo>
                    <a:pt x="87" y="1199"/>
                    <a:pt x="47" y="1327"/>
                    <a:pt x="8" y="1455"/>
                  </a:cubicBezTo>
                  <a:cubicBezTo>
                    <a:pt x="0" y="1482"/>
                    <a:pt x="14" y="1514"/>
                    <a:pt x="42" y="1524"/>
                  </a:cubicBezTo>
                  <a:cubicBezTo>
                    <a:pt x="46" y="1525"/>
                    <a:pt x="51" y="1526"/>
                    <a:pt x="56" y="1526"/>
                  </a:cubicBezTo>
                  <a:cubicBezTo>
                    <a:pt x="78" y="1526"/>
                    <a:pt x="100" y="1510"/>
                    <a:pt x="106" y="1487"/>
                  </a:cubicBezTo>
                  <a:cubicBezTo>
                    <a:pt x="224" y="1139"/>
                    <a:pt x="290" y="780"/>
                    <a:pt x="343" y="417"/>
                  </a:cubicBezTo>
                  <a:cubicBezTo>
                    <a:pt x="362" y="300"/>
                    <a:pt x="381" y="182"/>
                    <a:pt x="397" y="63"/>
                  </a:cubicBezTo>
                  <a:cubicBezTo>
                    <a:pt x="401" y="35"/>
                    <a:pt x="385" y="6"/>
                    <a:pt x="355" y="2"/>
                  </a:cubicBezTo>
                  <a:cubicBezTo>
                    <a:pt x="352" y="1"/>
                    <a:pt x="349"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5579900" y="2900625"/>
              <a:ext cx="88000" cy="130850"/>
            </a:xfrm>
            <a:custGeom>
              <a:avLst/>
              <a:gdLst/>
              <a:ahLst/>
              <a:cxnLst/>
              <a:rect l="l" t="t" r="r" b="b"/>
              <a:pathLst>
                <a:path w="3520" h="5234" extrusionOk="0">
                  <a:moveTo>
                    <a:pt x="1016" y="0"/>
                  </a:moveTo>
                  <a:cubicBezTo>
                    <a:pt x="973" y="0"/>
                    <a:pt x="932" y="1"/>
                    <a:pt x="889" y="3"/>
                  </a:cubicBezTo>
                  <a:lnTo>
                    <a:pt x="846" y="3"/>
                  </a:lnTo>
                  <a:cubicBezTo>
                    <a:pt x="802" y="468"/>
                    <a:pt x="822" y="938"/>
                    <a:pt x="814" y="1404"/>
                  </a:cubicBezTo>
                  <a:cubicBezTo>
                    <a:pt x="802" y="1507"/>
                    <a:pt x="807" y="1624"/>
                    <a:pt x="738" y="1707"/>
                  </a:cubicBezTo>
                  <a:cubicBezTo>
                    <a:pt x="604" y="1818"/>
                    <a:pt x="411" y="1812"/>
                    <a:pt x="261" y="1899"/>
                  </a:cubicBezTo>
                  <a:cubicBezTo>
                    <a:pt x="1" y="2008"/>
                    <a:pt x="53" y="2326"/>
                    <a:pt x="273" y="2448"/>
                  </a:cubicBezTo>
                  <a:cubicBezTo>
                    <a:pt x="379" y="2507"/>
                    <a:pt x="503" y="2521"/>
                    <a:pt x="615" y="2565"/>
                  </a:cubicBezTo>
                  <a:cubicBezTo>
                    <a:pt x="740" y="2619"/>
                    <a:pt x="740" y="2784"/>
                    <a:pt x="771" y="2899"/>
                  </a:cubicBezTo>
                  <a:cubicBezTo>
                    <a:pt x="809" y="3093"/>
                    <a:pt x="824" y="3290"/>
                    <a:pt x="859" y="3485"/>
                  </a:cubicBezTo>
                  <a:cubicBezTo>
                    <a:pt x="904" y="3775"/>
                    <a:pt x="1016" y="4055"/>
                    <a:pt x="1190" y="4293"/>
                  </a:cubicBezTo>
                  <a:cubicBezTo>
                    <a:pt x="1365" y="4534"/>
                    <a:pt x="1636" y="4694"/>
                    <a:pt x="1926" y="4757"/>
                  </a:cubicBezTo>
                  <a:cubicBezTo>
                    <a:pt x="2107" y="4796"/>
                    <a:pt x="2294" y="4802"/>
                    <a:pt x="2477" y="4835"/>
                  </a:cubicBezTo>
                  <a:cubicBezTo>
                    <a:pt x="2629" y="4862"/>
                    <a:pt x="2782" y="4895"/>
                    <a:pt x="2927" y="4950"/>
                  </a:cubicBezTo>
                  <a:cubicBezTo>
                    <a:pt x="3086" y="5012"/>
                    <a:pt x="3283" y="5069"/>
                    <a:pt x="3360" y="5234"/>
                  </a:cubicBezTo>
                  <a:cubicBezTo>
                    <a:pt x="3413" y="5214"/>
                    <a:pt x="3466" y="5196"/>
                    <a:pt x="3520" y="5178"/>
                  </a:cubicBezTo>
                  <a:cubicBezTo>
                    <a:pt x="3500" y="5131"/>
                    <a:pt x="3465" y="5082"/>
                    <a:pt x="3441" y="5048"/>
                  </a:cubicBezTo>
                  <a:cubicBezTo>
                    <a:pt x="3235" y="4806"/>
                    <a:pt x="2726" y="4689"/>
                    <a:pt x="2417" y="4638"/>
                  </a:cubicBezTo>
                  <a:cubicBezTo>
                    <a:pt x="2104" y="4595"/>
                    <a:pt x="1775" y="4573"/>
                    <a:pt x="1515" y="4372"/>
                  </a:cubicBezTo>
                  <a:cubicBezTo>
                    <a:pt x="1224" y="4142"/>
                    <a:pt x="1062" y="3781"/>
                    <a:pt x="1004" y="3421"/>
                  </a:cubicBezTo>
                  <a:cubicBezTo>
                    <a:pt x="966" y="3189"/>
                    <a:pt x="941" y="2929"/>
                    <a:pt x="881" y="2694"/>
                  </a:cubicBezTo>
                  <a:cubicBezTo>
                    <a:pt x="867" y="2640"/>
                    <a:pt x="850" y="2581"/>
                    <a:pt x="816" y="2534"/>
                  </a:cubicBezTo>
                  <a:cubicBezTo>
                    <a:pt x="708" y="2350"/>
                    <a:pt x="457" y="2392"/>
                    <a:pt x="307" y="2268"/>
                  </a:cubicBezTo>
                  <a:cubicBezTo>
                    <a:pt x="57" y="2004"/>
                    <a:pt x="682" y="1998"/>
                    <a:pt x="805" y="1873"/>
                  </a:cubicBezTo>
                  <a:cubicBezTo>
                    <a:pt x="979" y="1745"/>
                    <a:pt x="974" y="1504"/>
                    <a:pt x="981" y="1307"/>
                  </a:cubicBezTo>
                  <a:cubicBezTo>
                    <a:pt x="984" y="929"/>
                    <a:pt x="980" y="549"/>
                    <a:pt x="1001" y="169"/>
                  </a:cubicBezTo>
                  <a:cubicBezTo>
                    <a:pt x="1006" y="112"/>
                    <a:pt x="1010" y="56"/>
                    <a:pt x="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5660800" y="3026200"/>
              <a:ext cx="7100" cy="5275"/>
            </a:xfrm>
            <a:custGeom>
              <a:avLst/>
              <a:gdLst/>
              <a:ahLst/>
              <a:cxnLst/>
              <a:rect l="l" t="t" r="r" b="b"/>
              <a:pathLst>
                <a:path w="284" h="211" extrusionOk="0">
                  <a:moveTo>
                    <a:pt x="182" y="1"/>
                  </a:moveTo>
                  <a:cubicBezTo>
                    <a:pt x="121" y="21"/>
                    <a:pt x="61" y="44"/>
                    <a:pt x="1" y="69"/>
                  </a:cubicBezTo>
                  <a:cubicBezTo>
                    <a:pt x="53" y="106"/>
                    <a:pt x="96" y="151"/>
                    <a:pt x="124" y="211"/>
                  </a:cubicBezTo>
                  <a:cubicBezTo>
                    <a:pt x="177" y="191"/>
                    <a:pt x="230" y="173"/>
                    <a:pt x="284" y="155"/>
                  </a:cubicBezTo>
                  <a:cubicBezTo>
                    <a:pt x="264" y="108"/>
                    <a:pt x="229" y="59"/>
                    <a:pt x="205" y="25"/>
                  </a:cubicBezTo>
                  <a:cubicBezTo>
                    <a:pt x="197" y="17"/>
                    <a:pt x="190" y="9"/>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5651650" y="3045400"/>
              <a:ext cx="4325" cy="2250"/>
            </a:xfrm>
            <a:custGeom>
              <a:avLst/>
              <a:gdLst/>
              <a:ahLst/>
              <a:cxnLst/>
              <a:rect l="l" t="t" r="r" b="b"/>
              <a:pathLst>
                <a:path w="173" h="90" extrusionOk="0">
                  <a:moveTo>
                    <a:pt x="171" y="1"/>
                  </a:moveTo>
                  <a:cubicBezTo>
                    <a:pt x="136" y="7"/>
                    <a:pt x="101" y="13"/>
                    <a:pt x="65" y="20"/>
                  </a:cubicBezTo>
                  <a:cubicBezTo>
                    <a:pt x="62" y="18"/>
                    <a:pt x="57" y="17"/>
                    <a:pt x="51" y="14"/>
                  </a:cubicBezTo>
                  <a:cubicBezTo>
                    <a:pt x="34" y="13"/>
                    <a:pt x="18" y="13"/>
                    <a:pt x="1" y="13"/>
                  </a:cubicBezTo>
                  <a:cubicBezTo>
                    <a:pt x="5" y="25"/>
                    <a:pt x="9" y="35"/>
                    <a:pt x="14" y="46"/>
                  </a:cubicBezTo>
                  <a:cubicBezTo>
                    <a:pt x="33" y="77"/>
                    <a:pt x="59" y="90"/>
                    <a:pt x="84" y="90"/>
                  </a:cubicBezTo>
                  <a:cubicBezTo>
                    <a:pt x="129" y="90"/>
                    <a:pt x="172" y="51"/>
                    <a:pt x="1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5513100" y="3045700"/>
              <a:ext cx="141850" cy="253100"/>
            </a:xfrm>
            <a:custGeom>
              <a:avLst/>
              <a:gdLst/>
              <a:ahLst/>
              <a:cxnLst/>
              <a:rect l="l" t="t" r="r" b="b"/>
              <a:pathLst>
                <a:path w="5674" h="10124" extrusionOk="0">
                  <a:moveTo>
                    <a:pt x="5560" y="1"/>
                  </a:moveTo>
                  <a:cubicBezTo>
                    <a:pt x="5448" y="1"/>
                    <a:pt x="5341" y="50"/>
                    <a:pt x="5232" y="72"/>
                  </a:cubicBezTo>
                  <a:cubicBezTo>
                    <a:pt x="5093" y="107"/>
                    <a:pt x="4954" y="143"/>
                    <a:pt x="4815" y="180"/>
                  </a:cubicBezTo>
                  <a:cubicBezTo>
                    <a:pt x="3907" y="449"/>
                    <a:pt x="3300" y="527"/>
                    <a:pt x="2826" y="1447"/>
                  </a:cubicBezTo>
                  <a:cubicBezTo>
                    <a:pt x="2597" y="1892"/>
                    <a:pt x="2440" y="2371"/>
                    <a:pt x="2244" y="2832"/>
                  </a:cubicBezTo>
                  <a:cubicBezTo>
                    <a:pt x="1927" y="3551"/>
                    <a:pt x="1711" y="4307"/>
                    <a:pt x="1478" y="5057"/>
                  </a:cubicBezTo>
                  <a:cubicBezTo>
                    <a:pt x="1330" y="5515"/>
                    <a:pt x="1161" y="5965"/>
                    <a:pt x="1009" y="6421"/>
                  </a:cubicBezTo>
                  <a:cubicBezTo>
                    <a:pt x="779" y="7169"/>
                    <a:pt x="600" y="7932"/>
                    <a:pt x="415" y="8693"/>
                  </a:cubicBezTo>
                  <a:cubicBezTo>
                    <a:pt x="310" y="9110"/>
                    <a:pt x="188" y="9522"/>
                    <a:pt x="71" y="9937"/>
                  </a:cubicBezTo>
                  <a:cubicBezTo>
                    <a:pt x="53" y="9997"/>
                    <a:pt x="1" y="10065"/>
                    <a:pt x="70" y="10114"/>
                  </a:cubicBezTo>
                  <a:cubicBezTo>
                    <a:pt x="81" y="10121"/>
                    <a:pt x="93" y="10124"/>
                    <a:pt x="105" y="10124"/>
                  </a:cubicBezTo>
                  <a:cubicBezTo>
                    <a:pt x="130" y="10124"/>
                    <a:pt x="155" y="10109"/>
                    <a:pt x="169" y="10086"/>
                  </a:cubicBezTo>
                  <a:cubicBezTo>
                    <a:pt x="202" y="10027"/>
                    <a:pt x="217" y="9961"/>
                    <a:pt x="236" y="9899"/>
                  </a:cubicBezTo>
                  <a:cubicBezTo>
                    <a:pt x="277" y="9761"/>
                    <a:pt x="313" y="9623"/>
                    <a:pt x="353" y="9487"/>
                  </a:cubicBezTo>
                  <a:cubicBezTo>
                    <a:pt x="584" y="8753"/>
                    <a:pt x="768" y="8005"/>
                    <a:pt x="959" y="7261"/>
                  </a:cubicBezTo>
                  <a:cubicBezTo>
                    <a:pt x="1142" y="6489"/>
                    <a:pt x="1422" y="5749"/>
                    <a:pt x="1679" y="4999"/>
                  </a:cubicBezTo>
                  <a:cubicBezTo>
                    <a:pt x="1828" y="4542"/>
                    <a:pt x="1966" y="4081"/>
                    <a:pt x="2114" y="3623"/>
                  </a:cubicBezTo>
                  <a:cubicBezTo>
                    <a:pt x="2274" y="3158"/>
                    <a:pt x="2463" y="2703"/>
                    <a:pt x="2644" y="2247"/>
                  </a:cubicBezTo>
                  <a:cubicBezTo>
                    <a:pt x="2810" y="1822"/>
                    <a:pt x="2992" y="1387"/>
                    <a:pt x="3305" y="1044"/>
                  </a:cubicBezTo>
                  <a:cubicBezTo>
                    <a:pt x="3666" y="639"/>
                    <a:pt x="4226" y="546"/>
                    <a:pt x="4720" y="392"/>
                  </a:cubicBezTo>
                  <a:cubicBezTo>
                    <a:pt x="4984" y="319"/>
                    <a:pt x="5248" y="252"/>
                    <a:pt x="5511" y="183"/>
                  </a:cubicBezTo>
                  <a:cubicBezTo>
                    <a:pt x="5538" y="177"/>
                    <a:pt x="5567" y="176"/>
                    <a:pt x="5593" y="171"/>
                  </a:cubicBezTo>
                  <a:cubicBezTo>
                    <a:pt x="5673" y="151"/>
                    <a:pt x="5673" y="22"/>
                    <a:pt x="5593" y="2"/>
                  </a:cubicBezTo>
                  <a:cubicBezTo>
                    <a:pt x="5582" y="1"/>
                    <a:pt x="5571" y="1"/>
                    <a:pt x="5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5476350" y="3152875"/>
              <a:ext cx="79075" cy="208175"/>
            </a:xfrm>
            <a:custGeom>
              <a:avLst/>
              <a:gdLst/>
              <a:ahLst/>
              <a:cxnLst/>
              <a:rect l="l" t="t" r="r" b="b"/>
              <a:pathLst>
                <a:path w="3163" h="8327" extrusionOk="0">
                  <a:moveTo>
                    <a:pt x="2470" y="0"/>
                  </a:moveTo>
                  <a:cubicBezTo>
                    <a:pt x="1813" y="0"/>
                    <a:pt x="1205" y="334"/>
                    <a:pt x="669" y="690"/>
                  </a:cubicBezTo>
                  <a:cubicBezTo>
                    <a:pt x="556" y="769"/>
                    <a:pt x="444" y="847"/>
                    <a:pt x="332" y="928"/>
                  </a:cubicBezTo>
                  <a:cubicBezTo>
                    <a:pt x="220" y="1005"/>
                    <a:pt x="98" y="1086"/>
                    <a:pt x="52" y="1220"/>
                  </a:cubicBezTo>
                  <a:cubicBezTo>
                    <a:pt x="1" y="1378"/>
                    <a:pt x="12" y="1547"/>
                    <a:pt x="21" y="1711"/>
                  </a:cubicBezTo>
                  <a:cubicBezTo>
                    <a:pt x="45" y="2072"/>
                    <a:pt x="86" y="2434"/>
                    <a:pt x="130" y="2794"/>
                  </a:cubicBezTo>
                  <a:cubicBezTo>
                    <a:pt x="243" y="3719"/>
                    <a:pt x="329" y="4651"/>
                    <a:pt x="526" y="5563"/>
                  </a:cubicBezTo>
                  <a:cubicBezTo>
                    <a:pt x="645" y="6102"/>
                    <a:pt x="804" y="6629"/>
                    <a:pt x="998" y="7143"/>
                  </a:cubicBezTo>
                  <a:cubicBezTo>
                    <a:pt x="1122" y="7466"/>
                    <a:pt x="1262" y="7796"/>
                    <a:pt x="1490" y="8059"/>
                  </a:cubicBezTo>
                  <a:cubicBezTo>
                    <a:pt x="1590" y="8157"/>
                    <a:pt x="1699" y="8248"/>
                    <a:pt x="1817" y="8327"/>
                  </a:cubicBezTo>
                  <a:lnTo>
                    <a:pt x="1817" y="8294"/>
                  </a:lnTo>
                  <a:cubicBezTo>
                    <a:pt x="1818" y="8238"/>
                    <a:pt x="1819" y="8182"/>
                    <a:pt x="1823" y="8127"/>
                  </a:cubicBezTo>
                  <a:cubicBezTo>
                    <a:pt x="1735" y="8057"/>
                    <a:pt x="1655" y="7983"/>
                    <a:pt x="1586" y="7909"/>
                  </a:cubicBezTo>
                  <a:cubicBezTo>
                    <a:pt x="1279" y="7498"/>
                    <a:pt x="1144" y="6992"/>
                    <a:pt x="971" y="6515"/>
                  </a:cubicBezTo>
                  <a:cubicBezTo>
                    <a:pt x="838" y="6098"/>
                    <a:pt x="710" y="5678"/>
                    <a:pt x="630" y="5247"/>
                  </a:cubicBezTo>
                  <a:cubicBezTo>
                    <a:pt x="465" y="4342"/>
                    <a:pt x="403" y="3421"/>
                    <a:pt x="262" y="2512"/>
                  </a:cubicBezTo>
                  <a:cubicBezTo>
                    <a:pt x="232" y="2288"/>
                    <a:pt x="205" y="2064"/>
                    <a:pt x="183" y="1840"/>
                  </a:cubicBezTo>
                  <a:cubicBezTo>
                    <a:pt x="177" y="1645"/>
                    <a:pt x="108" y="1343"/>
                    <a:pt x="255" y="1189"/>
                  </a:cubicBezTo>
                  <a:cubicBezTo>
                    <a:pt x="705" y="855"/>
                    <a:pt x="1179" y="537"/>
                    <a:pt x="1701" y="325"/>
                  </a:cubicBezTo>
                  <a:cubicBezTo>
                    <a:pt x="1853" y="273"/>
                    <a:pt x="2190" y="174"/>
                    <a:pt x="2454" y="174"/>
                  </a:cubicBezTo>
                  <a:cubicBezTo>
                    <a:pt x="2594" y="174"/>
                    <a:pt x="2713" y="202"/>
                    <a:pt x="2773" y="279"/>
                  </a:cubicBezTo>
                  <a:cubicBezTo>
                    <a:pt x="2824" y="340"/>
                    <a:pt x="2867" y="407"/>
                    <a:pt x="2900" y="479"/>
                  </a:cubicBezTo>
                  <a:cubicBezTo>
                    <a:pt x="2936" y="561"/>
                    <a:pt x="2966" y="646"/>
                    <a:pt x="3003" y="727"/>
                  </a:cubicBezTo>
                  <a:cubicBezTo>
                    <a:pt x="3015" y="753"/>
                    <a:pt x="3027" y="774"/>
                    <a:pt x="3050" y="791"/>
                  </a:cubicBezTo>
                  <a:cubicBezTo>
                    <a:pt x="3065" y="799"/>
                    <a:pt x="3079" y="803"/>
                    <a:pt x="3093" y="803"/>
                  </a:cubicBezTo>
                  <a:cubicBezTo>
                    <a:pt x="3102" y="803"/>
                    <a:pt x="3111" y="801"/>
                    <a:pt x="3119" y="798"/>
                  </a:cubicBezTo>
                  <a:cubicBezTo>
                    <a:pt x="3129" y="769"/>
                    <a:pt x="3138" y="741"/>
                    <a:pt x="3149" y="712"/>
                  </a:cubicBezTo>
                  <a:cubicBezTo>
                    <a:pt x="3153" y="698"/>
                    <a:pt x="3158" y="683"/>
                    <a:pt x="3162" y="668"/>
                  </a:cubicBezTo>
                  <a:cubicBezTo>
                    <a:pt x="3160" y="665"/>
                    <a:pt x="3158" y="661"/>
                    <a:pt x="3154" y="658"/>
                  </a:cubicBezTo>
                  <a:cubicBezTo>
                    <a:pt x="3047" y="384"/>
                    <a:pt x="2923" y="11"/>
                    <a:pt x="2575" y="3"/>
                  </a:cubicBezTo>
                  <a:cubicBezTo>
                    <a:pt x="2540" y="1"/>
                    <a:pt x="2505" y="0"/>
                    <a:pt x="2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5638000" y="3041600"/>
              <a:ext cx="167200" cy="36225"/>
            </a:xfrm>
            <a:custGeom>
              <a:avLst/>
              <a:gdLst/>
              <a:ahLst/>
              <a:cxnLst/>
              <a:rect l="l" t="t" r="r" b="b"/>
              <a:pathLst>
                <a:path w="6688" h="1449" extrusionOk="0">
                  <a:moveTo>
                    <a:pt x="2333" y="0"/>
                  </a:moveTo>
                  <a:cubicBezTo>
                    <a:pt x="1691" y="4"/>
                    <a:pt x="1050" y="83"/>
                    <a:pt x="421" y="208"/>
                  </a:cubicBezTo>
                  <a:cubicBezTo>
                    <a:pt x="309" y="231"/>
                    <a:pt x="197" y="258"/>
                    <a:pt x="85" y="285"/>
                  </a:cubicBezTo>
                  <a:cubicBezTo>
                    <a:pt x="37" y="297"/>
                    <a:pt x="0" y="342"/>
                    <a:pt x="10" y="392"/>
                  </a:cubicBezTo>
                  <a:cubicBezTo>
                    <a:pt x="17" y="433"/>
                    <a:pt x="56" y="461"/>
                    <a:pt x="96" y="461"/>
                  </a:cubicBezTo>
                  <a:cubicBezTo>
                    <a:pt x="103" y="461"/>
                    <a:pt x="110" y="460"/>
                    <a:pt x="117" y="459"/>
                  </a:cubicBezTo>
                  <a:cubicBezTo>
                    <a:pt x="583" y="341"/>
                    <a:pt x="1041" y="277"/>
                    <a:pt x="1523" y="223"/>
                  </a:cubicBezTo>
                  <a:cubicBezTo>
                    <a:pt x="1828" y="190"/>
                    <a:pt x="2129" y="167"/>
                    <a:pt x="2434" y="167"/>
                  </a:cubicBezTo>
                  <a:cubicBezTo>
                    <a:pt x="2516" y="167"/>
                    <a:pt x="2599" y="168"/>
                    <a:pt x="2682" y="172"/>
                  </a:cubicBezTo>
                  <a:cubicBezTo>
                    <a:pt x="3519" y="200"/>
                    <a:pt x="4345" y="383"/>
                    <a:pt x="5130" y="677"/>
                  </a:cubicBezTo>
                  <a:cubicBezTo>
                    <a:pt x="5626" y="863"/>
                    <a:pt x="6118" y="1087"/>
                    <a:pt x="6534" y="1420"/>
                  </a:cubicBezTo>
                  <a:lnTo>
                    <a:pt x="6533" y="1418"/>
                  </a:lnTo>
                  <a:lnTo>
                    <a:pt x="6533" y="1418"/>
                  </a:lnTo>
                  <a:cubicBezTo>
                    <a:pt x="6549" y="1439"/>
                    <a:pt x="6573" y="1449"/>
                    <a:pt x="6597" y="1449"/>
                  </a:cubicBezTo>
                  <a:cubicBezTo>
                    <a:pt x="6641" y="1449"/>
                    <a:pt x="6685" y="1417"/>
                    <a:pt x="6688" y="1369"/>
                  </a:cubicBezTo>
                  <a:cubicBezTo>
                    <a:pt x="6687" y="1277"/>
                    <a:pt x="6569" y="1231"/>
                    <a:pt x="6506" y="1177"/>
                  </a:cubicBezTo>
                  <a:cubicBezTo>
                    <a:pt x="6249" y="993"/>
                    <a:pt x="5967" y="845"/>
                    <a:pt x="5680" y="716"/>
                  </a:cubicBezTo>
                  <a:cubicBezTo>
                    <a:pt x="4629" y="251"/>
                    <a:pt x="3482" y="14"/>
                    <a:pt x="2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5649650" y="3031500"/>
              <a:ext cx="5600" cy="18025"/>
            </a:xfrm>
            <a:custGeom>
              <a:avLst/>
              <a:gdLst/>
              <a:ahLst/>
              <a:cxnLst/>
              <a:rect l="l" t="t" r="r" b="b"/>
              <a:pathLst>
                <a:path w="224" h="721" extrusionOk="0">
                  <a:moveTo>
                    <a:pt x="86" y="1"/>
                  </a:moveTo>
                  <a:cubicBezTo>
                    <a:pt x="43" y="1"/>
                    <a:pt x="1" y="33"/>
                    <a:pt x="4" y="95"/>
                  </a:cubicBezTo>
                  <a:cubicBezTo>
                    <a:pt x="17" y="262"/>
                    <a:pt x="33" y="428"/>
                    <a:pt x="46" y="596"/>
                  </a:cubicBezTo>
                  <a:cubicBezTo>
                    <a:pt x="49" y="637"/>
                    <a:pt x="52" y="680"/>
                    <a:pt x="90" y="707"/>
                  </a:cubicBezTo>
                  <a:cubicBezTo>
                    <a:pt x="103" y="716"/>
                    <a:pt x="118" y="720"/>
                    <a:pt x="134" y="720"/>
                  </a:cubicBezTo>
                  <a:cubicBezTo>
                    <a:pt x="165" y="720"/>
                    <a:pt x="195" y="702"/>
                    <a:pt x="208" y="672"/>
                  </a:cubicBezTo>
                  <a:cubicBezTo>
                    <a:pt x="224" y="630"/>
                    <a:pt x="209" y="584"/>
                    <a:pt x="210" y="542"/>
                  </a:cubicBezTo>
                  <a:cubicBezTo>
                    <a:pt x="199" y="388"/>
                    <a:pt x="183" y="235"/>
                    <a:pt x="172" y="83"/>
                  </a:cubicBezTo>
                  <a:cubicBezTo>
                    <a:pt x="166" y="27"/>
                    <a:pt x="126" y="1"/>
                    <a:pt x="8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5648850" y="3019650"/>
              <a:ext cx="93250" cy="15375"/>
            </a:xfrm>
            <a:custGeom>
              <a:avLst/>
              <a:gdLst/>
              <a:ahLst/>
              <a:cxnLst/>
              <a:rect l="l" t="t" r="r" b="b"/>
              <a:pathLst>
                <a:path w="3730" h="615" extrusionOk="0">
                  <a:moveTo>
                    <a:pt x="2875" y="1"/>
                  </a:moveTo>
                  <a:cubicBezTo>
                    <a:pt x="2420" y="1"/>
                    <a:pt x="1964" y="46"/>
                    <a:pt x="1516" y="119"/>
                  </a:cubicBezTo>
                  <a:cubicBezTo>
                    <a:pt x="1064" y="196"/>
                    <a:pt x="616" y="296"/>
                    <a:pt x="176" y="422"/>
                  </a:cubicBezTo>
                  <a:cubicBezTo>
                    <a:pt x="143" y="432"/>
                    <a:pt x="107" y="437"/>
                    <a:pt x="73" y="451"/>
                  </a:cubicBezTo>
                  <a:cubicBezTo>
                    <a:pt x="1" y="488"/>
                    <a:pt x="28" y="611"/>
                    <a:pt x="110" y="615"/>
                  </a:cubicBezTo>
                  <a:cubicBezTo>
                    <a:pt x="228" y="603"/>
                    <a:pt x="341" y="557"/>
                    <a:pt x="457" y="530"/>
                  </a:cubicBezTo>
                  <a:cubicBezTo>
                    <a:pt x="865" y="422"/>
                    <a:pt x="1279" y="334"/>
                    <a:pt x="1696" y="266"/>
                  </a:cubicBezTo>
                  <a:cubicBezTo>
                    <a:pt x="2107" y="209"/>
                    <a:pt x="2523" y="171"/>
                    <a:pt x="2939" y="171"/>
                  </a:cubicBezTo>
                  <a:cubicBezTo>
                    <a:pt x="3156" y="171"/>
                    <a:pt x="3372" y="181"/>
                    <a:pt x="3587" y="205"/>
                  </a:cubicBezTo>
                  <a:cubicBezTo>
                    <a:pt x="3598" y="208"/>
                    <a:pt x="3608" y="210"/>
                    <a:pt x="3618" y="210"/>
                  </a:cubicBezTo>
                  <a:cubicBezTo>
                    <a:pt x="3708" y="210"/>
                    <a:pt x="3730" y="72"/>
                    <a:pt x="3632" y="45"/>
                  </a:cubicBezTo>
                  <a:cubicBezTo>
                    <a:pt x="3381" y="15"/>
                    <a:pt x="3128" y="1"/>
                    <a:pt x="2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5738600" y="3020725"/>
              <a:ext cx="11100" cy="30900"/>
            </a:xfrm>
            <a:custGeom>
              <a:avLst/>
              <a:gdLst/>
              <a:ahLst/>
              <a:cxnLst/>
              <a:rect l="l" t="t" r="r" b="b"/>
              <a:pathLst>
                <a:path w="444" h="1236" extrusionOk="0">
                  <a:moveTo>
                    <a:pt x="102" y="0"/>
                  </a:moveTo>
                  <a:cubicBezTo>
                    <a:pt x="50" y="0"/>
                    <a:pt x="1" y="55"/>
                    <a:pt x="24" y="123"/>
                  </a:cubicBezTo>
                  <a:cubicBezTo>
                    <a:pt x="104" y="475"/>
                    <a:pt x="174" y="828"/>
                    <a:pt x="264" y="1177"/>
                  </a:cubicBezTo>
                  <a:cubicBezTo>
                    <a:pt x="280" y="1218"/>
                    <a:pt x="311" y="1236"/>
                    <a:pt x="342" y="1236"/>
                  </a:cubicBezTo>
                  <a:cubicBezTo>
                    <a:pt x="393" y="1236"/>
                    <a:pt x="444" y="1187"/>
                    <a:pt x="422" y="1118"/>
                  </a:cubicBezTo>
                  <a:cubicBezTo>
                    <a:pt x="358" y="866"/>
                    <a:pt x="304" y="604"/>
                    <a:pt x="247" y="350"/>
                  </a:cubicBezTo>
                  <a:cubicBezTo>
                    <a:pt x="222" y="250"/>
                    <a:pt x="206" y="146"/>
                    <a:pt x="174" y="48"/>
                  </a:cubicBezTo>
                  <a:cubicBezTo>
                    <a:pt x="155" y="14"/>
                    <a:pt x="128"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5800450" y="3074100"/>
              <a:ext cx="115025" cy="188600"/>
            </a:xfrm>
            <a:custGeom>
              <a:avLst/>
              <a:gdLst/>
              <a:ahLst/>
              <a:cxnLst/>
              <a:rect l="l" t="t" r="r" b="b"/>
              <a:pathLst>
                <a:path w="4601" h="7544" extrusionOk="0">
                  <a:moveTo>
                    <a:pt x="94" y="1"/>
                  </a:moveTo>
                  <a:cubicBezTo>
                    <a:pt x="87" y="1"/>
                    <a:pt x="80" y="2"/>
                    <a:pt x="72" y="4"/>
                  </a:cubicBezTo>
                  <a:cubicBezTo>
                    <a:pt x="19" y="20"/>
                    <a:pt x="0" y="88"/>
                    <a:pt x="28" y="134"/>
                  </a:cubicBezTo>
                  <a:cubicBezTo>
                    <a:pt x="1044" y="913"/>
                    <a:pt x="2008" y="1785"/>
                    <a:pt x="2789" y="2809"/>
                  </a:cubicBezTo>
                  <a:cubicBezTo>
                    <a:pt x="3416" y="3596"/>
                    <a:pt x="3973" y="4462"/>
                    <a:pt x="4264" y="5434"/>
                  </a:cubicBezTo>
                  <a:cubicBezTo>
                    <a:pt x="4375" y="5800"/>
                    <a:pt x="4438" y="6189"/>
                    <a:pt x="4373" y="6570"/>
                  </a:cubicBezTo>
                  <a:cubicBezTo>
                    <a:pt x="4326" y="6799"/>
                    <a:pt x="4257" y="7038"/>
                    <a:pt x="4123" y="7232"/>
                  </a:cubicBezTo>
                  <a:cubicBezTo>
                    <a:pt x="4066" y="7285"/>
                    <a:pt x="3989" y="7310"/>
                    <a:pt x="3920" y="7340"/>
                  </a:cubicBezTo>
                  <a:cubicBezTo>
                    <a:pt x="3854" y="7358"/>
                    <a:pt x="3789" y="7392"/>
                    <a:pt x="3811" y="7476"/>
                  </a:cubicBezTo>
                  <a:cubicBezTo>
                    <a:pt x="3828" y="7527"/>
                    <a:pt x="3860" y="7544"/>
                    <a:pt x="3897" y="7544"/>
                  </a:cubicBezTo>
                  <a:cubicBezTo>
                    <a:pt x="3950" y="7544"/>
                    <a:pt x="4015" y="7508"/>
                    <a:pt x="4063" y="7489"/>
                  </a:cubicBezTo>
                  <a:cubicBezTo>
                    <a:pt x="4230" y="7431"/>
                    <a:pt x="4327" y="7295"/>
                    <a:pt x="4387" y="7136"/>
                  </a:cubicBezTo>
                  <a:cubicBezTo>
                    <a:pt x="4540" y="6806"/>
                    <a:pt x="4601" y="6437"/>
                    <a:pt x="4565" y="6075"/>
                  </a:cubicBezTo>
                  <a:cubicBezTo>
                    <a:pt x="4510" y="5542"/>
                    <a:pt x="4319" y="5033"/>
                    <a:pt x="4103" y="4547"/>
                  </a:cubicBezTo>
                  <a:cubicBezTo>
                    <a:pt x="3585" y="3398"/>
                    <a:pt x="2749" y="2434"/>
                    <a:pt x="1879" y="1535"/>
                  </a:cubicBezTo>
                  <a:cubicBezTo>
                    <a:pt x="1400" y="1033"/>
                    <a:pt x="874" y="575"/>
                    <a:pt x="327" y="149"/>
                  </a:cubicBezTo>
                  <a:cubicBezTo>
                    <a:pt x="275" y="110"/>
                    <a:pt x="224" y="70"/>
                    <a:pt x="170" y="34"/>
                  </a:cubicBezTo>
                  <a:cubicBezTo>
                    <a:pt x="146" y="17"/>
                    <a:pt x="123"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5810575" y="3093450"/>
              <a:ext cx="160850" cy="370900"/>
            </a:xfrm>
            <a:custGeom>
              <a:avLst/>
              <a:gdLst/>
              <a:ahLst/>
              <a:cxnLst/>
              <a:rect l="l" t="t" r="r" b="b"/>
              <a:pathLst>
                <a:path w="6434" h="14836" extrusionOk="0">
                  <a:moveTo>
                    <a:pt x="140" y="1"/>
                  </a:moveTo>
                  <a:cubicBezTo>
                    <a:pt x="129" y="1"/>
                    <a:pt x="118" y="3"/>
                    <a:pt x="106" y="8"/>
                  </a:cubicBezTo>
                  <a:cubicBezTo>
                    <a:pt x="1" y="76"/>
                    <a:pt x="99" y="174"/>
                    <a:pt x="146" y="251"/>
                  </a:cubicBezTo>
                  <a:cubicBezTo>
                    <a:pt x="310" y="501"/>
                    <a:pt x="466" y="756"/>
                    <a:pt x="606" y="1021"/>
                  </a:cubicBezTo>
                  <a:cubicBezTo>
                    <a:pt x="1041" y="1832"/>
                    <a:pt x="1445" y="2666"/>
                    <a:pt x="1859" y="3493"/>
                  </a:cubicBezTo>
                  <a:cubicBezTo>
                    <a:pt x="2183" y="4143"/>
                    <a:pt x="2521" y="4787"/>
                    <a:pt x="2814" y="5452"/>
                  </a:cubicBezTo>
                  <a:cubicBezTo>
                    <a:pt x="3282" y="6547"/>
                    <a:pt x="3752" y="7641"/>
                    <a:pt x="4204" y="8743"/>
                  </a:cubicBezTo>
                  <a:cubicBezTo>
                    <a:pt x="4719" y="10042"/>
                    <a:pt x="5131" y="11381"/>
                    <a:pt x="5568" y="12709"/>
                  </a:cubicBezTo>
                  <a:cubicBezTo>
                    <a:pt x="5705" y="13128"/>
                    <a:pt x="5844" y="13547"/>
                    <a:pt x="5989" y="13964"/>
                  </a:cubicBezTo>
                  <a:cubicBezTo>
                    <a:pt x="6091" y="14255"/>
                    <a:pt x="6194" y="14546"/>
                    <a:pt x="6298" y="14836"/>
                  </a:cubicBezTo>
                  <a:cubicBezTo>
                    <a:pt x="6343" y="14800"/>
                    <a:pt x="6389" y="14763"/>
                    <a:pt x="6434" y="14726"/>
                  </a:cubicBezTo>
                  <a:lnTo>
                    <a:pt x="6434" y="14725"/>
                  </a:lnTo>
                  <a:cubicBezTo>
                    <a:pt x="5935" y="13325"/>
                    <a:pt x="5505" y="11902"/>
                    <a:pt x="5012" y="10499"/>
                  </a:cubicBezTo>
                  <a:cubicBezTo>
                    <a:pt x="4465" y="8967"/>
                    <a:pt x="3883" y="7444"/>
                    <a:pt x="3226" y="5954"/>
                  </a:cubicBezTo>
                  <a:cubicBezTo>
                    <a:pt x="2485" y="4250"/>
                    <a:pt x="1592" y="2616"/>
                    <a:pt x="758" y="955"/>
                  </a:cubicBezTo>
                  <a:cubicBezTo>
                    <a:pt x="608" y="671"/>
                    <a:pt x="443" y="394"/>
                    <a:pt x="267" y="125"/>
                  </a:cubicBezTo>
                  <a:cubicBezTo>
                    <a:pt x="233" y="78"/>
                    <a:pt x="201"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5576875" y="3351525"/>
              <a:ext cx="23275" cy="215050"/>
            </a:xfrm>
            <a:custGeom>
              <a:avLst/>
              <a:gdLst/>
              <a:ahLst/>
              <a:cxnLst/>
              <a:rect l="l" t="t" r="r" b="b"/>
              <a:pathLst>
                <a:path w="931" h="8602" extrusionOk="0">
                  <a:moveTo>
                    <a:pt x="146" y="1"/>
                  </a:moveTo>
                  <a:cubicBezTo>
                    <a:pt x="100" y="37"/>
                    <a:pt x="51" y="71"/>
                    <a:pt x="1" y="103"/>
                  </a:cubicBezTo>
                  <a:cubicBezTo>
                    <a:pt x="118" y="1242"/>
                    <a:pt x="167" y="2392"/>
                    <a:pt x="249" y="3537"/>
                  </a:cubicBezTo>
                  <a:cubicBezTo>
                    <a:pt x="355" y="5219"/>
                    <a:pt x="525" y="6898"/>
                    <a:pt x="748" y="8569"/>
                  </a:cubicBezTo>
                  <a:cubicBezTo>
                    <a:pt x="782" y="8576"/>
                    <a:pt x="817" y="8582"/>
                    <a:pt x="851" y="8589"/>
                  </a:cubicBezTo>
                  <a:cubicBezTo>
                    <a:pt x="877" y="8594"/>
                    <a:pt x="904" y="8598"/>
                    <a:pt x="930" y="8602"/>
                  </a:cubicBezTo>
                  <a:cubicBezTo>
                    <a:pt x="928" y="8586"/>
                    <a:pt x="926" y="8569"/>
                    <a:pt x="923" y="8552"/>
                  </a:cubicBezTo>
                  <a:cubicBezTo>
                    <a:pt x="822" y="7762"/>
                    <a:pt x="730" y="6971"/>
                    <a:pt x="646" y="6179"/>
                  </a:cubicBezTo>
                  <a:cubicBezTo>
                    <a:pt x="491" y="4849"/>
                    <a:pt x="420" y="3513"/>
                    <a:pt x="337" y="2178"/>
                  </a:cubicBezTo>
                  <a:cubicBezTo>
                    <a:pt x="281" y="1452"/>
                    <a:pt x="218" y="726"/>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5594975" y="3457400"/>
              <a:ext cx="376450" cy="113125"/>
            </a:xfrm>
            <a:custGeom>
              <a:avLst/>
              <a:gdLst/>
              <a:ahLst/>
              <a:cxnLst/>
              <a:rect l="l" t="t" r="r" b="b"/>
              <a:pathLst>
                <a:path w="15058" h="4525" extrusionOk="0">
                  <a:moveTo>
                    <a:pt x="14998" y="0"/>
                  </a:moveTo>
                  <a:cubicBezTo>
                    <a:pt x="14998" y="1"/>
                    <a:pt x="14998" y="1"/>
                    <a:pt x="14998" y="1"/>
                  </a:cubicBezTo>
                  <a:lnTo>
                    <a:pt x="14998" y="1"/>
                  </a:lnTo>
                  <a:cubicBezTo>
                    <a:pt x="14998" y="1"/>
                    <a:pt x="14999" y="1"/>
                    <a:pt x="14999" y="0"/>
                  </a:cubicBezTo>
                  <a:close/>
                  <a:moveTo>
                    <a:pt x="14998" y="1"/>
                  </a:moveTo>
                  <a:cubicBezTo>
                    <a:pt x="14162" y="667"/>
                    <a:pt x="13322" y="1348"/>
                    <a:pt x="12374" y="1848"/>
                  </a:cubicBezTo>
                  <a:cubicBezTo>
                    <a:pt x="10416" y="2832"/>
                    <a:pt x="8315" y="3506"/>
                    <a:pt x="6160" y="3901"/>
                  </a:cubicBezTo>
                  <a:cubicBezTo>
                    <a:pt x="4914" y="4154"/>
                    <a:pt x="3650" y="4317"/>
                    <a:pt x="2377" y="4346"/>
                  </a:cubicBezTo>
                  <a:cubicBezTo>
                    <a:pt x="2266" y="4350"/>
                    <a:pt x="2155" y="4352"/>
                    <a:pt x="2043" y="4352"/>
                  </a:cubicBezTo>
                  <a:cubicBezTo>
                    <a:pt x="1359" y="4352"/>
                    <a:pt x="672" y="4282"/>
                    <a:pt x="1" y="4152"/>
                  </a:cubicBezTo>
                  <a:lnTo>
                    <a:pt x="1" y="4152"/>
                  </a:lnTo>
                  <a:cubicBezTo>
                    <a:pt x="9" y="4213"/>
                    <a:pt x="17" y="4274"/>
                    <a:pt x="25" y="4334"/>
                  </a:cubicBezTo>
                  <a:cubicBezTo>
                    <a:pt x="58" y="4341"/>
                    <a:pt x="93" y="4347"/>
                    <a:pt x="127" y="4354"/>
                  </a:cubicBezTo>
                  <a:cubicBezTo>
                    <a:pt x="861" y="4481"/>
                    <a:pt x="1609" y="4515"/>
                    <a:pt x="2353" y="4524"/>
                  </a:cubicBezTo>
                  <a:cubicBezTo>
                    <a:pt x="2383" y="4524"/>
                    <a:pt x="2413" y="4524"/>
                    <a:pt x="2443" y="4524"/>
                  </a:cubicBezTo>
                  <a:cubicBezTo>
                    <a:pt x="3296" y="4524"/>
                    <a:pt x="4145" y="4414"/>
                    <a:pt x="4987" y="4292"/>
                  </a:cubicBezTo>
                  <a:cubicBezTo>
                    <a:pt x="6380" y="4107"/>
                    <a:pt x="7744" y="3756"/>
                    <a:pt x="9085" y="3345"/>
                  </a:cubicBezTo>
                  <a:cubicBezTo>
                    <a:pt x="9694" y="3162"/>
                    <a:pt x="10293" y="2951"/>
                    <a:pt x="10882" y="2715"/>
                  </a:cubicBezTo>
                  <a:cubicBezTo>
                    <a:pt x="11514" y="2462"/>
                    <a:pt x="12143" y="2200"/>
                    <a:pt x="12732" y="1861"/>
                  </a:cubicBezTo>
                  <a:cubicBezTo>
                    <a:pt x="13209" y="1586"/>
                    <a:pt x="13649" y="1256"/>
                    <a:pt x="14086" y="924"/>
                  </a:cubicBezTo>
                  <a:cubicBezTo>
                    <a:pt x="14410" y="673"/>
                    <a:pt x="14740" y="428"/>
                    <a:pt x="15058" y="167"/>
                  </a:cubicBezTo>
                  <a:cubicBezTo>
                    <a:pt x="15037" y="112"/>
                    <a:pt x="15018" y="56"/>
                    <a:pt x="14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5452000" y="3093575"/>
              <a:ext cx="36725" cy="86275"/>
            </a:xfrm>
            <a:custGeom>
              <a:avLst/>
              <a:gdLst/>
              <a:ahLst/>
              <a:cxnLst/>
              <a:rect l="l" t="t" r="r" b="b"/>
              <a:pathLst>
                <a:path w="1469" h="3451" extrusionOk="0">
                  <a:moveTo>
                    <a:pt x="585" y="0"/>
                  </a:moveTo>
                  <a:cubicBezTo>
                    <a:pt x="557" y="0"/>
                    <a:pt x="530" y="16"/>
                    <a:pt x="517" y="42"/>
                  </a:cubicBezTo>
                  <a:cubicBezTo>
                    <a:pt x="430" y="210"/>
                    <a:pt x="358" y="385"/>
                    <a:pt x="289" y="561"/>
                  </a:cubicBezTo>
                  <a:cubicBezTo>
                    <a:pt x="152" y="941"/>
                    <a:pt x="0" y="1405"/>
                    <a:pt x="152" y="1799"/>
                  </a:cubicBezTo>
                  <a:cubicBezTo>
                    <a:pt x="276" y="2115"/>
                    <a:pt x="485" y="2389"/>
                    <a:pt x="686" y="2659"/>
                  </a:cubicBezTo>
                  <a:cubicBezTo>
                    <a:pt x="897" y="2926"/>
                    <a:pt x="1118" y="3188"/>
                    <a:pt x="1344" y="3441"/>
                  </a:cubicBezTo>
                  <a:cubicBezTo>
                    <a:pt x="1357" y="3447"/>
                    <a:pt x="1370" y="3450"/>
                    <a:pt x="1381" y="3450"/>
                  </a:cubicBezTo>
                  <a:cubicBezTo>
                    <a:pt x="1407" y="3432"/>
                    <a:pt x="1432" y="3413"/>
                    <a:pt x="1457" y="3395"/>
                  </a:cubicBezTo>
                  <a:cubicBezTo>
                    <a:pt x="1469" y="3364"/>
                    <a:pt x="1464" y="3323"/>
                    <a:pt x="1437" y="3293"/>
                  </a:cubicBezTo>
                  <a:cubicBezTo>
                    <a:pt x="1329" y="3155"/>
                    <a:pt x="1210" y="3026"/>
                    <a:pt x="1097" y="2891"/>
                  </a:cubicBezTo>
                  <a:cubicBezTo>
                    <a:pt x="799" y="2532"/>
                    <a:pt x="485" y="2168"/>
                    <a:pt x="305" y="1733"/>
                  </a:cubicBezTo>
                  <a:cubicBezTo>
                    <a:pt x="173" y="1387"/>
                    <a:pt x="304" y="978"/>
                    <a:pt x="422" y="642"/>
                  </a:cubicBezTo>
                  <a:cubicBezTo>
                    <a:pt x="491" y="464"/>
                    <a:pt x="562" y="287"/>
                    <a:pt x="650" y="117"/>
                  </a:cubicBezTo>
                  <a:cubicBezTo>
                    <a:pt x="670" y="81"/>
                    <a:pt x="656" y="30"/>
                    <a:pt x="619" y="9"/>
                  </a:cubicBezTo>
                  <a:cubicBezTo>
                    <a:pt x="608" y="3"/>
                    <a:pt x="596"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5499475" y="3085500"/>
              <a:ext cx="36525" cy="72200"/>
            </a:xfrm>
            <a:custGeom>
              <a:avLst/>
              <a:gdLst/>
              <a:ahLst/>
              <a:cxnLst/>
              <a:rect l="l" t="t" r="r" b="b"/>
              <a:pathLst>
                <a:path w="1461" h="2888" extrusionOk="0">
                  <a:moveTo>
                    <a:pt x="189" y="1"/>
                  </a:moveTo>
                  <a:cubicBezTo>
                    <a:pt x="71" y="1"/>
                    <a:pt x="4" y="128"/>
                    <a:pt x="1" y="283"/>
                  </a:cubicBezTo>
                  <a:cubicBezTo>
                    <a:pt x="2" y="437"/>
                    <a:pt x="42" y="587"/>
                    <a:pt x="80" y="734"/>
                  </a:cubicBezTo>
                  <a:cubicBezTo>
                    <a:pt x="132" y="917"/>
                    <a:pt x="188" y="1099"/>
                    <a:pt x="243" y="1280"/>
                  </a:cubicBezTo>
                  <a:cubicBezTo>
                    <a:pt x="254" y="1315"/>
                    <a:pt x="285" y="1340"/>
                    <a:pt x="320" y="1340"/>
                  </a:cubicBezTo>
                  <a:cubicBezTo>
                    <a:pt x="328" y="1340"/>
                    <a:pt x="337" y="1338"/>
                    <a:pt x="345" y="1335"/>
                  </a:cubicBezTo>
                  <a:cubicBezTo>
                    <a:pt x="388" y="1322"/>
                    <a:pt x="408" y="1272"/>
                    <a:pt x="396" y="1229"/>
                  </a:cubicBezTo>
                  <a:cubicBezTo>
                    <a:pt x="361" y="1113"/>
                    <a:pt x="325" y="996"/>
                    <a:pt x="289" y="880"/>
                  </a:cubicBezTo>
                  <a:cubicBezTo>
                    <a:pt x="239" y="680"/>
                    <a:pt x="94" y="358"/>
                    <a:pt x="182" y="164"/>
                  </a:cubicBezTo>
                  <a:lnTo>
                    <a:pt x="182" y="164"/>
                  </a:lnTo>
                  <a:cubicBezTo>
                    <a:pt x="321" y="171"/>
                    <a:pt x="594" y="683"/>
                    <a:pt x="692" y="820"/>
                  </a:cubicBezTo>
                  <a:cubicBezTo>
                    <a:pt x="886" y="1130"/>
                    <a:pt x="1086" y="1443"/>
                    <a:pt x="1170" y="1802"/>
                  </a:cubicBezTo>
                  <a:cubicBezTo>
                    <a:pt x="1234" y="2117"/>
                    <a:pt x="1281" y="2420"/>
                    <a:pt x="1288" y="2745"/>
                  </a:cubicBezTo>
                  <a:cubicBezTo>
                    <a:pt x="1285" y="2792"/>
                    <a:pt x="1276" y="2851"/>
                    <a:pt x="1299" y="2887"/>
                  </a:cubicBezTo>
                  <a:cubicBezTo>
                    <a:pt x="1346" y="2881"/>
                    <a:pt x="1393" y="2875"/>
                    <a:pt x="1440" y="2871"/>
                  </a:cubicBezTo>
                  <a:cubicBezTo>
                    <a:pt x="1452" y="2842"/>
                    <a:pt x="1456" y="2804"/>
                    <a:pt x="1455" y="2774"/>
                  </a:cubicBezTo>
                  <a:cubicBezTo>
                    <a:pt x="1460" y="2625"/>
                    <a:pt x="1442" y="2475"/>
                    <a:pt x="1426" y="2327"/>
                  </a:cubicBezTo>
                  <a:lnTo>
                    <a:pt x="1425" y="2327"/>
                  </a:lnTo>
                  <a:cubicBezTo>
                    <a:pt x="1399" y="2131"/>
                    <a:pt x="1371" y="1934"/>
                    <a:pt x="1325" y="1740"/>
                  </a:cubicBezTo>
                  <a:cubicBezTo>
                    <a:pt x="1255" y="1462"/>
                    <a:pt x="1125" y="1205"/>
                    <a:pt x="975" y="962"/>
                  </a:cubicBezTo>
                  <a:cubicBezTo>
                    <a:pt x="863" y="778"/>
                    <a:pt x="747" y="598"/>
                    <a:pt x="628" y="417"/>
                  </a:cubicBezTo>
                  <a:cubicBezTo>
                    <a:pt x="540" y="292"/>
                    <a:pt x="459" y="153"/>
                    <a:pt x="337" y="55"/>
                  </a:cubicBezTo>
                  <a:cubicBezTo>
                    <a:pt x="281" y="17"/>
                    <a:pt x="232"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5479450" y="3094600"/>
              <a:ext cx="4975" cy="5400"/>
            </a:xfrm>
            <a:custGeom>
              <a:avLst/>
              <a:gdLst/>
              <a:ahLst/>
              <a:cxnLst/>
              <a:rect l="l" t="t" r="r" b="b"/>
              <a:pathLst>
                <a:path w="199" h="216" extrusionOk="0">
                  <a:moveTo>
                    <a:pt x="70" y="0"/>
                  </a:moveTo>
                  <a:cubicBezTo>
                    <a:pt x="46" y="12"/>
                    <a:pt x="27" y="28"/>
                    <a:pt x="18" y="55"/>
                  </a:cubicBezTo>
                  <a:cubicBezTo>
                    <a:pt x="0" y="107"/>
                    <a:pt x="33" y="168"/>
                    <a:pt x="89" y="175"/>
                  </a:cubicBezTo>
                  <a:cubicBezTo>
                    <a:pt x="97" y="189"/>
                    <a:pt x="111" y="201"/>
                    <a:pt x="130" y="209"/>
                  </a:cubicBezTo>
                  <a:cubicBezTo>
                    <a:pt x="140" y="213"/>
                    <a:pt x="151" y="216"/>
                    <a:pt x="163" y="216"/>
                  </a:cubicBezTo>
                  <a:cubicBezTo>
                    <a:pt x="174" y="216"/>
                    <a:pt x="185" y="213"/>
                    <a:pt x="195" y="208"/>
                  </a:cubicBezTo>
                  <a:cubicBezTo>
                    <a:pt x="197" y="207"/>
                    <a:pt x="198" y="207"/>
                    <a:pt x="199" y="207"/>
                  </a:cubicBezTo>
                  <a:cubicBezTo>
                    <a:pt x="177" y="169"/>
                    <a:pt x="170" y="126"/>
                    <a:pt x="175" y="82"/>
                  </a:cubicBezTo>
                  <a:cubicBezTo>
                    <a:pt x="135" y="61"/>
                    <a:pt x="98" y="34"/>
                    <a:pt x="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5497325" y="3109225"/>
              <a:ext cx="11875" cy="10175"/>
            </a:xfrm>
            <a:custGeom>
              <a:avLst/>
              <a:gdLst/>
              <a:ahLst/>
              <a:cxnLst/>
              <a:rect l="l" t="t" r="r" b="b"/>
              <a:pathLst>
                <a:path w="475" h="407" extrusionOk="0">
                  <a:moveTo>
                    <a:pt x="0" y="1"/>
                  </a:moveTo>
                  <a:lnTo>
                    <a:pt x="0" y="1"/>
                  </a:lnTo>
                  <a:cubicBezTo>
                    <a:pt x="12" y="69"/>
                    <a:pt x="19" y="137"/>
                    <a:pt x="25" y="201"/>
                  </a:cubicBezTo>
                  <a:cubicBezTo>
                    <a:pt x="27" y="207"/>
                    <a:pt x="29" y="214"/>
                    <a:pt x="31" y="221"/>
                  </a:cubicBezTo>
                  <a:cubicBezTo>
                    <a:pt x="129" y="278"/>
                    <a:pt x="229" y="334"/>
                    <a:pt x="323" y="396"/>
                  </a:cubicBezTo>
                  <a:cubicBezTo>
                    <a:pt x="337" y="404"/>
                    <a:pt x="351" y="406"/>
                    <a:pt x="364" y="406"/>
                  </a:cubicBezTo>
                  <a:cubicBezTo>
                    <a:pt x="434" y="406"/>
                    <a:pt x="475" y="303"/>
                    <a:pt x="415" y="249"/>
                  </a:cubicBezTo>
                  <a:cubicBezTo>
                    <a:pt x="389" y="225"/>
                    <a:pt x="358" y="206"/>
                    <a:pt x="328" y="189"/>
                  </a:cubicBezTo>
                  <a:cubicBezTo>
                    <a:pt x="219" y="125"/>
                    <a:pt x="109" y="65"/>
                    <a:pt x="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5462675" y="3083825"/>
              <a:ext cx="16275" cy="14675"/>
            </a:xfrm>
            <a:custGeom>
              <a:avLst/>
              <a:gdLst/>
              <a:ahLst/>
              <a:cxnLst/>
              <a:rect l="l" t="t" r="r" b="b"/>
              <a:pathLst>
                <a:path w="651" h="587" extrusionOk="0">
                  <a:moveTo>
                    <a:pt x="638" y="1"/>
                  </a:moveTo>
                  <a:cubicBezTo>
                    <a:pt x="521" y="84"/>
                    <a:pt x="409" y="174"/>
                    <a:pt x="296" y="260"/>
                  </a:cubicBezTo>
                  <a:cubicBezTo>
                    <a:pt x="223" y="334"/>
                    <a:pt x="0" y="431"/>
                    <a:pt x="85" y="555"/>
                  </a:cubicBezTo>
                  <a:cubicBezTo>
                    <a:pt x="100" y="576"/>
                    <a:pt x="123" y="586"/>
                    <a:pt x="147" y="586"/>
                  </a:cubicBezTo>
                  <a:cubicBezTo>
                    <a:pt x="159" y="586"/>
                    <a:pt x="171" y="584"/>
                    <a:pt x="183" y="578"/>
                  </a:cubicBezTo>
                  <a:cubicBezTo>
                    <a:pt x="220" y="551"/>
                    <a:pt x="250" y="516"/>
                    <a:pt x="288" y="490"/>
                  </a:cubicBezTo>
                  <a:cubicBezTo>
                    <a:pt x="409" y="399"/>
                    <a:pt x="526" y="298"/>
                    <a:pt x="650" y="206"/>
                  </a:cubicBezTo>
                  <a:cubicBezTo>
                    <a:pt x="645" y="161"/>
                    <a:pt x="642" y="115"/>
                    <a:pt x="640" y="69"/>
                  </a:cubicBezTo>
                  <a:cubicBezTo>
                    <a:pt x="639" y="46"/>
                    <a:pt x="639" y="24"/>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5480875" y="3095775"/>
              <a:ext cx="5700" cy="4225"/>
            </a:xfrm>
            <a:custGeom>
              <a:avLst/>
              <a:gdLst/>
              <a:ahLst/>
              <a:cxnLst/>
              <a:rect l="l" t="t" r="r" b="b"/>
              <a:pathLst>
                <a:path w="228" h="169" extrusionOk="0">
                  <a:moveTo>
                    <a:pt x="65" y="1"/>
                  </a:moveTo>
                  <a:lnTo>
                    <a:pt x="65" y="1"/>
                  </a:lnTo>
                  <a:cubicBezTo>
                    <a:pt x="7" y="36"/>
                    <a:pt x="1" y="131"/>
                    <a:pt x="73" y="162"/>
                  </a:cubicBezTo>
                  <a:cubicBezTo>
                    <a:pt x="83" y="166"/>
                    <a:pt x="93" y="168"/>
                    <a:pt x="104" y="168"/>
                  </a:cubicBezTo>
                  <a:cubicBezTo>
                    <a:pt x="116" y="168"/>
                    <a:pt x="128" y="166"/>
                    <a:pt x="138" y="161"/>
                  </a:cubicBezTo>
                  <a:cubicBezTo>
                    <a:pt x="168" y="155"/>
                    <a:pt x="197" y="152"/>
                    <a:pt x="227" y="150"/>
                  </a:cubicBezTo>
                  <a:cubicBezTo>
                    <a:pt x="208" y="128"/>
                    <a:pt x="188" y="106"/>
                    <a:pt x="168" y="84"/>
                  </a:cubicBezTo>
                  <a:cubicBezTo>
                    <a:pt x="183" y="78"/>
                    <a:pt x="198" y="72"/>
                    <a:pt x="215" y="68"/>
                  </a:cubicBezTo>
                  <a:cubicBezTo>
                    <a:pt x="160" y="57"/>
                    <a:pt x="108" y="34"/>
                    <a:pt x="6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5497325" y="3109225"/>
              <a:ext cx="4950" cy="6875"/>
            </a:xfrm>
            <a:custGeom>
              <a:avLst/>
              <a:gdLst/>
              <a:ahLst/>
              <a:cxnLst/>
              <a:rect l="l" t="t" r="r" b="b"/>
              <a:pathLst>
                <a:path w="198" h="275" extrusionOk="0">
                  <a:moveTo>
                    <a:pt x="0" y="1"/>
                  </a:moveTo>
                  <a:cubicBezTo>
                    <a:pt x="12" y="69"/>
                    <a:pt x="19" y="137"/>
                    <a:pt x="25" y="201"/>
                  </a:cubicBezTo>
                  <a:cubicBezTo>
                    <a:pt x="31" y="242"/>
                    <a:pt x="69" y="274"/>
                    <a:pt x="110" y="274"/>
                  </a:cubicBezTo>
                  <a:cubicBezTo>
                    <a:pt x="114" y="274"/>
                    <a:pt x="119" y="274"/>
                    <a:pt x="124" y="273"/>
                  </a:cubicBezTo>
                  <a:cubicBezTo>
                    <a:pt x="172" y="264"/>
                    <a:pt x="198" y="216"/>
                    <a:pt x="192" y="169"/>
                  </a:cubicBezTo>
                  <a:cubicBezTo>
                    <a:pt x="188" y="149"/>
                    <a:pt x="186" y="128"/>
                    <a:pt x="184" y="106"/>
                  </a:cubicBezTo>
                  <a:cubicBezTo>
                    <a:pt x="122" y="71"/>
                    <a:pt x="61" y="37"/>
                    <a:pt x="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5473800" y="3079550"/>
              <a:ext cx="24900" cy="19425"/>
            </a:xfrm>
            <a:custGeom>
              <a:avLst/>
              <a:gdLst/>
              <a:ahLst/>
              <a:cxnLst/>
              <a:rect l="l" t="t" r="r" b="b"/>
              <a:pathLst>
                <a:path w="996" h="777" extrusionOk="0">
                  <a:moveTo>
                    <a:pt x="745" y="1"/>
                  </a:moveTo>
                  <a:cubicBezTo>
                    <a:pt x="527" y="1"/>
                    <a:pt x="218" y="153"/>
                    <a:pt x="84" y="233"/>
                  </a:cubicBezTo>
                  <a:cubicBezTo>
                    <a:pt x="0" y="277"/>
                    <a:pt x="39" y="402"/>
                    <a:pt x="119" y="402"/>
                  </a:cubicBezTo>
                  <a:cubicBezTo>
                    <a:pt x="130" y="402"/>
                    <a:pt x="143" y="399"/>
                    <a:pt x="156" y="393"/>
                  </a:cubicBezTo>
                  <a:cubicBezTo>
                    <a:pt x="334" y="295"/>
                    <a:pt x="533" y="185"/>
                    <a:pt x="741" y="185"/>
                  </a:cubicBezTo>
                  <a:cubicBezTo>
                    <a:pt x="763" y="185"/>
                    <a:pt x="786" y="186"/>
                    <a:pt x="808" y="189"/>
                  </a:cubicBezTo>
                  <a:cubicBezTo>
                    <a:pt x="853" y="404"/>
                    <a:pt x="493" y="532"/>
                    <a:pt x="334" y="586"/>
                  </a:cubicBezTo>
                  <a:cubicBezTo>
                    <a:pt x="297" y="600"/>
                    <a:pt x="259" y="615"/>
                    <a:pt x="245" y="657"/>
                  </a:cubicBezTo>
                  <a:cubicBezTo>
                    <a:pt x="226" y="709"/>
                    <a:pt x="259" y="770"/>
                    <a:pt x="315" y="777"/>
                  </a:cubicBezTo>
                  <a:cubicBezTo>
                    <a:pt x="572" y="700"/>
                    <a:pt x="931" y="570"/>
                    <a:pt x="983" y="267"/>
                  </a:cubicBezTo>
                  <a:cubicBezTo>
                    <a:pt x="995" y="68"/>
                    <a:pt x="890"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5478700" y="3094850"/>
              <a:ext cx="28875" cy="24000"/>
            </a:xfrm>
            <a:custGeom>
              <a:avLst/>
              <a:gdLst/>
              <a:ahLst/>
              <a:cxnLst/>
              <a:rect l="l" t="t" r="r" b="b"/>
              <a:pathLst>
                <a:path w="1155" h="960" extrusionOk="0">
                  <a:moveTo>
                    <a:pt x="84" y="0"/>
                  </a:moveTo>
                  <a:cubicBezTo>
                    <a:pt x="81" y="0"/>
                    <a:pt x="78" y="0"/>
                    <a:pt x="74" y="1"/>
                  </a:cubicBezTo>
                  <a:cubicBezTo>
                    <a:pt x="27" y="8"/>
                    <a:pt x="0" y="57"/>
                    <a:pt x="7" y="101"/>
                  </a:cubicBezTo>
                  <a:cubicBezTo>
                    <a:pt x="15" y="148"/>
                    <a:pt x="59" y="173"/>
                    <a:pt x="94" y="200"/>
                  </a:cubicBezTo>
                  <a:cubicBezTo>
                    <a:pt x="198" y="306"/>
                    <a:pt x="289" y="422"/>
                    <a:pt x="407" y="512"/>
                  </a:cubicBezTo>
                  <a:cubicBezTo>
                    <a:pt x="485" y="579"/>
                    <a:pt x="557" y="654"/>
                    <a:pt x="634" y="722"/>
                  </a:cubicBezTo>
                  <a:cubicBezTo>
                    <a:pt x="745" y="812"/>
                    <a:pt x="869" y="883"/>
                    <a:pt x="994" y="949"/>
                  </a:cubicBezTo>
                  <a:cubicBezTo>
                    <a:pt x="1009" y="956"/>
                    <a:pt x="1023" y="959"/>
                    <a:pt x="1035" y="959"/>
                  </a:cubicBezTo>
                  <a:cubicBezTo>
                    <a:pt x="1114" y="959"/>
                    <a:pt x="1154" y="838"/>
                    <a:pt x="1073" y="791"/>
                  </a:cubicBezTo>
                  <a:cubicBezTo>
                    <a:pt x="1012" y="757"/>
                    <a:pt x="949" y="727"/>
                    <a:pt x="891" y="689"/>
                  </a:cubicBezTo>
                  <a:cubicBezTo>
                    <a:pt x="772" y="620"/>
                    <a:pt x="673" y="525"/>
                    <a:pt x="575" y="429"/>
                  </a:cubicBezTo>
                  <a:cubicBezTo>
                    <a:pt x="455" y="329"/>
                    <a:pt x="343" y="224"/>
                    <a:pt x="242" y="105"/>
                  </a:cubicBezTo>
                  <a:cubicBezTo>
                    <a:pt x="196" y="68"/>
                    <a:pt x="14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5483300" y="3094675"/>
              <a:ext cx="19400" cy="20175"/>
            </a:xfrm>
            <a:custGeom>
              <a:avLst/>
              <a:gdLst/>
              <a:ahLst/>
              <a:cxnLst/>
              <a:rect l="l" t="t" r="r" b="b"/>
              <a:pathLst>
                <a:path w="776" h="807" extrusionOk="0">
                  <a:moveTo>
                    <a:pt x="167" y="0"/>
                  </a:moveTo>
                  <a:cubicBezTo>
                    <a:pt x="87" y="0"/>
                    <a:pt x="0" y="13"/>
                    <a:pt x="11" y="109"/>
                  </a:cubicBezTo>
                  <a:cubicBezTo>
                    <a:pt x="23" y="169"/>
                    <a:pt x="65" y="181"/>
                    <a:pt x="113" y="181"/>
                  </a:cubicBezTo>
                  <a:cubicBezTo>
                    <a:pt x="140" y="181"/>
                    <a:pt x="170" y="177"/>
                    <a:pt x="197" y="177"/>
                  </a:cubicBezTo>
                  <a:cubicBezTo>
                    <a:pt x="202" y="177"/>
                    <a:pt x="208" y="177"/>
                    <a:pt x="213" y="177"/>
                  </a:cubicBezTo>
                  <a:cubicBezTo>
                    <a:pt x="285" y="183"/>
                    <a:pt x="366" y="183"/>
                    <a:pt x="429" y="222"/>
                  </a:cubicBezTo>
                  <a:cubicBezTo>
                    <a:pt x="514" y="306"/>
                    <a:pt x="555" y="429"/>
                    <a:pt x="571" y="547"/>
                  </a:cubicBezTo>
                  <a:cubicBezTo>
                    <a:pt x="593" y="632"/>
                    <a:pt x="531" y="785"/>
                    <a:pt x="651" y="807"/>
                  </a:cubicBezTo>
                  <a:cubicBezTo>
                    <a:pt x="652" y="807"/>
                    <a:pt x="653" y="807"/>
                    <a:pt x="654" y="807"/>
                  </a:cubicBezTo>
                  <a:cubicBezTo>
                    <a:pt x="775" y="807"/>
                    <a:pt x="744" y="649"/>
                    <a:pt x="742" y="567"/>
                  </a:cubicBezTo>
                  <a:cubicBezTo>
                    <a:pt x="731" y="401"/>
                    <a:pt x="673" y="233"/>
                    <a:pt x="561" y="109"/>
                  </a:cubicBezTo>
                  <a:cubicBezTo>
                    <a:pt x="479" y="22"/>
                    <a:pt x="352" y="8"/>
                    <a:pt x="238" y="2"/>
                  </a:cubicBezTo>
                  <a:cubicBezTo>
                    <a:pt x="217" y="2"/>
                    <a:pt x="19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5518675" y="3066150"/>
              <a:ext cx="158775" cy="303125"/>
            </a:xfrm>
            <a:custGeom>
              <a:avLst/>
              <a:gdLst/>
              <a:ahLst/>
              <a:cxnLst/>
              <a:rect l="l" t="t" r="r" b="b"/>
              <a:pathLst>
                <a:path w="6351" h="12125" extrusionOk="0">
                  <a:moveTo>
                    <a:pt x="4453" y="0"/>
                  </a:moveTo>
                  <a:cubicBezTo>
                    <a:pt x="4252" y="0"/>
                    <a:pt x="4051" y="35"/>
                    <a:pt x="3849" y="60"/>
                  </a:cubicBezTo>
                  <a:cubicBezTo>
                    <a:pt x="3803" y="71"/>
                    <a:pt x="3774" y="115"/>
                    <a:pt x="3783" y="162"/>
                  </a:cubicBezTo>
                  <a:cubicBezTo>
                    <a:pt x="3790" y="200"/>
                    <a:pt x="3824" y="235"/>
                    <a:pt x="3863" y="235"/>
                  </a:cubicBezTo>
                  <a:cubicBezTo>
                    <a:pt x="3868" y="235"/>
                    <a:pt x="3874" y="234"/>
                    <a:pt x="3880" y="233"/>
                  </a:cubicBezTo>
                  <a:cubicBezTo>
                    <a:pt x="3890" y="231"/>
                    <a:pt x="3901" y="229"/>
                    <a:pt x="3913" y="228"/>
                  </a:cubicBezTo>
                  <a:cubicBezTo>
                    <a:pt x="4005" y="218"/>
                    <a:pt x="4104" y="208"/>
                    <a:pt x="4203" y="196"/>
                  </a:cubicBezTo>
                  <a:cubicBezTo>
                    <a:pt x="4273" y="184"/>
                    <a:pt x="4342" y="179"/>
                    <a:pt x="4410" y="179"/>
                  </a:cubicBezTo>
                  <a:cubicBezTo>
                    <a:pt x="4775" y="179"/>
                    <a:pt x="5114" y="336"/>
                    <a:pt x="5418" y="545"/>
                  </a:cubicBezTo>
                  <a:cubicBezTo>
                    <a:pt x="5503" y="602"/>
                    <a:pt x="5591" y="658"/>
                    <a:pt x="5663" y="733"/>
                  </a:cubicBezTo>
                  <a:cubicBezTo>
                    <a:pt x="5763" y="858"/>
                    <a:pt x="5818" y="1014"/>
                    <a:pt x="5903" y="1150"/>
                  </a:cubicBezTo>
                  <a:cubicBezTo>
                    <a:pt x="6112" y="1575"/>
                    <a:pt x="6168" y="2060"/>
                    <a:pt x="6182" y="2529"/>
                  </a:cubicBezTo>
                  <a:cubicBezTo>
                    <a:pt x="6194" y="3119"/>
                    <a:pt x="6141" y="3713"/>
                    <a:pt x="6012" y="4290"/>
                  </a:cubicBezTo>
                  <a:cubicBezTo>
                    <a:pt x="5907" y="4753"/>
                    <a:pt x="5735" y="5197"/>
                    <a:pt x="5583" y="5647"/>
                  </a:cubicBezTo>
                  <a:cubicBezTo>
                    <a:pt x="5399" y="6226"/>
                    <a:pt x="5242" y="6818"/>
                    <a:pt x="4988" y="7373"/>
                  </a:cubicBezTo>
                  <a:cubicBezTo>
                    <a:pt x="4851" y="7687"/>
                    <a:pt x="4686" y="7987"/>
                    <a:pt x="4525" y="8291"/>
                  </a:cubicBezTo>
                  <a:cubicBezTo>
                    <a:pt x="4337" y="8657"/>
                    <a:pt x="4157" y="9027"/>
                    <a:pt x="3962" y="9390"/>
                  </a:cubicBezTo>
                  <a:cubicBezTo>
                    <a:pt x="3780" y="9753"/>
                    <a:pt x="3599" y="10118"/>
                    <a:pt x="3358" y="10446"/>
                  </a:cubicBezTo>
                  <a:cubicBezTo>
                    <a:pt x="3282" y="10553"/>
                    <a:pt x="3207" y="10659"/>
                    <a:pt x="3132" y="10766"/>
                  </a:cubicBezTo>
                  <a:cubicBezTo>
                    <a:pt x="3008" y="10930"/>
                    <a:pt x="2855" y="11067"/>
                    <a:pt x="2709" y="11210"/>
                  </a:cubicBezTo>
                  <a:cubicBezTo>
                    <a:pt x="2578" y="11341"/>
                    <a:pt x="2435" y="11456"/>
                    <a:pt x="2276" y="11550"/>
                  </a:cubicBezTo>
                  <a:cubicBezTo>
                    <a:pt x="1986" y="11745"/>
                    <a:pt x="1661" y="11888"/>
                    <a:pt x="1312" y="11934"/>
                  </a:cubicBezTo>
                  <a:cubicBezTo>
                    <a:pt x="1233" y="11943"/>
                    <a:pt x="1160" y="11948"/>
                    <a:pt x="1092" y="11948"/>
                  </a:cubicBezTo>
                  <a:cubicBezTo>
                    <a:pt x="708" y="11948"/>
                    <a:pt x="475" y="11807"/>
                    <a:pt x="126" y="11561"/>
                  </a:cubicBezTo>
                  <a:cubicBezTo>
                    <a:pt x="115" y="11556"/>
                    <a:pt x="104" y="11553"/>
                    <a:pt x="92" y="11553"/>
                  </a:cubicBezTo>
                  <a:cubicBezTo>
                    <a:pt x="54" y="11553"/>
                    <a:pt x="18" y="11581"/>
                    <a:pt x="11" y="11620"/>
                  </a:cubicBezTo>
                  <a:cubicBezTo>
                    <a:pt x="1" y="11662"/>
                    <a:pt x="24" y="11707"/>
                    <a:pt x="63" y="11723"/>
                  </a:cubicBezTo>
                  <a:cubicBezTo>
                    <a:pt x="110" y="11755"/>
                    <a:pt x="157" y="11790"/>
                    <a:pt x="204" y="11824"/>
                  </a:cubicBezTo>
                  <a:cubicBezTo>
                    <a:pt x="445" y="12005"/>
                    <a:pt x="737" y="12121"/>
                    <a:pt x="1042" y="12124"/>
                  </a:cubicBezTo>
                  <a:lnTo>
                    <a:pt x="1041" y="12124"/>
                  </a:lnTo>
                  <a:cubicBezTo>
                    <a:pt x="1062" y="12125"/>
                    <a:pt x="1083" y="12125"/>
                    <a:pt x="1104" y="12125"/>
                  </a:cubicBezTo>
                  <a:cubicBezTo>
                    <a:pt x="1550" y="12125"/>
                    <a:pt x="1980" y="11952"/>
                    <a:pt x="2347" y="11707"/>
                  </a:cubicBezTo>
                  <a:cubicBezTo>
                    <a:pt x="2582" y="11579"/>
                    <a:pt x="2769" y="11389"/>
                    <a:pt x="2953" y="11200"/>
                  </a:cubicBezTo>
                  <a:cubicBezTo>
                    <a:pt x="3146" y="11022"/>
                    <a:pt x="3298" y="10808"/>
                    <a:pt x="3443" y="10593"/>
                  </a:cubicBezTo>
                  <a:cubicBezTo>
                    <a:pt x="3780" y="10138"/>
                    <a:pt x="4024" y="9624"/>
                    <a:pt x="4299" y="9131"/>
                  </a:cubicBezTo>
                  <a:cubicBezTo>
                    <a:pt x="4642" y="8450"/>
                    <a:pt x="5017" y="7784"/>
                    <a:pt x="5293" y="7074"/>
                  </a:cubicBezTo>
                  <a:cubicBezTo>
                    <a:pt x="5472" y="6637"/>
                    <a:pt x="5601" y="6184"/>
                    <a:pt x="5747" y="5735"/>
                  </a:cubicBezTo>
                  <a:cubicBezTo>
                    <a:pt x="5866" y="5379"/>
                    <a:pt x="5999" y="5028"/>
                    <a:pt x="6092" y="4663"/>
                  </a:cubicBezTo>
                  <a:cubicBezTo>
                    <a:pt x="6298" y="3879"/>
                    <a:pt x="6351" y="3059"/>
                    <a:pt x="6323" y="2250"/>
                  </a:cubicBezTo>
                  <a:cubicBezTo>
                    <a:pt x="6295" y="1820"/>
                    <a:pt x="6223" y="1380"/>
                    <a:pt x="6012" y="996"/>
                  </a:cubicBezTo>
                  <a:cubicBezTo>
                    <a:pt x="5930" y="861"/>
                    <a:pt x="5881" y="702"/>
                    <a:pt x="5769" y="587"/>
                  </a:cubicBezTo>
                  <a:cubicBezTo>
                    <a:pt x="5629" y="450"/>
                    <a:pt x="5456" y="353"/>
                    <a:pt x="5291" y="250"/>
                  </a:cubicBezTo>
                  <a:cubicBezTo>
                    <a:pt x="5130" y="151"/>
                    <a:pt x="4953" y="83"/>
                    <a:pt x="4771" y="35"/>
                  </a:cubicBezTo>
                  <a:cubicBezTo>
                    <a:pt x="4665" y="10"/>
                    <a:pt x="4559" y="0"/>
                    <a:pt x="4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5628175" y="3565550"/>
              <a:ext cx="64275" cy="319550"/>
            </a:xfrm>
            <a:custGeom>
              <a:avLst/>
              <a:gdLst/>
              <a:ahLst/>
              <a:cxnLst/>
              <a:rect l="l" t="t" r="r" b="b"/>
              <a:pathLst>
                <a:path w="2571" h="12782" extrusionOk="0">
                  <a:moveTo>
                    <a:pt x="1" y="0"/>
                  </a:moveTo>
                  <a:cubicBezTo>
                    <a:pt x="31" y="159"/>
                    <a:pt x="61" y="317"/>
                    <a:pt x="91" y="475"/>
                  </a:cubicBezTo>
                  <a:cubicBezTo>
                    <a:pt x="170" y="890"/>
                    <a:pt x="246" y="1305"/>
                    <a:pt x="326" y="1720"/>
                  </a:cubicBezTo>
                  <a:cubicBezTo>
                    <a:pt x="405" y="2129"/>
                    <a:pt x="486" y="2537"/>
                    <a:pt x="563" y="2946"/>
                  </a:cubicBezTo>
                  <a:cubicBezTo>
                    <a:pt x="639" y="3350"/>
                    <a:pt x="711" y="3756"/>
                    <a:pt x="782" y="4162"/>
                  </a:cubicBezTo>
                  <a:cubicBezTo>
                    <a:pt x="863" y="4610"/>
                    <a:pt x="945" y="5058"/>
                    <a:pt x="1031" y="5506"/>
                  </a:cubicBezTo>
                  <a:cubicBezTo>
                    <a:pt x="1116" y="5951"/>
                    <a:pt x="1206" y="6396"/>
                    <a:pt x="1287" y="6840"/>
                  </a:cubicBezTo>
                  <a:cubicBezTo>
                    <a:pt x="1368" y="7285"/>
                    <a:pt x="1448" y="7729"/>
                    <a:pt x="1528" y="8173"/>
                  </a:cubicBezTo>
                  <a:cubicBezTo>
                    <a:pt x="1612" y="8621"/>
                    <a:pt x="1698" y="9068"/>
                    <a:pt x="1789" y="9513"/>
                  </a:cubicBezTo>
                  <a:cubicBezTo>
                    <a:pt x="1878" y="9957"/>
                    <a:pt x="1966" y="10400"/>
                    <a:pt x="2049" y="10845"/>
                  </a:cubicBezTo>
                  <a:cubicBezTo>
                    <a:pt x="2130" y="11278"/>
                    <a:pt x="2209" y="11711"/>
                    <a:pt x="2286" y="12144"/>
                  </a:cubicBezTo>
                  <a:cubicBezTo>
                    <a:pt x="2324" y="12357"/>
                    <a:pt x="2363" y="12569"/>
                    <a:pt x="2403" y="12782"/>
                  </a:cubicBezTo>
                  <a:cubicBezTo>
                    <a:pt x="2458" y="12778"/>
                    <a:pt x="2515" y="12775"/>
                    <a:pt x="2570" y="12771"/>
                  </a:cubicBezTo>
                  <a:cubicBezTo>
                    <a:pt x="2540" y="12611"/>
                    <a:pt x="2509" y="12449"/>
                    <a:pt x="2478" y="12288"/>
                  </a:cubicBezTo>
                  <a:lnTo>
                    <a:pt x="2478" y="12290"/>
                  </a:lnTo>
                  <a:cubicBezTo>
                    <a:pt x="2401" y="11896"/>
                    <a:pt x="2323" y="11503"/>
                    <a:pt x="2248" y="11111"/>
                  </a:cubicBezTo>
                  <a:cubicBezTo>
                    <a:pt x="2171" y="10713"/>
                    <a:pt x="2099" y="10315"/>
                    <a:pt x="2028" y="9918"/>
                  </a:cubicBezTo>
                  <a:cubicBezTo>
                    <a:pt x="1949" y="9468"/>
                    <a:pt x="1871" y="9019"/>
                    <a:pt x="1788" y="8571"/>
                  </a:cubicBezTo>
                  <a:cubicBezTo>
                    <a:pt x="1705" y="8123"/>
                    <a:pt x="1619" y="7676"/>
                    <a:pt x="1531" y="7229"/>
                  </a:cubicBezTo>
                  <a:cubicBezTo>
                    <a:pt x="1487" y="7009"/>
                    <a:pt x="1445" y="6787"/>
                    <a:pt x="1404" y="6565"/>
                  </a:cubicBezTo>
                  <a:cubicBezTo>
                    <a:pt x="1362" y="6345"/>
                    <a:pt x="1323" y="6123"/>
                    <a:pt x="1283" y="5901"/>
                  </a:cubicBezTo>
                  <a:cubicBezTo>
                    <a:pt x="1201" y="5452"/>
                    <a:pt x="1117" y="5004"/>
                    <a:pt x="1031" y="4556"/>
                  </a:cubicBezTo>
                  <a:cubicBezTo>
                    <a:pt x="944" y="4109"/>
                    <a:pt x="853" y="3663"/>
                    <a:pt x="767" y="3215"/>
                  </a:cubicBezTo>
                  <a:cubicBezTo>
                    <a:pt x="683" y="2771"/>
                    <a:pt x="602" y="2324"/>
                    <a:pt x="522" y="1878"/>
                  </a:cubicBezTo>
                  <a:cubicBezTo>
                    <a:pt x="440" y="1426"/>
                    <a:pt x="353" y="977"/>
                    <a:pt x="270" y="527"/>
                  </a:cubicBezTo>
                  <a:cubicBezTo>
                    <a:pt x="237" y="355"/>
                    <a:pt x="206" y="183"/>
                    <a:pt x="174" y="12"/>
                  </a:cubicBezTo>
                  <a:cubicBezTo>
                    <a:pt x="116" y="8"/>
                    <a:pt x="58" y="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5821775" y="3535625"/>
              <a:ext cx="23275" cy="339700"/>
            </a:xfrm>
            <a:custGeom>
              <a:avLst/>
              <a:gdLst/>
              <a:ahLst/>
              <a:cxnLst/>
              <a:rect l="l" t="t" r="r" b="b"/>
              <a:pathLst>
                <a:path w="931" h="13588" extrusionOk="0">
                  <a:moveTo>
                    <a:pt x="165" y="1"/>
                  </a:moveTo>
                  <a:cubicBezTo>
                    <a:pt x="110" y="18"/>
                    <a:pt x="55" y="36"/>
                    <a:pt x="1" y="53"/>
                  </a:cubicBezTo>
                  <a:cubicBezTo>
                    <a:pt x="10" y="209"/>
                    <a:pt x="19" y="365"/>
                    <a:pt x="27" y="521"/>
                  </a:cubicBezTo>
                  <a:cubicBezTo>
                    <a:pt x="50" y="929"/>
                    <a:pt x="76" y="1338"/>
                    <a:pt x="100" y="1747"/>
                  </a:cubicBezTo>
                  <a:cubicBezTo>
                    <a:pt x="127" y="2162"/>
                    <a:pt x="151" y="2577"/>
                    <a:pt x="172" y="2992"/>
                  </a:cubicBezTo>
                  <a:cubicBezTo>
                    <a:pt x="182" y="3199"/>
                    <a:pt x="191" y="3404"/>
                    <a:pt x="202" y="3610"/>
                  </a:cubicBezTo>
                  <a:cubicBezTo>
                    <a:pt x="212" y="3806"/>
                    <a:pt x="222" y="4002"/>
                    <a:pt x="232" y="4199"/>
                  </a:cubicBezTo>
                  <a:cubicBezTo>
                    <a:pt x="237" y="4328"/>
                    <a:pt x="242" y="4458"/>
                    <a:pt x="249" y="4588"/>
                  </a:cubicBezTo>
                  <a:cubicBezTo>
                    <a:pt x="257" y="4710"/>
                    <a:pt x="264" y="4833"/>
                    <a:pt x="271" y="4956"/>
                  </a:cubicBezTo>
                  <a:cubicBezTo>
                    <a:pt x="285" y="5210"/>
                    <a:pt x="301" y="5464"/>
                    <a:pt x="317" y="5717"/>
                  </a:cubicBezTo>
                  <a:cubicBezTo>
                    <a:pt x="332" y="5971"/>
                    <a:pt x="349" y="6224"/>
                    <a:pt x="362" y="6478"/>
                  </a:cubicBezTo>
                  <a:cubicBezTo>
                    <a:pt x="375" y="6729"/>
                    <a:pt x="388" y="6979"/>
                    <a:pt x="399" y="7230"/>
                  </a:cubicBezTo>
                  <a:cubicBezTo>
                    <a:pt x="424" y="7736"/>
                    <a:pt x="452" y="8242"/>
                    <a:pt x="483" y="8747"/>
                  </a:cubicBezTo>
                  <a:cubicBezTo>
                    <a:pt x="513" y="9246"/>
                    <a:pt x="548" y="9744"/>
                    <a:pt x="580" y="10243"/>
                  </a:cubicBezTo>
                  <a:cubicBezTo>
                    <a:pt x="613" y="10744"/>
                    <a:pt x="639" y="11246"/>
                    <a:pt x="664" y="11749"/>
                  </a:cubicBezTo>
                  <a:cubicBezTo>
                    <a:pt x="674" y="11989"/>
                    <a:pt x="685" y="12229"/>
                    <a:pt x="698" y="12469"/>
                  </a:cubicBezTo>
                  <a:cubicBezTo>
                    <a:pt x="712" y="12712"/>
                    <a:pt x="725" y="12954"/>
                    <a:pt x="737" y="13197"/>
                  </a:cubicBezTo>
                  <a:cubicBezTo>
                    <a:pt x="743" y="13327"/>
                    <a:pt x="750" y="13457"/>
                    <a:pt x="757" y="13587"/>
                  </a:cubicBezTo>
                  <a:cubicBezTo>
                    <a:pt x="815" y="13584"/>
                    <a:pt x="873" y="13580"/>
                    <a:pt x="930" y="13575"/>
                  </a:cubicBezTo>
                  <a:lnTo>
                    <a:pt x="929" y="13575"/>
                  </a:lnTo>
                  <a:cubicBezTo>
                    <a:pt x="908" y="13224"/>
                    <a:pt x="886" y="12872"/>
                    <a:pt x="866" y="12521"/>
                  </a:cubicBezTo>
                  <a:cubicBezTo>
                    <a:pt x="843" y="12119"/>
                    <a:pt x="815" y="11716"/>
                    <a:pt x="791" y="11314"/>
                  </a:cubicBezTo>
                  <a:cubicBezTo>
                    <a:pt x="759" y="10814"/>
                    <a:pt x="734" y="10313"/>
                    <a:pt x="711" y="9812"/>
                  </a:cubicBezTo>
                  <a:cubicBezTo>
                    <a:pt x="688" y="9313"/>
                    <a:pt x="665" y="8814"/>
                    <a:pt x="639" y="8317"/>
                  </a:cubicBezTo>
                  <a:cubicBezTo>
                    <a:pt x="613" y="7811"/>
                    <a:pt x="578" y="7305"/>
                    <a:pt x="547" y="6800"/>
                  </a:cubicBezTo>
                  <a:cubicBezTo>
                    <a:pt x="516" y="6295"/>
                    <a:pt x="490" y="5790"/>
                    <a:pt x="465" y="5285"/>
                  </a:cubicBezTo>
                  <a:cubicBezTo>
                    <a:pt x="452" y="5030"/>
                    <a:pt x="441" y="4775"/>
                    <a:pt x="423" y="4520"/>
                  </a:cubicBezTo>
                  <a:cubicBezTo>
                    <a:pt x="406" y="4273"/>
                    <a:pt x="391" y="4025"/>
                    <a:pt x="376" y="3778"/>
                  </a:cubicBezTo>
                  <a:cubicBezTo>
                    <a:pt x="360" y="3524"/>
                    <a:pt x="344" y="3270"/>
                    <a:pt x="327" y="3016"/>
                  </a:cubicBezTo>
                  <a:cubicBezTo>
                    <a:pt x="311" y="2760"/>
                    <a:pt x="297" y="2503"/>
                    <a:pt x="282" y="2246"/>
                  </a:cubicBezTo>
                  <a:cubicBezTo>
                    <a:pt x="269" y="1999"/>
                    <a:pt x="258" y="1750"/>
                    <a:pt x="245" y="1503"/>
                  </a:cubicBezTo>
                  <a:cubicBezTo>
                    <a:pt x="233" y="1255"/>
                    <a:pt x="220" y="1006"/>
                    <a:pt x="206" y="757"/>
                  </a:cubicBezTo>
                  <a:cubicBezTo>
                    <a:pt x="192" y="506"/>
                    <a:pt x="179" y="253"/>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5687425" y="3870450"/>
              <a:ext cx="157625" cy="14650"/>
            </a:xfrm>
            <a:custGeom>
              <a:avLst/>
              <a:gdLst/>
              <a:ahLst/>
              <a:cxnLst/>
              <a:rect l="l" t="t" r="r" b="b"/>
              <a:pathLst>
                <a:path w="6305" h="586" extrusionOk="0">
                  <a:moveTo>
                    <a:pt x="6293" y="0"/>
                  </a:moveTo>
                  <a:cubicBezTo>
                    <a:pt x="6180" y="7"/>
                    <a:pt x="6066" y="14"/>
                    <a:pt x="5953" y="21"/>
                  </a:cubicBezTo>
                  <a:cubicBezTo>
                    <a:pt x="5386" y="55"/>
                    <a:pt x="4819" y="90"/>
                    <a:pt x="4253" y="132"/>
                  </a:cubicBezTo>
                  <a:cubicBezTo>
                    <a:pt x="3679" y="173"/>
                    <a:pt x="3106" y="217"/>
                    <a:pt x="2532" y="254"/>
                  </a:cubicBezTo>
                  <a:cubicBezTo>
                    <a:pt x="1957" y="292"/>
                    <a:pt x="1380" y="322"/>
                    <a:pt x="805" y="359"/>
                  </a:cubicBezTo>
                  <a:cubicBezTo>
                    <a:pt x="537" y="376"/>
                    <a:pt x="269" y="394"/>
                    <a:pt x="0" y="411"/>
                  </a:cubicBezTo>
                  <a:cubicBezTo>
                    <a:pt x="11" y="469"/>
                    <a:pt x="22" y="528"/>
                    <a:pt x="33" y="586"/>
                  </a:cubicBezTo>
                  <a:cubicBezTo>
                    <a:pt x="265" y="570"/>
                    <a:pt x="496" y="554"/>
                    <a:pt x="728" y="539"/>
                  </a:cubicBezTo>
                  <a:cubicBezTo>
                    <a:pt x="1303" y="502"/>
                    <a:pt x="1877" y="458"/>
                    <a:pt x="2452" y="422"/>
                  </a:cubicBezTo>
                  <a:cubicBezTo>
                    <a:pt x="3026" y="385"/>
                    <a:pt x="3601" y="353"/>
                    <a:pt x="4175" y="321"/>
                  </a:cubicBezTo>
                  <a:cubicBezTo>
                    <a:pt x="4744" y="289"/>
                    <a:pt x="5312" y="251"/>
                    <a:pt x="5880" y="211"/>
                  </a:cubicBezTo>
                  <a:cubicBezTo>
                    <a:pt x="6021" y="202"/>
                    <a:pt x="6162" y="192"/>
                    <a:pt x="6304" y="182"/>
                  </a:cubicBezTo>
                  <a:cubicBezTo>
                    <a:pt x="6300" y="121"/>
                    <a:pt x="6296" y="61"/>
                    <a:pt x="6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5924275" y="3479825"/>
              <a:ext cx="16925" cy="189475"/>
            </a:xfrm>
            <a:custGeom>
              <a:avLst/>
              <a:gdLst/>
              <a:ahLst/>
              <a:cxnLst/>
              <a:rect l="l" t="t" r="r" b="b"/>
              <a:pathLst>
                <a:path w="677" h="7579" extrusionOk="0">
                  <a:moveTo>
                    <a:pt x="677" y="1"/>
                  </a:moveTo>
                  <a:cubicBezTo>
                    <a:pt x="618" y="45"/>
                    <a:pt x="559" y="87"/>
                    <a:pt x="499" y="130"/>
                  </a:cubicBezTo>
                  <a:cubicBezTo>
                    <a:pt x="496" y="195"/>
                    <a:pt x="491" y="259"/>
                    <a:pt x="486" y="324"/>
                  </a:cubicBezTo>
                  <a:cubicBezTo>
                    <a:pt x="471" y="556"/>
                    <a:pt x="456" y="789"/>
                    <a:pt x="440" y="1022"/>
                  </a:cubicBezTo>
                  <a:cubicBezTo>
                    <a:pt x="422" y="1311"/>
                    <a:pt x="401" y="1602"/>
                    <a:pt x="382" y="1892"/>
                  </a:cubicBezTo>
                  <a:cubicBezTo>
                    <a:pt x="365" y="2179"/>
                    <a:pt x="348" y="2464"/>
                    <a:pt x="329" y="2750"/>
                  </a:cubicBezTo>
                  <a:cubicBezTo>
                    <a:pt x="293" y="3325"/>
                    <a:pt x="248" y="3899"/>
                    <a:pt x="205" y="4473"/>
                  </a:cubicBezTo>
                  <a:cubicBezTo>
                    <a:pt x="161" y="5041"/>
                    <a:pt x="121" y="5611"/>
                    <a:pt x="84" y="6180"/>
                  </a:cubicBezTo>
                  <a:cubicBezTo>
                    <a:pt x="67" y="6462"/>
                    <a:pt x="49" y="6745"/>
                    <a:pt x="30" y="7026"/>
                  </a:cubicBezTo>
                  <a:cubicBezTo>
                    <a:pt x="23" y="7147"/>
                    <a:pt x="15" y="7266"/>
                    <a:pt x="7" y="7386"/>
                  </a:cubicBezTo>
                  <a:cubicBezTo>
                    <a:pt x="5" y="7419"/>
                    <a:pt x="0" y="7454"/>
                    <a:pt x="0" y="7487"/>
                  </a:cubicBezTo>
                  <a:lnTo>
                    <a:pt x="0" y="7492"/>
                  </a:lnTo>
                  <a:lnTo>
                    <a:pt x="0" y="7493"/>
                  </a:lnTo>
                  <a:cubicBezTo>
                    <a:pt x="0" y="7538"/>
                    <a:pt x="39" y="7578"/>
                    <a:pt x="84" y="7578"/>
                  </a:cubicBezTo>
                  <a:lnTo>
                    <a:pt x="88" y="7578"/>
                  </a:lnTo>
                  <a:cubicBezTo>
                    <a:pt x="131" y="7576"/>
                    <a:pt x="160" y="7543"/>
                    <a:pt x="165" y="7505"/>
                  </a:cubicBezTo>
                  <a:cubicBezTo>
                    <a:pt x="166" y="7503"/>
                    <a:pt x="166" y="7499"/>
                    <a:pt x="168" y="7494"/>
                  </a:cubicBezTo>
                  <a:cubicBezTo>
                    <a:pt x="169" y="7479"/>
                    <a:pt x="170" y="7460"/>
                    <a:pt x="171" y="7441"/>
                  </a:cubicBezTo>
                  <a:cubicBezTo>
                    <a:pt x="177" y="7351"/>
                    <a:pt x="184" y="7262"/>
                    <a:pt x="190" y="7173"/>
                  </a:cubicBezTo>
                  <a:cubicBezTo>
                    <a:pt x="205" y="6951"/>
                    <a:pt x="221" y="6730"/>
                    <a:pt x="237" y="6508"/>
                  </a:cubicBezTo>
                  <a:cubicBezTo>
                    <a:pt x="278" y="5939"/>
                    <a:pt x="320" y="5369"/>
                    <a:pt x="354" y="4799"/>
                  </a:cubicBezTo>
                  <a:cubicBezTo>
                    <a:pt x="388" y="4224"/>
                    <a:pt x="422" y="3649"/>
                    <a:pt x="460" y="3075"/>
                  </a:cubicBezTo>
                  <a:cubicBezTo>
                    <a:pt x="499" y="2501"/>
                    <a:pt x="544" y="1927"/>
                    <a:pt x="583" y="1353"/>
                  </a:cubicBezTo>
                  <a:cubicBezTo>
                    <a:pt x="603" y="1062"/>
                    <a:pt x="624" y="772"/>
                    <a:pt x="643" y="481"/>
                  </a:cubicBezTo>
                  <a:cubicBezTo>
                    <a:pt x="654" y="337"/>
                    <a:pt x="664" y="192"/>
                    <a:pt x="673" y="49"/>
                  </a:cubicBezTo>
                  <a:cubicBezTo>
                    <a:pt x="675" y="33"/>
                    <a:pt x="676" y="17"/>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5922100" y="3666725"/>
              <a:ext cx="74825" cy="90725"/>
            </a:xfrm>
            <a:custGeom>
              <a:avLst/>
              <a:gdLst/>
              <a:ahLst/>
              <a:cxnLst/>
              <a:rect l="l" t="t" r="r" b="b"/>
              <a:pathLst>
                <a:path w="2993" h="3629" extrusionOk="0">
                  <a:moveTo>
                    <a:pt x="109" y="0"/>
                  </a:moveTo>
                  <a:cubicBezTo>
                    <a:pt x="38" y="0"/>
                    <a:pt x="1" y="102"/>
                    <a:pt x="56" y="152"/>
                  </a:cubicBezTo>
                  <a:cubicBezTo>
                    <a:pt x="78" y="169"/>
                    <a:pt x="101" y="186"/>
                    <a:pt x="122" y="204"/>
                  </a:cubicBezTo>
                  <a:cubicBezTo>
                    <a:pt x="570" y="566"/>
                    <a:pt x="957" y="1015"/>
                    <a:pt x="1322" y="1462"/>
                  </a:cubicBezTo>
                  <a:cubicBezTo>
                    <a:pt x="1550" y="1760"/>
                    <a:pt x="1758" y="2073"/>
                    <a:pt x="1978" y="2379"/>
                  </a:cubicBezTo>
                  <a:cubicBezTo>
                    <a:pt x="2230" y="2734"/>
                    <a:pt x="2505" y="3077"/>
                    <a:pt x="2750" y="3439"/>
                  </a:cubicBezTo>
                  <a:cubicBezTo>
                    <a:pt x="2790" y="3501"/>
                    <a:pt x="2830" y="3565"/>
                    <a:pt x="2868" y="3628"/>
                  </a:cubicBezTo>
                  <a:cubicBezTo>
                    <a:pt x="2909" y="3595"/>
                    <a:pt x="2950" y="3562"/>
                    <a:pt x="2993" y="3529"/>
                  </a:cubicBezTo>
                  <a:cubicBezTo>
                    <a:pt x="2958" y="3473"/>
                    <a:pt x="2923" y="3419"/>
                    <a:pt x="2887" y="3365"/>
                  </a:cubicBezTo>
                  <a:cubicBezTo>
                    <a:pt x="2618" y="2973"/>
                    <a:pt x="2324" y="2600"/>
                    <a:pt x="2054" y="2210"/>
                  </a:cubicBezTo>
                  <a:cubicBezTo>
                    <a:pt x="1913" y="2003"/>
                    <a:pt x="1774" y="1794"/>
                    <a:pt x="1626" y="1592"/>
                  </a:cubicBezTo>
                  <a:cubicBezTo>
                    <a:pt x="1409" y="1286"/>
                    <a:pt x="1163" y="1001"/>
                    <a:pt x="911" y="724"/>
                  </a:cubicBezTo>
                  <a:cubicBezTo>
                    <a:pt x="743" y="539"/>
                    <a:pt x="573" y="355"/>
                    <a:pt x="380" y="195"/>
                  </a:cubicBezTo>
                  <a:cubicBezTo>
                    <a:pt x="298" y="131"/>
                    <a:pt x="225" y="47"/>
                    <a:pt x="130" y="3"/>
                  </a:cubicBezTo>
                  <a:cubicBezTo>
                    <a:pt x="123" y="1"/>
                    <a:pt x="116"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5832550" y="3731775"/>
              <a:ext cx="80825" cy="101600"/>
            </a:xfrm>
            <a:custGeom>
              <a:avLst/>
              <a:gdLst/>
              <a:ahLst/>
              <a:cxnLst/>
              <a:rect l="l" t="t" r="r" b="b"/>
              <a:pathLst>
                <a:path w="3233" h="4064" extrusionOk="0">
                  <a:moveTo>
                    <a:pt x="0" y="1"/>
                  </a:moveTo>
                  <a:lnTo>
                    <a:pt x="0" y="1"/>
                  </a:lnTo>
                  <a:cubicBezTo>
                    <a:pt x="5" y="96"/>
                    <a:pt x="11" y="193"/>
                    <a:pt x="17" y="289"/>
                  </a:cubicBezTo>
                  <a:cubicBezTo>
                    <a:pt x="140" y="441"/>
                    <a:pt x="265" y="592"/>
                    <a:pt x="388" y="743"/>
                  </a:cubicBezTo>
                  <a:cubicBezTo>
                    <a:pt x="749" y="1184"/>
                    <a:pt x="1115" y="1621"/>
                    <a:pt x="1476" y="2061"/>
                  </a:cubicBezTo>
                  <a:cubicBezTo>
                    <a:pt x="1835" y="2498"/>
                    <a:pt x="2190" y="2941"/>
                    <a:pt x="2546" y="3382"/>
                  </a:cubicBezTo>
                  <a:cubicBezTo>
                    <a:pt x="2718" y="3594"/>
                    <a:pt x="2890" y="3807"/>
                    <a:pt x="3063" y="4019"/>
                  </a:cubicBezTo>
                  <a:cubicBezTo>
                    <a:pt x="3076" y="4034"/>
                    <a:pt x="3087" y="4048"/>
                    <a:pt x="3100" y="4063"/>
                  </a:cubicBezTo>
                  <a:cubicBezTo>
                    <a:pt x="3144" y="4023"/>
                    <a:pt x="3189" y="3981"/>
                    <a:pt x="3233" y="3940"/>
                  </a:cubicBezTo>
                  <a:cubicBezTo>
                    <a:pt x="3034" y="3697"/>
                    <a:pt x="2834" y="3457"/>
                    <a:pt x="2634" y="3216"/>
                  </a:cubicBezTo>
                  <a:cubicBezTo>
                    <a:pt x="2455" y="3002"/>
                    <a:pt x="2278" y="2787"/>
                    <a:pt x="2100" y="2573"/>
                  </a:cubicBezTo>
                  <a:cubicBezTo>
                    <a:pt x="1915" y="2352"/>
                    <a:pt x="1733" y="2128"/>
                    <a:pt x="1549" y="1905"/>
                  </a:cubicBezTo>
                  <a:cubicBezTo>
                    <a:pt x="1370" y="1685"/>
                    <a:pt x="1191" y="1464"/>
                    <a:pt x="1013" y="1242"/>
                  </a:cubicBezTo>
                  <a:cubicBezTo>
                    <a:pt x="833" y="1020"/>
                    <a:pt x="653" y="800"/>
                    <a:pt x="473" y="579"/>
                  </a:cubicBezTo>
                  <a:cubicBezTo>
                    <a:pt x="314" y="386"/>
                    <a:pt x="157" y="19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5907250" y="3751300"/>
              <a:ext cx="89675" cy="82075"/>
            </a:xfrm>
            <a:custGeom>
              <a:avLst/>
              <a:gdLst/>
              <a:ahLst/>
              <a:cxnLst/>
              <a:rect l="l" t="t" r="r" b="b"/>
              <a:pathLst>
                <a:path w="3587" h="3283" extrusionOk="0">
                  <a:moveTo>
                    <a:pt x="3493" y="0"/>
                  </a:moveTo>
                  <a:cubicBezTo>
                    <a:pt x="3313" y="143"/>
                    <a:pt x="3137" y="292"/>
                    <a:pt x="2961" y="439"/>
                  </a:cubicBezTo>
                  <a:cubicBezTo>
                    <a:pt x="2138" y="1169"/>
                    <a:pt x="1346" y="1932"/>
                    <a:pt x="528" y="2667"/>
                  </a:cubicBezTo>
                  <a:cubicBezTo>
                    <a:pt x="349" y="2824"/>
                    <a:pt x="177" y="2988"/>
                    <a:pt x="1" y="3147"/>
                  </a:cubicBezTo>
                  <a:cubicBezTo>
                    <a:pt x="25" y="3177"/>
                    <a:pt x="51" y="3207"/>
                    <a:pt x="75" y="3238"/>
                  </a:cubicBezTo>
                  <a:lnTo>
                    <a:pt x="112" y="3282"/>
                  </a:lnTo>
                  <a:cubicBezTo>
                    <a:pt x="245" y="3160"/>
                    <a:pt x="374" y="3035"/>
                    <a:pt x="509" y="2914"/>
                  </a:cubicBezTo>
                  <a:cubicBezTo>
                    <a:pt x="1298" y="2210"/>
                    <a:pt x="2046" y="1463"/>
                    <a:pt x="2839" y="765"/>
                  </a:cubicBezTo>
                  <a:cubicBezTo>
                    <a:pt x="3085" y="552"/>
                    <a:pt x="3333" y="346"/>
                    <a:pt x="3587" y="146"/>
                  </a:cubicBezTo>
                  <a:cubicBezTo>
                    <a:pt x="3555" y="97"/>
                    <a:pt x="3525" y="49"/>
                    <a:pt x="3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5684425" y="3873300"/>
              <a:ext cx="118825" cy="59075"/>
            </a:xfrm>
            <a:custGeom>
              <a:avLst/>
              <a:gdLst/>
              <a:ahLst/>
              <a:cxnLst/>
              <a:rect l="l" t="t" r="r" b="b"/>
              <a:pathLst>
                <a:path w="4753" h="2363" extrusionOk="0">
                  <a:moveTo>
                    <a:pt x="4612" y="0"/>
                  </a:moveTo>
                  <a:cubicBezTo>
                    <a:pt x="4556" y="5"/>
                    <a:pt x="4498" y="8"/>
                    <a:pt x="4440" y="13"/>
                  </a:cubicBezTo>
                  <a:cubicBezTo>
                    <a:pt x="4443" y="43"/>
                    <a:pt x="4445" y="74"/>
                    <a:pt x="4446" y="104"/>
                  </a:cubicBezTo>
                  <a:cubicBezTo>
                    <a:pt x="4473" y="548"/>
                    <a:pt x="4493" y="990"/>
                    <a:pt x="4529" y="1432"/>
                  </a:cubicBezTo>
                  <a:cubicBezTo>
                    <a:pt x="4543" y="1601"/>
                    <a:pt x="4559" y="1771"/>
                    <a:pt x="4574" y="1939"/>
                  </a:cubicBezTo>
                  <a:cubicBezTo>
                    <a:pt x="4575" y="1992"/>
                    <a:pt x="4596" y="2051"/>
                    <a:pt x="4574" y="2101"/>
                  </a:cubicBezTo>
                  <a:cubicBezTo>
                    <a:pt x="4198" y="2159"/>
                    <a:pt x="3818" y="2174"/>
                    <a:pt x="3437" y="2174"/>
                  </a:cubicBezTo>
                  <a:cubicBezTo>
                    <a:pt x="3078" y="2174"/>
                    <a:pt x="2718" y="2161"/>
                    <a:pt x="2361" y="2157"/>
                  </a:cubicBezTo>
                  <a:cubicBezTo>
                    <a:pt x="1949" y="2161"/>
                    <a:pt x="1538" y="2155"/>
                    <a:pt x="1128" y="2173"/>
                  </a:cubicBezTo>
                  <a:cubicBezTo>
                    <a:pt x="1126" y="2172"/>
                    <a:pt x="1124" y="2172"/>
                    <a:pt x="1122" y="2172"/>
                  </a:cubicBezTo>
                  <a:cubicBezTo>
                    <a:pt x="940" y="2172"/>
                    <a:pt x="754" y="2203"/>
                    <a:pt x="571" y="2203"/>
                  </a:cubicBezTo>
                  <a:cubicBezTo>
                    <a:pt x="477" y="2203"/>
                    <a:pt x="383" y="2195"/>
                    <a:pt x="291" y="2170"/>
                  </a:cubicBezTo>
                  <a:cubicBezTo>
                    <a:pt x="1817" y="1431"/>
                    <a:pt x="2056" y="1802"/>
                    <a:pt x="1842" y="190"/>
                  </a:cubicBezTo>
                  <a:lnTo>
                    <a:pt x="1842" y="190"/>
                  </a:lnTo>
                  <a:cubicBezTo>
                    <a:pt x="1786" y="193"/>
                    <a:pt x="1728" y="197"/>
                    <a:pt x="1671" y="200"/>
                  </a:cubicBezTo>
                  <a:cubicBezTo>
                    <a:pt x="1695" y="378"/>
                    <a:pt x="1720" y="555"/>
                    <a:pt x="1732" y="735"/>
                  </a:cubicBezTo>
                  <a:cubicBezTo>
                    <a:pt x="1744" y="981"/>
                    <a:pt x="1788" y="1311"/>
                    <a:pt x="1522" y="1438"/>
                  </a:cubicBezTo>
                  <a:cubicBezTo>
                    <a:pt x="1113" y="1656"/>
                    <a:pt x="664" y="1786"/>
                    <a:pt x="253" y="1999"/>
                  </a:cubicBezTo>
                  <a:cubicBezTo>
                    <a:pt x="0" y="2109"/>
                    <a:pt x="110" y="2327"/>
                    <a:pt x="344" y="2349"/>
                  </a:cubicBezTo>
                  <a:cubicBezTo>
                    <a:pt x="411" y="2358"/>
                    <a:pt x="478" y="2361"/>
                    <a:pt x="545" y="2361"/>
                  </a:cubicBezTo>
                  <a:cubicBezTo>
                    <a:pt x="678" y="2361"/>
                    <a:pt x="811" y="2349"/>
                    <a:pt x="944" y="2343"/>
                  </a:cubicBezTo>
                  <a:cubicBezTo>
                    <a:pt x="1096" y="2336"/>
                    <a:pt x="1248" y="2333"/>
                    <a:pt x="1401" y="2333"/>
                  </a:cubicBezTo>
                  <a:cubicBezTo>
                    <a:pt x="1518" y="2333"/>
                    <a:pt x="1635" y="2334"/>
                    <a:pt x="1752" y="2336"/>
                  </a:cubicBezTo>
                  <a:cubicBezTo>
                    <a:pt x="2261" y="2342"/>
                    <a:pt x="2769" y="2356"/>
                    <a:pt x="3282" y="2362"/>
                  </a:cubicBezTo>
                  <a:cubicBezTo>
                    <a:pt x="3303" y="2362"/>
                    <a:pt x="3324" y="2362"/>
                    <a:pt x="3345" y="2362"/>
                  </a:cubicBezTo>
                  <a:cubicBezTo>
                    <a:pt x="3650" y="2362"/>
                    <a:pt x="3954" y="2339"/>
                    <a:pt x="4259" y="2316"/>
                  </a:cubicBezTo>
                  <a:cubicBezTo>
                    <a:pt x="4331" y="2310"/>
                    <a:pt x="4402" y="2305"/>
                    <a:pt x="4473" y="2296"/>
                  </a:cubicBezTo>
                  <a:cubicBezTo>
                    <a:pt x="4554" y="2287"/>
                    <a:pt x="4654" y="2282"/>
                    <a:pt x="4705" y="2208"/>
                  </a:cubicBezTo>
                  <a:cubicBezTo>
                    <a:pt x="4734" y="2164"/>
                    <a:pt x="4752" y="2114"/>
                    <a:pt x="4749" y="2062"/>
                  </a:cubicBezTo>
                  <a:cubicBezTo>
                    <a:pt x="4706" y="1375"/>
                    <a:pt x="4668" y="686"/>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5905575" y="3815925"/>
              <a:ext cx="95800" cy="88450"/>
            </a:xfrm>
            <a:custGeom>
              <a:avLst/>
              <a:gdLst/>
              <a:ahLst/>
              <a:cxnLst/>
              <a:rect l="l" t="t" r="r" b="b"/>
              <a:pathLst>
                <a:path w="3832" h="3538" extrusionOk="0">
                  <a:moveTo>
                    <a:pt x="685" y="1"/>
                  </a:moveTo>
                  <a:cubicBezTo>
                    <a:pt x="655" y="27"/>
                    <a:pt x="625" y="55"/>
                    <a:pt x="595" y="82"/>
                  </a:cubicBezTo>
                  <a:cubicBezTo>
                    <a:pt x="582" y="93"/>
                    <a:pt x="569" y="104"/>
                    <a:pt x="556" y="115"/>
                  </a:cubicBezTo>
                  <a:cubicBezTo>
                    <a:pt x="569" y="131"/>
                    <a:pt x="583" y="149"/>
                    <a:pt x="596" y="165"/>
                  </a:cubicBezTo>
                  <a:cubicBezTo>
                    <a:pt x="772" y="399"/>
                    <a:pt x="943" y="642"/>
                    <a:pt x="1089" y="899"/>
                  </a:cubicBezTo>
                  <a:cubicBezTo>
                    <a:pt x="1105" y="974"/>
                    <a:pt x="1073" y="1050"/>
                    <a:pt x="1058" y="1123"/>
                  </a:cubicBezTo>
                  <a:cubicBezTo>
                    <a:pt x="1028" y="1232"/>
                    <a:pt x="995" y="1338"/>
                    <a:pt x="959" y="1444"/>
                  </a:cubicBezTo>
                  <a:cubicBezTo>
                    <a:pt x="888" y="1653"/>
                    <a:pt x="809" y="1861"/>
                    <a:pt x="707" y="2057"/>
                  </a:cubicBezTo>
                  <a:cubicBezTo>
                    <a:pt x="596" y="2263"/>
                    <a:pt x="471" y="2460"/>
                    <a:pt x="366" y="2668"/>
                  </a:cubicBezTo>
                  <a:cubicBezTo>
                    <a:pt x="276" y="2840"/>
                    <a:pt x="194" y="3017"/>
                    <a:pt x="119" y="3195"/>
                  </a:cubicBezTo>
                  <a:cubicBezTo>
                    <a:pt x="47" y="3342"/>
                    <a:pt x="1" y="3521"/>
                    <a:pt x="224" y="3538"/>
                  </a:cubicBezTo>
                  <a:cubicBezTo>
                    <a:pt x="679" y="3503"/>
                    <a:pt x="1013" y="3030"/>
                    <a:pt x="1337" y="2750"/>
                  </a:cubicBezTo>
                  <a:cubicBezTo>
                    <a:pt x="1759" y="2388"/>
                    <a:pt x="2142" y="1988"/>
                    <a:pt x="2520" y="1582"/>
                  </a:cubicBezTo>
                  <a:cubicBezTo>
                    <a:pt x="2934" y="1166"/>
                    <a:pt x="3331" y="725"/>
                    <a:pt x="3762" y="317"/>
                  </a:cubicBezTo>
                  <a:cubicBezTo>
                    <a:pt x="3831" y="254"/>
                    <a:pt x="3775" y="149"/>
                    <a:pt x="3702" y="149"/>
                  </a:cubicBezTo>
                  <a:cubicBezTo>
                    <a:pt x="3683" y="149"/>
                    <a:pt x="3663" y="156"/>
                    <a:pt x="3644" y="172"/>
                  </a:cubicBezTo>
                  <a:cubicBezTo>
                    <a:pt x="3288" y="508"/>
                    <a:pt x="2964" y="877"/>
                    <a:pt x="2626" y="1231"/>
                  </a:cubicBezTo>
                  <a:cubicBezTo>
                    <a:pt x="2382" y="1474"/>
                    <a:pt x="2141" y="1730"/>
                    <a:pt x="1902" y="1979"/>
                  </a:cubicBezTo>
                  <a:cubicBezTo>
                    <a:pt x="1700" y="2181"/>
                    <a:pt x="1470" y="2377"/>
                    <a:pt x="1259" y="2571"/>
                  </a:cubicBezTo>
                  <a:cubicBezTo>
                    <a:pt x="971" y="2812"/>
                    <a:pt x="593" y="3347"/>
                    <a:pt x="212" y="3375"/>
                  </a:cubicBezTo>
                  <a:cubicBezTo>
                    <a:pt x="380" y="2911"/>
                    <a:pt x="651" y="2496"/>
                    <a:pt x="888" y="2066"/>
                  </a:cubicBezTo>
                  <a:cubicBezTo>
                    <a:pt x="981" y="1881"/>
                    <a:pt x="1054" y="1687"/>
                    <a:pt x="1119" y="1490"/>
                  </a:cubicBezTo>
                  <a:cubicBezTo>
                    <a:pt x="1173" y="1306"/>
                    <a:pt x="1250" y="1122"/>
                    <a:pt x="1260" y="929"/>
                  </a:cubicBezTo>
                  <a:cubicBezTo>
                    <a:pt x="1261" y="810"/>
                    <a:pt x="1177" y="717"/>
                    <a:pt x="1119" y="619"/>
                  </a:cubicBezTo>
                  <a:cubicBezTo>
                    <a:pt x="983" y="407"/>
                    <a:pt x="843" y="197"/>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5964475" y="3774600"/>
              <a:ext cx="36075" cy="48425"/>
            </a:xfrm>
            <a:custGeom>
              <a:avLst/>
              <a:gdLst/>
              <a:ahLst/>
              <a:cxnLst/>
              <a:rect l="l" t="t" r="r" b="b"/>
              <a:pathLst>
                <a:path w="1443" h="1937" extrusionOk="0">
                  <a:moveTo>
                    <a:pt x="125" y="0"/>
                  </a:moveTo>
                  <a:cubicBezTo>
                    <a:pt x="84" y="38"/>
                    <a:pt x="42" y="76"/>
                    <a:pt x="1" y="114"/>
                  </a:cubicBezTo>
                  <a:cubicBezTo>
                    <a:pt x="157" y="357"/>
                    <a:pt x="331" y="589"/>
                    <a:pt x="487" y="833"/>
                  </a:cubicBezTo>
                  <a:cubicBezTo>
                    <a:pt x="733" y="1206"/>
                    <a:pt x="970" y="1590"/>
                    <a:pt x="1283" y="1914"/>
                  </a:cubicBezTo>
                  <a:cubicBezTo>
                    <a:pt x="1299" y="1930"/>
                    <a:pt x="1318" y="1937"/>
                    <a:pt x="1336" y="1937"/>
                  </a:cubicBezTo>
                  <a:cubicBezTo>
                    <a:pt x="1392" y="1937"/>
                    <a:pt x="1443" y="1868"/>
                    <a:pt x="1410" y="1807"/>
                  </a:cubicBezTo>
                  <a:cubicBezTo>
                    <a:pt x="1279" y="1649"/>
                    <a:pt x="1137" y="1493"/>
                    <a:pt x="1019" y="1322"/>
                  </a:cubicBezTo>
                  <a:cubicBezTo>
                    <a:pt x="833" y="1060"/>
                    <a:pt x="664" y="788"/>
                    <a:pt x="482" y="522"/>
                  </a:cubicBezTo>
                  <a:cubicBezTo>
                    <a:pt x="362" y="350"/>
                    <a:pt x="239" y="178"/>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5582450" y="2898975"/>
              <a:ext cx="113175" cy="6525"/>
            </a:xfrm>
            <a:custGeom>
              <a:avLst/>
              <a:gdLst/>
              <a:ahLst/>
              <a:cxnLst/>
              <a:rect l="l" t="t" r="r" b="b"/>
              <a:pathLst>
                <a:path w="4527" h="261" extrusionOk="0">
                  <a:moveTo>
                    <a:pt x="4493" y="0"/>
                  </a:moveTo>
                  <a:cubicBezTo>
                    <a:pt x="4080" y="10"/>
                    <a:pt x="3667" y="17"/>
                    <a:pt x="3255" y="24"/>
                  </a:cubicBezTo>
                  <a:cubicBezTo>
                    <a:pt x="2980" y="27"/>
                    <a:pt x="2705" y="30"/>
                    <a:pt x="2430" y="35"/>
                  </a:cubicBezTo>
                  <a:cubicBezTo>
                    <a:pt x="2155" y="41"/>
                    <a:pt x="1881" y="47"/>
                    <a:pt x="1606" y="52"/>
                  </a:cubicBezTo>
                  <a:cubicBezTo>
                    <a:pt x="1333" y="58"/>
                    <a:pt x="1061" y="63"/>
                    <a:pt x="787" y="69"/>
                  </a:cubicBezTo>
                  <a:cubicBezTo>
                    <a:pt x="653" y="71"/>
                    <a:pt x="519" y="73"/>
                    <a:pt x="385" y="77"/>
                  </a:cubicBezTo>
                  <a:cubicBezTo>
                    <a:pt x="315" y="78"/>
                    <a:pt x="244" y="80"/>
                    <a:pt x="173" y="81"/>
                  </a:cubicBezTo>
                  <a:cubicBezTo>
                    <a:pt x="143" y="82"/>
                    <a:pt x="111" y="82"/>
                    <a:pt x="80" y="85"/>
                  </a:cubicBezTo>
                  <a:cubicBezTo>
                    <a:pt x="63" y="86"/>
                    <a:pt x="43" y="93"/>
                    <a:pt x="31" y="106"/>
                  </a:cubicBezTo>
                  <a:cubicBezTo>
                    <a:pt x="12" y="125"/>
                    <a:pt x="1" y="148"/>
                    <a:pt x="2" y="176"/>
                  </a:cubicBezTo>
                  <a:cubicBezTo>
                    <a:pt x="3" y="198"/>
                    <a:pt x="12" y="221"/>
                    <a:pt x="29" y="236"/>
                  </a:cubicBezTo>
                  <a:cubicBezTo>
                    <a:pt x="37" y="244"/>
                    <a:pt x="46" y="250"/>
                    <a:pt x="56" y="254"/>
                  </a:cubicBezTo>
                  <a:cubicBezTo>
                    <a:pt x="71" y="260"/>
                    <a:pt x="86" y="259"/>
                    <a:pt x="102" y="260"/>
                  </a:cubicBezTo>
                  <a:lnTo>
                    <a:pt x="125" y="260"/>
                  </a:lnTo>
                  <a:cubicBezTo>
                    <a:pt x="160" y="260"/>
                    <a:pt x="195" y="259"/>
                    <a:pt x="229" y="258"/>
                  </a:cubicBezTo>
                  <a:cubicBezTo>
                    <a:pt x="311" y="257"/>
                    <a:pt x="392" y="254"/>
                    <a:pt x="474" y="253"/>
                  </a:cubicBezTo>
                  <a:cubicBezTo>
                    <a:pt x="641" y="250"/>
                    <a:pt x="809" y="246"/>
                    <a:pt x="976" y="242"/>
                  </a:cubicBezTo>
                  <a:cubicBezTo>
                    <a:pt x="1309" y="234"/>
                    <a:pt x="1641" y="227"/>
                    <a:pt x="1974" y="220"/>
                  </a:cubicBezTo>
                  <a:cubicBezTo>
                    <a:pt x="2247" y="214"/>
                    <a:pt x="2520" y="209"/>
                    <a:pt x="2793" y="201"/>
                  </a:cubicBezTo>
                  <a:cubicBezTo>
                    <a:pt x="3070" y="193"/>
                    <a:pt x="3346" y="186"/>
                    <a:pt x="3623" y="179"/>
                  </a:cubicBezTo>
                  <a:cubicBezTo>
                    <a:pt x="3923" y="171"/>
                    <a:pt x="4226" y="167"/>
                    <a:pt x="4526" y="160"/>
                  </a:cubicBezTo>
                  <a:cubicBezTo>
                    <a:pt x="4517" y="107"/>
                    <a:pt x="4506" y="52"/>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5667950" y="2898975"/>
              <a:ext cx="29900" cy="105650"/>
            </a:xfrm>
            <a:custGeom>
              <a:avLst/>
              <a:gdLst/>
              <a:ahLst/>
              <a:cxnLst/>
              <a:rect l="l" t="t" r="r" b="b"/>
              <a:pathLst>
                <a:path w="1196" h="4226" extrusionOk="0">
                  <a:moveTo>
                    <a:pt x="1073" y="0"/>
                  </a:moveTo>
                  <a:cubicBezTo>
                    <a:pt x="1015" y="2"/>
                    <a:pt x="957" y="3"/>
                    <a:pt x="899" y="4"/>
                  </a:cubicBezTo>
                  <a:cubicBezTo>
                    <a:pt x="933" y="123"/>
                    <a:pt x="950" y="250"/>
                    <a:pt x="968" y="375"/>
                  </a:cubicBezTo>
                  <a:cubicBezTo>
                    <a:pt x="1048" y="1077"/>
                    <a:pt x="1001" y="1795"/>
                    <a:pt x="804" y="2475"/>
                  </a:cubicBezTo>
                  <a:cubicBezTo>
                    <a:pt x="681" y="2893"/>
                    <a:pt x="569" y="3320"/>
                    <a:pt x="356" y="3703"/>
                  </a:cubicBezTo>
                  <a:cubicBezTo>
                    <a:pt x="279" y="3827"/>
                    <a:pt x="188" y="3941"/>
                    <a:pt x="90" y="4048"/>
                  </a:cubicBezTo>
                  <a:cubicBezTo>
                    <a:pt x="45" y="4086"/>
                    <a:pt x="1" y="4142"/>
                    <a:pt x="45" y="4198"/>
                  </a:cubicBezTo>
                  <a:cubicBezTo>
                    <a:pt x="60" y="4216"/>
                    <a:pt x="82" y="4226"/>
                    <a:pt x="104" y="4226"/>
                  </a:cubicBezTo>
                  <a:cubicBezTo>
                    <a:pt x="121" y="4226"/>
                    <a:pt x="139" y="4220"/>
                    <a:pt x="152" y="4207"/>
                  </a:cubicBezTo>
                  <a:cubicBezTo>
                    <a:pt x="232" y="4131"/>
                    <a:pt x="302" y="4046"/>
                    <a:pt x="368" y="3958"/>
                  </a:cubicBezTo>
                  <a:cubicBezTo>
                    <a:pt x="614" y="3633"/>
                    <a:pt x="731" y="3235"/>
                    <a:pt x="859" y="2854"/>
                  </a:cubicBezTo>
                  <a:cubicBezTo>
                    <a:pt x="958" y="2533"/>
                    <a:pt x="1055" y="2210"/>
                    <a:pt x="1106" y="1877"/>
                  </a:cubicBezTo>
                  <a:cubicBezTo>
                    <a:pt x="1195" y="1312"/>
                    <a:pt x="1192" y="731"/>
                    <a:pt x="1107" y="167"/>
                  </a:cubicBezTo>
                  <a:lnTo>
                    <a:pt x="1107" y="166"/>
                  </a:lnTo>
                  <a:cubicBezTo>
                    <a:pt x="1098" y="110"/>
                    <a:pt x="1086" y="55"/>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5669325" y="2981100"/>
              <a:ext cx="136400" cy="34300"/>
            </a:xfrm>
            <a:custGeom>
              <a:avLst/>
              <a:gdLst/>
              <a:ahLst/>
              <a:cxnLst/>
              <a:rect l="l" t="t" r="r" b="b"/>
              <a:pathLst>
                <a:path w="5456" h="1372" extrusionOk="0">
                  <a:moveTo>
                    <a:pt x="5364" y="1"/>
                  </a:moveTo>
                  <a:cubicBezTo>
                    <a:pt x="5327" y="1"/>
                    <a:pt x="5292" y="31"/>
                    <a:pt x="5272" y="65"/>
                  </a:cubicBezTo>
                  <a:cubicBezTo>
                    <a:pt x="5237" y="112"/>
                    <a:pt x="5199" y="154"/>
                    <a:pt x="5160" y="196"/>
                  </a:cubicBezTo>
                  <a:cubicBezTo>
                    <a:pt x="5080" y="277"/>
                    <a:pt x="4997" y="352"/>
                    <a:pt x="4910" y="425"/>
                  </a:cubicBezTo>
                  <a:cubicBezTo>
                    <a:pt x="4614" y="673"/>
                    <a:pt x="4249" y="813"/>
                    <a:pt x="3878" y="908"/>
                  </a:cubicBezTo>
                  <a:cubicBezTo>
                    <a:pt x="3499" y="1010"/>
                    <a:pt x="3116" y="1100"/>
                    <a:pt x="2727" y="1148"/>
                  </a:cubicBezTo>
                  <a:cubicBezTo>
                    <a:pt x="2412" y="1183"/>
                    <a:pt x="2095" y="1196"/>
                    <a:pt x="1780" y="1196"/>
                  </a:cubicBezTo>
                  <a:cubicBezTo>
                    <a:pt x="1727" y="1196"/>
                    <a:pt x="1674" y="1196"/>
                    <a:pt x="1622" y="1195"/>
                  </a:cubicBezTo>
                  <a:cubicBezTo>
                    <a:pt x="1259" y="1188"/>
                    <a:pt x="894" y="1146"/>
                    <a:pt x="544" y="1052"/>
                  </a:cubicBezTo>
                  <a:cubicBezTo>
                    <a:pt x="399" y="1005"/>
                    <a:pt x="268" y="925"/>
                    <a:pt x="134" y="855"/>
                  </a:cubicBezTo>
                  <a:cubicBezTo>
                    <a:pt x="121" y="848"/>
                    <a:pt x="106" y="844"/>
                    <a:pt x="91" y="844"/>
                  </a:cubicBezTo>
                  <a:cubicBezTo>
                    <a:pt x="48" y="844"/>
                    <a:pt x="7" y="876"/>
                    <a:pt x="5" y="923"/>
                  </a:cubicBezTo>
                  <a:cubicBezTo>
                    <a:pt x="0" y="967"/>
                    <a:pt x="31" y="1005"/>
                    <a:pt x="73" y="1018"/>
                  </a:cubicBezTo>
                  <a:cubicBezTo>
                    <a:pt x="209" y="1097"/>
                    <a:pt x="348" y="1175"/>
                    <a:pt x="499" y="1224"/>
                  </a:cubicBezTo>
                  <a:cubicBezTo>
                    <a:pt x="775" y="1300"/>
                    <a:pt x="1062" y="1339"/>
                    <a:pt x="1347" y="1360"/>
                  </a:cubicBezTo>
                  <a:cubicBezTo>
                    <a:pt x="1501" y="1368"/>
                    <a:pt x="1657" y="1372"/>
                    <a:pt x="1813" y="1372"/>
                  </a:cubicBezTo>
                  <a:cubicBezTo>
                    <a:pt x="2387" y="1372"/>
                    <a:pt x="2961" y="1315"/>
                    <a:pt x="3517" y="1167"/>
                  </a:cubicBezTo>
                  <a:cubicBezTo>
                    <a:pt x="3954" y="1052"/>
                    <a:pt x="4409" y="957"/>
                    <a:pt x="4796" y="711"/>
                  </a:cubicBezTo>
                  <a:cubicBezTo>
                    <a:pt x="5003" y="579"/>
                    <a:pt x="5199" y="421"/>
                    <a:pt x="5358" y="233"/>
                  </a:cubicBezTo>
                  <a:cubicBezTo>
                    <a:pt x="5384" y="198"/>
                    <a:pt x="5410" y="164"/>
                    <a:pt x="5437" y="130"/>
                  </a:cubicBezTo>
                  <a:cubicBezTo>
                    <a:pt x="5455" y="92"/>
                    <a:pt x="5443" y="42"/>
                    <a:pt x="5409" y="17"/>
                  </a:cubicBezTo>
                  <a:cubicBezTo>
                    <a:pt x="5394" y="6"/>
                    <a:pt x="5379" y="1"/>
                    <a:pt x="5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5582300" y="2815475"/>
              <a:ext cx="153975" cy="90200"/>
            </a:xfrm>
            <a:custGeom>
              <a:avLst/>
              <a:gdLst/>
              <a:ahLst/>
              <a:cxnLst/>
              <a:rect l="l" t="t" r="r" b="b"/>
              <a:pathLst>
                <a:path w="6159" h="3608" extrusionOk="0">
                  <a:moveTo>
                    <a:pt x="3815" y="1"/>
                  </a:moveTo>
                  <a:cubicBezTo>
                    <a:pt x="3720" y="1"/>
                    <a:pt x="3624" y="5"/>
                    <a:pt x="3529" y="13"/>
                  </a:cubicBezTo>
                  <a:cubicBezTo>
                    <a:pt x="2723" y="131"/>
                    <a:pt x="1974" y="537"/>
                    <a:pt x="1390" y="1099"/>
                  </a:cubicBezTo>
                  <a:cubicBezTo>
                    <a:pt x="1146" y="1340"/>
                    <a:pt x="896" y="1583"/>
                    <a:pt x="698" y="1866"/>
                  </a:cubicBezTo>
                  <a:cubicBezTo>
                    <a:pt x="507" y="2146"/>
                    <a:pt x="369" y="2462"/>
                    <a:pt x="246" y="2777"/>
                  </a:cubicBezTo>
                  <a:cubicBezTo>
                    <a:pt x="170" y="2972"/>
                    <a:pt x="107" y="3172"/>
                    <a:pt x="54" y="3374"/>
                  </a:cubicBezTo>
                  <a:cubicBezTo>
                    <a:pt x="40" y="3437"/>
                    <a:pt x="1" y="3543"/>
                    <a:pt x="41" y="3597"/>
                  </a:cubicBezTo>
                  <a:cubicBezTo>
                    <a:pt x="47" y="3598"/>
                    <a:pt x="53" y="3598"/>
                    <a:pt x="58" y="3599"/>
                  </a:cubicBezTo>
                  <a:cubicBezTo>
                    <a:pt x="78" y="3601"/>
                    <a:pt x="98" y="3604"/>
                    <a:pt x="117" y="3607"/>
                  </a:cubicBezTo>
                  <a:cubicBezTo>
                    <a:pt x="132" y="3606"/>
                    <a:pt x="146" y="3605"/>
                    <a:pt x="161" y="3605"/>
                  </a:cubicBezTo>
                  <a:cubicBezTo>
                    <a:pt x="173" y="3593"/>
                    <a:pt x="181" y="3578"/>
                    <a:pt x="184" y="3562"/>
                  </a:cubicBezTo>
                  <a:cubicBezTo>
                    <a:pt x="199" y="3485"/>
                    <a:pt x="219" y="3410"/>
                    <a:pt x="240" y="3334"/>
                  </a:cubicBezTo>
                  <a:cubicBezTo>
                    <a:pt x="353" y="2934"/>
                    <a:pt x="513" y="2527"/>
                    <a:pt x="713" y="2159"/>
                  </a:cubicBezTo>
                  <a:cubicBezTo>
                    <a:pt x="880" y="1851"/>
                    <a:pt x="1131" y="1604"/>
                    <a:pt x="1373" y="1354"/>
                  </a:cubicBezTo>
                  <a:cubicBezTo>
                    <a:pt x="1645" y="1061"/>
                    <a:pt x="1959" y="809"/>
                    <a:pt x="2306" y="608"/>
                  </a:cubicBezTo>
                  <a:cubicBezTo>
                    <a:pt x="2693" y="384"/>
                    <a:pt x="3122" y="241"/>
                    <a:pt x="3564" y="183"/>
                  </a:cubicBezTo>
                  <a:cubicBezTo>
                    <a:pt x="3616" y="180"/>
                    <a:pt x="3667" y="179"/>
                    <a:pt x="3719" y="179"/>
                  </a:cubicBezTo>
                  <a:cubicBezTo>
                    <a:pt x="3983" y="179"/>
                    <a:pt x="4246" y="214"/>
                    <a:pt x="4506" y="257"/>
                  </a:cubicBezTo>
                  <a:cubicBezTo>
                    <a:pt x="5207" y="374"/>
                    <a:pt x="5625" y="486"/>
                    <a:pt x="5998" y="1147"/>
                  </a:cubicBezTo>
                  <a:cubicBezTo>
                    <a:pt x="6012" y="1173"/>
                    <a:pt x="6039" y="1187"/>
                    <a:pt x="6067" y="1187"/>
                  </a:cubicBezTo>
                  <a:cubicBezTo>
                    <a:pt x="6082" y="1187"/>
                    <a:pt x="6097" y="1182"/>
                    <a:pt x="6111" y="1173"/>
                  </a:cubicBezTo>
                  <a:cubicBezTo>
                    <a:pt x="6150" y="1146"/>
                    <a:pt x="6158" y="1092"/>
                    <a:pt x="6135" y="1053"/>
                  </a:cubicBezTo>
                  <a:cubicBezTo>
                    <a:pt x="6073" y="944"/>
                    <a:pt x="6008" y="838"/>
                    <a:pt x="5927" y="742"/>
                  </a:cubicBezTo>
                  <a:cubicBezTo>
                    <a:pt x="5737" y="501"/>
                    <a:pt x="5481" y="307"/>
                    <a:pt x="5185" y="218"/>
                  </a:cubicBezTo>
                  <a:cubicBezTo>
                    <a:pt x="4743" y="95"/>
                    <a:pt x="4278" y="1"/>
                    <a:pt x="3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5731400" y="2838175"/>
              <a:ext cx="76775" cy="149050"/>
            </a:xfrm>
            <a:custGeom>
              <a:avLst/>
              <a:gdLst/>
              <a:ahLst/>
              <a:cxnLst/>
              <a:rect l="l" t="t" r="r" b="b"/>
              <a:pathLst>
                <a:path w="3071" h="5962" extrusionOk="0">
                  <a:moveTo>
                    <a:pt x="866" y="1"/>
                  </a:moveTo>
                  <a:cubicBezTo>
                    <a:pt x="765" y="1"/>
                    <a:pt x="665" y="18"/>
                    <a:pt x="569" y="45"/>
                  </a:cubicBezTo>
                  <a:cubicBezTo>
                    <a:pt x="455" y="81"/>
                    <a:pt x="0" y="220"/>
                    <a:pt x="73" y="383"/>
                  </a:cubicBezTo>
                  <a:cubicBezTo>
                    <a:pt x="85" y="410"/>
                    <a:pt x="115" y="433"/>
                    <a:pt x="147" y="433"/>
                  </a:cubicBezTo>
                  <a:cubicBezTo>
                    <a:pt x="148" y="433"/>
                    <a:pt x="150" y="432"/>
                    <a:pt x="151" y="432"/>
                  </a:cubicBezTo>
                  <a:cubicBezTo>
                    <a:pt x="204" y="425"/>
                    <a:pt x="239" y="370"/>
                    <a:pt x="289" y="348"/>
                  </a:cubicBezTo>
                  <a:cubicBezTo>
                    <a:pt x="471" y="253"/>
                    <a:pt x="675" y="180"/>
                    <a:pt x="882" y="180"/>
                  </a:cubicBezTo>
                  <a:cubicBezTo>
                    <a:pt x="931" y="180"/>
                    <a:pt x="981" y="184"/>
                    <a:pt x="1031" y="193"/>
                  </a:cubicBezTo>
                  <a:cubicBezTo>
                    <a:pt x="1445" y="252"/>
                    <a:pt x="1751" y="565"/>
                    <a:pt x="1977" y="895"/>
                  </a:cubicBezTo>
                  <a:cubicBezTo>
                    <a:pt x="2606" y="1658"/>
                    <a:pt x="2751" y="2569"/>
                    <a:pt x="2828" y="3528"/>
                  </a:cubicBezTo>
                  <a:cubicBezTo>
                    <a:pt x="2881" y="4155"/>
                    <a:pt x="2890" y="4769"/>
                    <a:pt x="2863" y="5400"/>
                  </a:cubicBezTo>
                  <a:cubicBezTo>
                    <a:pt x="2857" y="5563"/>
                    <a:pt x="2851" y="5726"/>
                    <a:pt x="2840" y="5889"/>
                  </a:cubicBezTo>
                  <a:cubicBezTo>
                    <a:pt x="2837" y="5915"/>
                    <a:pt x="2848" y="5942"/>
                    <a:pt x="2866" y="5961"/>
                  </a:cubicBezTo>
                  <a:cubicBezTo>
                    <a:pt x="2895" y="5922"/>
                    <a:pt x="2924" y="5884"/>
                    <a:pt x="2954" y="5846"/>
                  </a:cubicBezTo>
                  <a:cubicBezTo>
                    <a:pt x="2975" y="5821"/>
                    <a:pt x="2996" y="5796"/>
                    <a:pt x="3017" y="5773"/>
                  </a:cubicBezTo>
                  <a:cubicBezTo>
                    <a:pt x="3029" y="5583"/>
                    <a:pt x="3036" y="5391"/>
                    <a:pt x="3043" y="5200"/>
                  </a:cubicBezTo>
                  <a:cubicBezTo>
                    <a:pt x="3071" y="4657"/>
                    <a:pt x="3054" y="4113"/>
                    <a:pt x="3000" y="3570"/>
                  </a:cubicBezTo>
                  <a:cubicBezTo>
                    <a:pt x="2900" y="2629"/>
                    <a:pt x="2768" y="1626"/>
                    <a:pt x="2161" y="863"/>
                  </a:cubicBezTo>
                  <a:cubicBezTo>
                    <a:pt x="1874" y="435"/>
                    <a:pt x="1484" y="32"/>
                    <a:pt x="939" y="4"/>
                  </a:cubicBezTo>
                  <a:cubicBezTo>
                    <a:pt x="915" y="2"/>
                    <a:pt x="890"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5725625" y="3010475"/>
              <a:ext cx="7050" cy="13800"/>
            </a:xfrm>
            <a:custGeom>
              <a:avLst/>
              <a:gdLst/>
              <a:ahLst/>
              <a:cxnLst/>
              <a:rect l="l" t="t" r="r" b="b"/>
              <a:pathLst>
                <a:path w="282" h="552" extrusionOk="0">
                  <a:moveTo>
                    <a:pt x="169" y="0"/>
                  </a:moveTo>
                  <a:cubicBezTo>
                    <a:pt x="112" y="4"/>
                    <a:pt x="57" y="7"/>
                    <a:pt x="0" y="9"/>
                  </a:cubicBezTo>
                  <a:cubicBezTo>
                    <a:pt x="38" y="187"/>
                    <a:pt x="71" y="365"/>
                    <a:pt x="106" y="543"/>
                  </a:cubicBezTo>
                  <a:cubicBezTo>
                    <a:pt x="165" y="544"/>
                    <a:pt x="223" y="548"/>
                    <a:pt x="282" y="551"/>
                  </a:cubicBezTo>
                  <a:cubicBezTo>
                    <a:pt x="246" y="367"/>
                    <a:pt x="209" y="184"/>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5713125" y="3909275"/>
              <a:ext cx="89325" cy="10525"/>
            </a:xfrm>
            <a:custGeom>
              <a:avLst/>
              <a:gdLst/>
              <a:ahLst/>
              <a:cxnLst/>
              <a:rect l="l" t="t" r="r" b="b"/>
              <a:pathLst>
                <a:path w="3573" h="421" extrusionOk="0">
                  <a:moveTo>
                    <a:pt x="3563" y="0"/>
                  </a:moveTo>
                  <a:cubicBezTo>
                    <a:pt x="3457" y="44"/>
                    <a:pt x="3349" y="83"/>
                    <a:pt x="3236" y="115"/>
                  </a:cubicBezTo>
                  <a:cubicBezTo>
                    <a:pt x="2873" y="205"/>
                    <a:pt x="2499" y="247"/>
                    <a:pt x="2125" y="247"/>
                  </a:cubicBezTo>
                  <a:cubicBezTo>
                    <a:pt x="1968" y="247"/>
                    <a:pt x="1812" y="240"/>
                    <a:pt x="1656" y="225"/>
                  </a:cubicBezTo>
                  <a:cubicBezTo>
                    <a:pt x="1195" y="176"/>
                    <a:pt x="729" y="139"/>
                    <a:pt x="274" y="50"/>
                  </a:cubicBezTo>
                  <a:cubicBezTo>
                    <a:pt x="184" y="95"/>
                    <a:pt x="92" y="135"/>
                    <a:pt x="0" y="175"/>
                  </a:cubicBezTo>
                  <a:cubicBezTo>
                    <a:pt x="256" y="246"/>
                    <a:pt x="528" y="268"/>
                    <a:pt x="791" y="306"/>
                  </a:cubicBezTo>
                  <a:cubicBezTo>
                    <a:pt x="1199" y="355"/>
                    <a:pt x="1608" y="411"/>
                    <a:pt x="2020" y="419"/>
                  </a:cubicBezTo>
                  <a:cubicBezTo>
                    <a:pt x="2051" y="420"/>
                    <a:pt x="2082" y="420"/>
                    <a:pt x="2113" y="420"/>
                  </a:cubicBezTo>
                  <a:cubicBezTo>
                    <a:pt x="2487" y="420"/>
                    <a:pt x="2862" y="370"/>
                    <a:pt x="3227" y="283"/>
                  </a:cubicBezTo>
                  <a:cubicBezTo>
                    <a:pt x="3344" y="252"/>
                    <a:pt x="3460" y="213"/>
                    <a:pt x="3573" y="168"/>
                  </a:cubicBezTo>
                  <a:cubicBezTo>
                    <a:pt x="3569" y="112"/>
                    <a:pt x="3566" y="57"/>
                    <a:pt x="3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5923800" y="3802600"/>
              <a:ext cx="65050" cy="63675"/>
            </a:xfrm>
            <a:custGeom>
              <a:avLst/>
              <a:gdLst/>
              <a:ahLst/>
              <a:cxnLst/>
              <a:rect l="l" t="t" r="r" b="b"/>
              <a:pathLst>
                <a:path w="2602" h="2547" extrusionOk="0">
                  <a:moveTo>
                    <a:pt x="2508" y="0"/>
                  </a:moveTo>
                  <a:cubicBezTo>
                    <a:pt x="2467" y="56"/>
                    <a:pt x="2427" y="110"/>
                    <a:pt x="2388" y="164"/>
                  </a:cubicBezTo>
                  <a:cubicBezTo>
                    <a:pt x="1998" y="720"/>
                    <a:pt x="1570" y="1256"/>
                    <a:pt x="1048" y="1692"/>
                  </a:cubicBezTo>
                  <a:cubicBezTo>
                    <a:pt x="812" y="1873"/>
                    <a:pt x="551" y="2041"/>
                    <a:pt x="295" y="2196"/>
                  </a:cubicBezTo>
                  <a:cubicBezTo>
                    <a:pt x="235" y="2231"/>
                    <a:pt x="175" y="2266"/>
                    <a:pt x="113" y="2297"/>
                  </a:cubicBezTo>
                  <a:cubicBezTo>
                    <a:pt x="78" y="2381"/>
                    <a:pt x="41" y="2465"/>
                    <a:pt x="1" y="2547"/>
                  </a:cubicBezTo>
                  <a:cubicBezTo>
                    <a:pt x="273" y="2441"/>
                    <a:pt x="542" y="2244"/>
                    <a:pt x="767" y="2103"/>
                  </a:cubicBezTo>
                  <a:cubicBezTo>
                    <a:pt x="1047" y="1921"/>
                    <a:pt x="1312" y="1715"/>
                    <a:pt x="1539" y="1468"/>
                  </a:cubicBezTo>
                  <a:cubicBezTo>
                    <a:pt x="1772" y="1228"/>
                    <a:pt x="1997" y="977"/>
                    <a:pt x="2194" y="706"/>
                  </a:cubicBezTo>
                  <a:cubicBezTo>
                    <a:pt x="2325" y="513"/>
                    <a:pt x="2466" y="327"/>
                    <a:pt x="2601" y="138"/>
                  </a:cubicBezTo>
                  <a:cubicBezTo>
                    <a:pt x="2570" y="93"/>
                    <a:pt x="2539" y="46"/>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5616775" y="2930200"/>
              <a:ext cx="4250" cy="4400"/>
            </a:xfrm>
            <a:custGeom>
              <a:avLst/>
              <a:gdLst/>
              <a:ahLst/>
              <a:cxnLst/>
              <a:rect l="l" t="t" r="r" b="b"/>
              <a:pathLst>
                <a:path w="170" h="176" extrusionOk="0">
                  <a:moveTo>
                    <a:pt x="80" y="1"/>
                  </a:moveTo>
                  <a:cubicBezTo>
                    <a:pt x="34" y="1"/>
                    <a:pt x="1" y="48"/>
                    <a:pt x="3" y="92"/>
                  </a:cubicBezTo>
                  <a:cubicBezTo>
                    <a:pt x="5" y="139"/>
                    <a:pt x="42" y="175"/>
                    <a:pt x="88" y="175"/>
                  </a:cubicBezTo>
                  <a:cubicBezTo>
                    <a:pt x="136" y="175"/>
                    <a:pt x="169" y="128"/>
                    <a:pt x="167" y="84"/>
                  </a:cubicBezTo>
                  <a:cubicBezTo>
                    <a:pt x="165" y="38"/>
                    <a:pt x="128"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5612750" y="2914475"/>
              <a:ext cx="14325" cy="10650"/>
            </a:xfrm>
            <a:custGeom>
              <a:avLst/>
              <a:gdLst/>
              <a:ahLst/>
              <a:cxnLst/>
              <a:rect l="l" t="t" r="r" b="b"/>
              <a:pathLst>
                <a:path w="573" h="426" extrusionOk="0">
                  <a:moveTo>
                    <a:pt x="264" y="181"/>
                  </a:moveTo>
                  <a:cubicBezTo>
                    <a:pt x="265" y="181"/>
                    <a:pt x="266" y="182"/>
                    <a:pt x="268" y="182"/>
                  </a:cubicBezTo>
                  <a:lnTo>
                    <a:pt x="268" y="182"/>
                  </a:lnTo>
                  <a:cubicBezTo>
                    <a:pt x="266" y="182"/>
                    <a:pt x="265" y="181"/>
                    <a:pt x="264" y="181"/>
                  </a:cubicBezTo>
                  <a:close/>
                  <a:moveTo>
                    <a:pt x="270" y="183"/>
                  </a:moveTo>
                  <a:lnTo>
                    <a:pt x="270" y="183"/>
                  </a:lnTo>
                  <a:cubicBezTo>
                    <a:pt x="270" y="183"/>
                    <a:pt x="270" y="183"/>
                    <a:pt x="271" y="183"/>
                  </a:cubicBezTo>
                  <a:lnTo>
                    <a:pt x="271" y="183"/>
                  </a:lnTo>
                  <a:cubicBezTo>
                    <a:pt x="270" y="183"/>
                    <a:pt x="270" y="183"/>
                    <a:pt x="270" y="183"/>
                  </a:cubicBezTo>
                  <a:cubicBezTo>
                    <a:pt x="270" y="183"/>
                    <a:pt x="270" y="183"/>
                    <a:pt x="270" y="183"/>
                  </a:cubicBezTo>
                  <a:close/>
                  <a:moveTo>
                    <a:pt x="271" y="183"/>
                  </a:moveTo>
                  <a:cubicBezTo>
                    <a:pt x="272" y="183"/>
                    <a:pt x="273" y="184"/>
                    <a:pt x="275" y="184"/>
                  </a:cubicBezTo>
                  <a:cubicBezTo>
                    <a:pt x="273" y="184"/>
                    <a:pt x="272" y="183"/>
                    <a:pt x="271" y="183"/>
                  </a:cubicBezTo>
                  <a:close/>
                  <a:moveTo>
                    <a:pt x="258" y="0"/>
                  </a:moveTo>
                  <a:cubicBezTo>
                    <a:pt x="106" y="0"/>
                    <a:pt x="1" y="202"/>
                    <a:pt x="56" y="369"/>
                  </a:cubicBezTo>
                  <a:cubicBezTo>
                    <a:pt x="71" y="396"/>
                    <a:pt x="98" y="408"/>
                    <a:pt x="125" y="408"/>
                  </a:cubicBezTo>
                  <a:cubicBezTo>
                    <a:pt x="159" y="408"/>
                    <a:pt x="192" y="389"/>
                    <a:pt x="203" y="353"/>
                  </a:cubicBezTo>
                  <a:cubicBezTo>
                    <a:pt x="214" y="312"/>
                    <a:pt x="200" y="182"/>
                    <a:pt x="259" y="182"/>
                  </a:cubicBezTo>
                  <a:cubicBezTo>
                    <a:pt x="262" y="182"/>
                    <a:pt x="266" y="182"/>
                    <a:pt x="269" y="183"/>
                  </a:cubicBezTo>
                  <a:lnTo>
                    <a:pt x="269" y="183"/>
                  </a:lnTo>
                  <a:cubicBezTo>
                    <a:pt x="344" y="217"/>
                    <a:pt x="367" y="308"/>
                    <a:pt x="402" y="375"/>
                  </a:cubicBezTo>
                  <a:cubicBezTo>
                    <a:pt x="416" y="407"/>
                    <a:pt x="447" y="426"/>
                    <a:pt x="480" y="426"/>
                  </a:cubicBezTo>
                  <a:cubicBezTo>
                    <a:pt x="492" y="426"/>
                    <a:pt x="504" y="423"/>
                    <a:pt x="515" y="417"/>
                  </a:cubicBezTo>
                  <a:cubicBezTo>
                    <a:pt x="558" y="395"/>
                    <a:pt x="573" y="341"/>
                    <a:pt x="554" y="298"/>
                  </a:cubicBezTo>
                  <a:cubicBezTo>
                    <a:pt x="516" y="215"/>
                    <a:pt x="479" y="126"/>
                    <a:pt x="409" y="65"/>
                  </a:cubicBezTo>
                  <a:cubicBezTo>
                    <a:pt x="356" y="20"/>
                    <a:pt x="305"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5615200" y="2973575"/>
              <a:ext cx="18700" cy="13350"/>
            </a:xfrm>
            <a:custGeom>
              <a:avLst/>
              <a:gdLst/>
              <a:ahLst/>
              <a:cxnLst/>
              <a:rect l="l" t="t" r="r" b="b"/>
              <a:pathLst>
                <a:path w="748" h="534" extrusionOk="0">
                  <a:moveTo>
                    <a:pt x="620" y="0"/>
                  </a:moveTo>
                  <a:cubicBezTo>
                    <a:pt x="552" y="0"/>
                    <a:pt x="537" y="79"/>
                    <a:pt x="524" y="137"/>
                  </a:cubicBezTo>
                  <a:cubicBezTo>
                    <a:pt x="505" y="200"/>
                    <a:pt x="486" y="268"/>
                    <a:pt x="441" y="318"/>
                  </a:cubicBezTo>
                  <a:cubicBezTo>
                    <a:pt x="407" y="344"/>
                    <a:pt x="372" y="356"/>
                    <a:pt x="337" y="356"/>
                  </a:cubicBezTo>
                  <a:cubicBezTo>
                    <a:pt x="275" y="356"/>
                    <a:pt x="217" y="318"/>
                    <a:pt x="180" y="256"/>
                  </a:cubicBezTo>
                  <a:cubicBezTo>
                    <a:pt x="169" y="221"/>
                    <a:pt x="138" y="192"/>
                    <a:pt x="100" y="192"/>
                  </a:cubicBezTo>
                  <a:cubicBezTo>
                    <a:pt x="99" y="192"/>
                    <a:pt x="97" y="192"/>
                    <a:pt x="96" y="192"/>
                  </a:cubicBezTo>
                  <a:cubicBezTo>
                    <a:pt x="62" y="193"/>
                    <a:pt x="32" y="218"/>
                    <a:pt x="22" y="249"/>
                  </a:cubicBezTo>
                  <a:cubicBezTo>
                    <a:pt x="0" y="334"/>
                    <a:pt x="77" y="406"/>
                    <a:pt x="133" y="460"/>
                  </a:cubicBezTo>
                  <a:cubicBezTo>
                    <a:pt x="188" y="511"/>
                    <a:pt x="259" y="534"/>
                    <a:pt x="332" y="534"/>
                  </a:cubicBezTo>
                  <a:cubicBezTo>
                    <a:pt x="400" y="534"/>
                    <a:pt x="469" y="514"/>
                    <a:pt x="525" y="476"/>
                  </a:cubicBezTo>
                  <a:cubicBezTo>
                    <a:pt x="604" y="417"/>
                    <a:pt x="646" y="321"/>
                    <a:pt x="673" y="230"/>
                  </a:cubicBezTo>
                  <a:cubicBezTo>
                    <a:pt x="695" y="155"/>
                    <a:pt x="747" y="34"/>
                    <a:pt x="641" y="3"/>
                  </a:cubicBezTo>
                  <a:cubicBezTo>
                    <a:pt x="633" y="1"/>
                    <a:pt x="626"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5629425" y="2939850"/>
              <a:ext cx="44425" cy="33800"/>
            </a:xfrm>
            <a:custGeom>
              <a:avLst/>
              <a:gdLst/>
              <a:ahLst/>
              <a:cxnLst/>
              <a:rect l="l" t="t" r="r" b="b"/>
              <a:pathLst>
                <a:path w="1777" h="1352" extrusionOk="0">
                  <a:moveTo>
                    <a:pt x="920" y="1"/>
                  </a:moveTo>
                  <a:cubicBezTo>
                    <a:pt x="713" y="1"/>
                    <a:pt x="495" y="78"/>
                    <a:pt x="362" y="242"/>
                  </a:cubicBezTo>
                  <a:cubicBezTo>
                    <a:pt x="0" y="676"/>
                    <a:pt x="246" y="1319"/>
                    <a:pt x="825" y="1349"/>
                  </a:cubicBezTo>
                  <a:cubicBezTo>
                    <a:pt x="842" y="1351"/>
                    <a:pt x="860" y="1351"/>
                    <a:pt x="877" y="1351"/>
                  </a:cubicBezTo>
                  <a:cubicBezTo>
                    <a:pt x="1404" y="1351"/>
                    <a:pt x="1777" y="710"/>
                    <a:pt x="1433" y="271"/>
                  </a:cubicBezTo>
                  <a:cubicBezTo>
                    <a:pt x="1335" y="105"/>
                    <a:pt x="1144" y="27"/>
                    <a:pt x="960" y="2"/>
                  </a:cubicBezTo>
                  <a:cubicBezTo>
                    <a:pt x="947" y="1"/>
                    <a:pt x="934" y="1"/>
                    <a:pt x="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37"/>
          <p:cNvGrpSpPr/>
          <p:nvPr/>
        </p:nvGrpSpPr>
        <p:grpSpPr>
          <a:xfrm>
            <a:off x="745563" y="4219429"/>
            <a:ext cx="252943" cy="253104"/>
            <a:chOff x="3584975" y="429525"/>
            <a:chExt cx="117900" cy="117975"/>
          </a:xfrm>
        </p:grpSpPr>
        <p:sp>
          <p:nvSpPr>
            <p:cNvPr id="1781" name="Google Shape;1781;p37"/>
            <p:cNvSpPr/>
            <p:nvPr/>
          </p:nvSpPr>
          <p:spPr>
            <a:xfrm>
              <a:off x="3622350" y="465900"/>
              <a:ext cx="41675" cy="40650"/>
            </a:xfrm>
            <a:custGeom>
              <a:avLst/>
              <a:gdLst/>
              <a:ahLst/>
              <a:cxnLst/>
              <a:rect l="l" t="t" r="r" b="b"/>
              <a:pathLst>
                <a:path w="1667" h="1626" extrusionOk="0">
                  <a:moveTo>
                    <a:pt x="946" y="209"/>
                  </a:moveTo>
                  <a:cubicBezTo>
                    <a:pt x="1131" y="209"/>
                    <a:pt x="1308" y="306"/>
                    <a:pt x="1392" y="490"/>
                  </a:cubicBezTo>
                  <a:lnTo>
                    <a:pt x="1392" y="489"/>
                  </a:lnTo>
                  <a:lnTo>
                    <a:pt x="1392" y="489"/>
                  </a:lnTo>
                  <a:cubicBezTo>
                    <a:pt x="1450" y="625"/>
                    <a:pt x="1419" y="779"/>
                    <a:pt x="1386" y="916"/>
                  </a:cubicBezTo>
                  <a:cubicBezTo>
                    <a:pt x="1319" y="1187"/>
                    <a:pt x="1050" y="1424"/>
                    <a:pt x="768" y="1424"/>
                  </a:cubicBezTo>
                  <a:cubicBezTo>
                    <a:pt x="712" y="1424"/>
                    <a:pt x="655" y="1415"/>
                    <a:pt x="599" y="1394"/>
                  </a:cubicBezTo>
                  <a:cubicBezTo>
                    <a:pt x="335" y="1280"/>
                    <a:pt x="213" y="928"/>
                    <a:pt x="286" y="662"/>
                  </a:cubicBezTo>
                  <a:cubicBezTo>
                    <a:pt x="330" y="645"/>
                    <a:pt x="348" y="596"/>
                    <a:pt x="371" y="558"/>
                  </a:cubicBezTo>
                  <a:cubicBezTo>
                    <a:pt x="451" y="424"/>
                    <a:pt x="570" y="311"/>
                    <a:pt x="719" y="259"/>
                  </a:cubicBezTo>
                  <a:cubicBezTo>
                    <a:pt x="792" y="226"/>
                    <a:pt x="870" y="209"/>
                    <a:pt x="946" y="209"/>
                  </a:cubicBezTo>
                  <a:close/>
                  <a:moveTo>
                    <a:pt x="971" y="0"/>
                  </a:moveTo>
                  <a:cubicBezTo>
                    <a:pt x="919" y="0"/>
                    <a:pt x="866" y="7"/>
                    <a:pt x="815" y="20"/>
                  </a:cubicBezTo>
                  <a:cubicBezTo>
                    <a:pt x="580" y="68"/>
                    <a:pt x="356" y="189"/>
                    <a:pt x="211" y="384"/>
                  </a:cubicBezTo>
                  <a:cubicBezTo>
                    <a:pt x="177" y="440"/>
                    <a:pt x="117" y="497"/>
                    <a:pt x="118" y="566"/>
                  </a:cubicBezTo>
                  <a:cubicBezTo>
                    <a:pt x="1" y="829"/>
                    <a:pt x="87" y="1154"/>
                    <a:pt x="247" y="1383"/>
                  </a:cubicBezTo>
                  <a:cubicBezTo>
                    <a:pt x="373" y="1553"/>
                    <a:pt x="548" y="1625"/>
                    <a:pt x="731" y="1625"/>
                  </a:cubicBezTo>
                  <a:cubicBezTo>
                    <a:pt x="1063" y="1625"/>
                    <a:pt x="1417" y="1387"/>
                    <a:pt x="1543" y="1074"/>
                  </a:cubicBezTo>
                  <a:cubicBezTo>
                    <a:pt x="1621" y="887"/>
                    <a:pt x="1667" y="672"/>
                    <a:pt x="1620" y="471"/>
                  </a:cubicBezTo>
                  <a:cubicBezTo>
                    <a:pt x="1540" y="191"/>
                    <a:pt x="1257"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3584975" y="429525"/>
              <a:ext cx="117900" cy="117975"/>
            </a:xfrm>
            <a:custGeom>
              <a:avLst/>
              <a:gdLst/>
              <a:ahLst/>
              <a:cxnLst/>
              <a:rect l="l" t="t" r="r" b="b"/>
              <a:pathLst>
                <a:path w="4716" h="4719" extrusionOk="0">
                  <a:moveTo>
                    <a:pt x="1638" y="134"/>
                  </a:moveTo>
                  <a:cubicBezTo>
                    <a:pt x="2189" y="134"/>
                    <a:pt x="2709" y="1050"/>
                    <a:pt x="2977" y="1050"/>
                  </a:cubicBezTo>
                  <a:cubicBezTo>
                    <a:pt x="2989" y="1050"/>
                    <a:pt x="3001" y="1048"/>
                    <a:pt x="3013" y="1044"/>
                  </a:cubicBezTo>
                  <a:cubicBezTo>
                    <a:pt x="3085" y="1013"/>
                    <a:pt x="3120" y="936"/>
                    <a:pt x="3170" y="879"/>
                  </a:cubicBezTo>
                  <a:cubicBezTo>
                    <a:pt x="3225" y="817"/>
                    <a:pt x="3288" y="762"/>
                    <a:pt x="3356" y="712"/>
                  </a:cubicBezTo>
                  <a:cubicBezTo>
                    <a:pt x="3443" y="649"/>
                    <a:pt x="3544" y="606"/>
                    <a:pt x="3644" y="606"/>
                  </a:cubicBezTo>
                  <a:cubicBezTo>
                    <a:pt x="3713" y="606"/>
                    <a:pt x="3782" y="626"/>
                    <a:pt x="3846" y="675"/>
                  </a:cubicBezTo>
                  <a:cubicBezTo>
                    <a:pt x="4031" y="834"/>
                    <a:pt x="4037" y="1104"/>
                    <a:pt x="4055" y="1333"/>
                  </a:cubicBezTo>
                  <a:cubicBezTo>
                    <a:pt x="4066" y="1598"/>
                    <a:pt x="4007" y="1910"/>
                    <a:pt x="3755" y="2049"/>
                  </a:cubicBezTo>
                  <a:cubicBezTo>
                    <a:pt x="3693" y="2110"/>
                    <a:pt x="3763" y="2181"/>
                    <a:pt x="3833" y="2181"/>
                  </a:cubicBezTo>
                  <a:cubicBezTo>
                    <a:pt x="3835" y="2181"/>
                    <a:pt x="3838" y="2181"/>
                    <a:pt x="3840" y="2180"/>
                  </a:cubicBezTo>
                  <a:cubicBezTo>
                    <a:pt x="3954" y="2185"/>
                    <a:pt x="4064" y="2226"/>
                    <a:pt x="4170" y="2266"/>
                  </a:cubicBezTo>
                  <a:cubicBezTo>
                    <a:pt x="4371" y="2354"/>
                    <a:pt x="4575" y="2492"/>
                    <a:pt x="4495" y="2743"/>
                  </a:cubicBezTo>
                  <a:cubicBezTo>
                    <a:pt x="4411" y="3005"/>
                    <a:pt x="4115" y="3135"/>
                    <a:pt x="3861" y="3179"/>
                  </a:cubicBezTo>
                  <a:cubicBezTo>
                    <a:pt x="3839" y="3182"/>
                    <a:pt x="3817" y="3183"/>
                    <a:pt x="3795" y="3183"/>
                  </a:cubicBezTo>
                  <a:cubicBezTo>
                    <a:pt x="3709" y="3183"/>
                    <a:pt x="3623" y="3164"/>
                    <a:pt x="3538" y="3145"/>
                  </a:cubicBezTo>
                  <a:cubicBezTo>
                    <a:pt x="3515" y="3139"/>
                    <a:pt x="3492" y="3130"/>
                    <a:pt x="3468" y="3126"/>
                  </a:cubicBezTo>
                  <a:cubicBezTo>
                    <a:pt x="3467" y="3126"/>
                    <a:pt x="3466" y="3126"/>
                    <a:pt x="3464" y="3126"/>
                  </a:cubicBezTo>
                  <a:cubicBezTo>
                    <a:pt x="3423" y="3126"/>
                    <a:pt x="3384" y="3166"/>
                    <a:pt x="3395" y="3208"/>
                  </a:cubicBezTo>
                  <a:cubicBezTo>
                    <a:pt x="3512" y="3417"/>
                    <a:pt x="3619" y="3638"/>
                    <a:pt x="3656" y="3878"/>
                  </a:cubicBezTo>
                  <a:cubicBezTo>
                    <a:pt x="3729" y="4294"/>
                    <a:pt x="3534" y="4556"/>
                    <a:pt x="3202" y="4556"/>
                  </a:cubicBezTo>
                  <a:cubicBezTo>
                    <a:pt x="3116" y="4556"/>
                    <a:pt x="3020" y="4538"/>
                    <a:pt x="2917" y="4500"/>
                  </a:cubicBezTo>
                  <a:cubicBezTo>
                    <a:pt x="2695" y="4400"/>
                    <a:pt x="2501" y="4251"/>
                    <a:pt x="2371" y="4041"/>
                  </a:cubicBezTo>
                  <a:cubicBezTo>
                    <a:pt x="2297" y="3935"/>
                    <a:pt x="2253" y="3713"/>
                    <a:pt x="2105" y="3713"/>
                  </a:cubicBezTo>
                  <a:cubicBezTo>
                    <a:pt x="2088" y="3713"/>
                    <a:pt x="2070" y="3716"/>
                    <a:pt x="2050" y="3722"/>
                  </a:cubicBezTo>
                  <a:cubicBezTo>
                    <a:pt x="1925" y="3810"/>
                    <a:pt x="1803" y="3901"/>
                    <a:pt x="1664" y="3968"/>
                  </a:cubicBezTo>
                  <a:cubicBezTo>
                    <a:pt x="1505" y="4053"/>
                    <a:pt x="1315" y="4153"/>
                    <a:pt x="1123" y="4153"/>
                  </a:cubicBezTo>
                  <a:cubicBezTo>
                    <a:pt x="1118" y="4153"/>
                    <a:pt x="1114" y="4153"/>
                    <a:pt x="1110" y="4153"/>
                  </a:cubicBezTo>
                  <a:cubicBezTo>
                    <a:pt x="740" y="4130"/>
                    <a:pt x="407" y="3811"/>
                    <a:pt x="332" y="3452"/>
                  </a:cubicBezTo>
                  <a:cubicBezTo>
                    <a:pt x="308" y="3340"/>
                    <a:pt x="352" y="3229"/>
                    <a:pt x="412" y="3135"/>
                  </a:cubicBezTo>
                  <a:cubicBezTo>
                    <a:pt x="557" y="2877"/>
                    <a:pt x="813" y="2717"/>
                    <a:pt x="1068" y="2578"/>
                  </a:cubicBezTo>
                  <a:cubicBezTo>
                    <a:pt x="1090" y="2595"/>
                    <a:pt x="1118" y="2604"/>
                    <a:pt x="1144" y="2604"/>
                  </a:cubicBezTo>
                  <a:cubicBezTo>
                    <a:pt x="1197" y="2604"/>
                    <a:pt x="1245" y="2570"/>
                    <a:pt x="1239" y="2506"/>
                  </a:cubicBezTo>
                  <a:cubicBezTo>
                    <a:pt x="1335" y="2493"/>
                    <a:pt x="1359" y="2371"/>
                    <a:pt x="1258" y="2344"/>
                  </a:cubicBezTo>
                  <a:cubicBezTo>
                    <a:pt x="1252" y="2344"/>
                    <a:pt x="1247" y="2343"/>
                    <a:pt x="1241" y="2343"/>
                  </a:cubicBezTo>
                  <a:cubicBezTo>
                    <a:pt x="1192" y="2343"/>
                    <a:pt x="1146" y="2374"/>
                    <a:pt x="1099" y="2388"/>
                  </a:cubicBezTo>
                  <a:cubicBezTo>
                    <a:pt x="745" y="2197"/>
                    <a:pt x="401" y="1903"/>
                    <a:pt x="267" y="1508"/>
                  </a:cubicBezTo>
                  <a:cubicBezTo>
                    <a:pt x="207" y="1322"/>
                    <a:pt x="285" y="1083"/>
                    <a:pt x="478" y="1013"/>
                  </a:cubicBezTo>
                  <a:cubicBezTo>
                    <a:pt x="525" y="996"/>
                    <a:pt x="572" y="988"/>
                    <a:pt x="619" y="988"/>
                  </a:cubicBezTo>
                  <a:cubicBezTo>
                    <a:pt x="726" y="988"/>
                    <a:pt x="832" y="1027"/>
                    <a:pt x="938" y="1066"/>
                  </a:cubicBezTo>
                  <a:cubicBezTo>
                    <a:pt x="1030" y="1105"/>
                    <a:pt x="1123" y="1145"/>
                    <a:pt x="1212" y="1192"/>
                  </a:cubicBezTo>
                  <a:cubicBezTo>
                    <a:pt x="1245" y="1217"/>
                    <a:pt x="1292" y="1235"/>
                    <a:pt x="1335" y="1235"/>
                  </a:cubicBezTo>
                  <a:cubicBezTo>
                    <a:pt x="1382" y="1235"/>
                    <a:pt x="1425" y="1213"/>
                    <a:pt x="1438" y="1157"/>
                  </a:cubicBezTo>
                  <a:cubicBezTo>
                    <a:pt x="1457" y="1080"/>
                    <a:pt x="1390" y="1023"/>
                    <a:pt x="1363" y="959"/>
                  </a:cubicBezTo>
                  <a:cubicBezTo>
                    <a:pt x="1281" y="740"/>
                    <a:pt x="1131" y="439"/>
                    <a:pt x="1327" y="243"/>
                  </a:cubicBezTo>
                  <a:cubicBezTo>
                    <a:pt x="1431" y="166"/>
                    <a:pt x="1535" y="134"/>
                    <a:pt x="1638" y="134"/>
                  </a:cubicBezTo>
                  <a:close/>
                  <a:moveTo>
                    <a:pt x="1619" y="0"/>
                  </a:moveTo>
                  <a:cubicBezTo>
                    <a:pt x="1123" y="0"/>
                    <a:pt x="966" y="471"/>
                    <a:pt x="1170" y="990"/>
                  </a:cubicBezTo>
                  <a:cubicBezTo>
                    <a:pt x="998" y="929"/>
                    <a:pt x="819" y="860"/>
                    <a:pt x="635" y="860"/>
                  </a:cubicBezTo>
                  <a:cubicBezTo>
                    <a:pt x="626" y="860"/>
                    <a:pt x="617" y="860"/>
                    <a:pt x="609" y="861"/>
                  </a:cubicBezTo>
                  <a:cubicBezTo>
                    <a:pt x="607" y="861"/>
                    <a:pt x="605" y="861"/>
                    <a:pt x="604" y="861"/>
                  </a:cubicBezTo>
                  <a:cubicBezTo>
                    <a:pt x="252" y="861"/>
                    <a:pt x="0" y="1216"/>
                    <a:pt x="68" y="1550"/>
                  </a:cubicBezTo>
                  <a:cubicBezTo>
                    <a:pt x="158" y="1985"/>
                    <a:pt x="550" y="2265"/>
                    <a:pt x="905" y="2485"/>
                  </a:cubicBezTo>
                  <a:cubicBezTo>
                    <a:pt x="750" y="2577"/>
                    <a:pt x="586" y="2661"/>
                    <a:pt x="457" y="2791"/>
                  </a:cubicBezTo>
                  <a:cubicBezTo>
                    <a:pt x="312" y="2956"/>
                    <a:pt x="168" y="3157"/>
                    <a:pt x="165" y="3386"/>
                  </a:cubicBezTo>
                  <a:cubicBezTo>
                    <a:pt x="168" y="3825"/>
                    <a:pt x="504" y="4228"/>
                    <a:pt x="929" y="4324"/>
                  </a:cubicBezTo>
                  <a:cubicBezTo>
                    <a:pt x="978" y="4332"/>
                    <a:pt x="1028" y="4336"/>
                    <a:pt x="1076" y="4336"/>
                  </a:cubicBezTo>
                  <a:cubicBezTo>
                    <a:pt x="1439" y="4336"/>
                    <a:pt x="1779" y="4125"/>
                    <a:pt x="2079" y="3938"/>
                  </a:cubicBezTo>
                  <a:cubicBezTo>
                    <a:pt x="2306" y="4311"/>
                    <a:pt x="2685" y="4619"/>
                    <a:pt x="3117" y="4708"/>
                  </a:cubicBezTo>
                  <a:cubicBezTo>
                    <a:pt x="3155" y="4715"/>
                    <a:pt x="3195" y="4719"/>
                    <a:pt x="3234" y="4719"/>
                  </a:cubicBezTo>
                  <a:cubicBezTo>
                    <a:pt x="3499" y="4719"/>
                    <a:pt x="3771" y="4566"/>
                    <a:pt x="3836" y="4297"/>
                  </a:cubicBezTo>
                  <a:cubicBezTo>
                    <a:pt x="3921" y="3948"/>
                    <a:pt x="3767" y="3599"/>
                    <a:pt x="3615" y="3291"/>
                  </a:cubicBezTo>
                  <a:lnTo>
                    <a:pt x="3615" y="3291"/>
                  </a:lnTo>
                  <a:cubicBezTo>
                    <a:pt x="3698" y="3322"/>
                    <a:pt x="3784" y="3336"/>
                    <a:pt x="3870" y="3336"/>
                  </a:cubicBezTo>
                  <a:cubicBezTo>
                    <a:pt x="4089" y="3336"/>
                    <a:pt x="4309" y="3245"/>
                    <a:pt x="4474" y="3099"/>
                  </a:cubicBezTo>
                  <a:cubicBezTo>
                    <a:pt x="4644" y="2950"/>
                    <a:pt x="4715" y="2689"/>
                    <a:pt x="4632" y="2476"/>
                  </a:cubicBezTo>
                  <a:cubicBezTo>
                    <a:pt x="4518" y="2215"/>
                    <a:pt x="4220" y="2103"/>
                    <a:pt x="3960" y="2042"/>
                  </a:cubicBezTo>
                  <a:cubicBezTo>
                    <a:pt x="4155" y="1826"/>
                    <a:pt x="4236" y="1533"/>
                    <a:pt x="4199" y="1245"/>
                  </a:cubicBezTo>
                  <a:cubicBezTo>
                    <a:pt x="4180" y="1071"/>
                    <a:pt x="4149" y="892"/>
                    <a:pt x="4053" y="742"/>
                  </a:cubicBezTo>
                  <a:cubicBezTo>
                    <a:pt x="3937" y="560"/>
                    <a:pt x="3787" y="487"/>
                    <a:pt x="3633" y="487"/>
                  </a:cubicBezTo>
                  <a:cubicBezTo>
                    <a:pt x="3379" y="487"/>
                    <a:pt x="3113" y="689"/>
                    <a:pt x="2966" y="937"/>
                  </a:cubicBezTo>
                  <a:cubicBezTo>
                    <a:pt x="2652" y="594"/>
                    <a:pt x="2347" y="193"/>
                    <a:pt x="1888" y="40"/>
                  </a:cubicBezTo>
                  <a:cubicBezTo>
                    <a:pt x="1789" y="13"/>
                    <a:pt x="1700" y="0"/>
                    <a:pt x="1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37"/>
          <p:cNvSpPr/>
          <p:nvPr/>
        </p:nvSpPr>
        <p:spPr>
          <a:xfrm>
            <a:off x="833311" y="3009691"/>
            <a:ext cx="1134486" cy="533588"/>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26"/>
          <p:cNvSpPr txBox="1">
            <a:spLocks noGrp="1"/>
          </p:cNvSpPr>
          <p:nvPr>
            <p:ph type="title"/>
          </p:nvPr>
        </p:nvSpPr>
        <p:spPr>
          <a:xfrm>
            <a:off x="2253000" y="539500"/>
            <a:ext cx="6177900" cy="15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b="0" dirty="0">
                <a:latin typeface="Calibri" panose="020F0502020204030204" pitchFamily="34" charset="0"/>
                <a:ea typeface="Calibri" panose="020F0502020204030204" pitchFamily="34" charset="0"/>
                <a:cs typeface="Calibri" panose="020F0502020204030204" pitchFamily="34" charset="0"/>
              </a:rPr>
              <a:t>Š</a:t>
            </a:r>
            <a:r>
              <a:rPr lang="hr-HR" dirty="0"/>
              <a:t>to je anksioznost?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grpSp>
        <p:nvGrpSpPr>
          <p:cNvPr id="507" name="Google Shape;507;p26"/>
          <p:cNvGrpSpPr/>
          <p:nvPr/>
        </p:nvGrpSpPr>
        <p:grpSpPr>
          <a:xfrm>
            <a:off x="6757642" y="1925802"/>
            <a:ext cx="1654543" cy="3547230"/>
            <a:chOff x="7345900" y="2090875"/>
            <a:chExt cx="1084875" cy="2325900"/>
          </a:xfrm>
        </p:grpSpPr>
        <p:sp>
          <p:nvSpPr>
            <p:cNvPr id="508" name="Google Shape;508;p26"/>
            <p:cNvSpPr/>
            <p:nvPr/>
          </p:nvSpPr>
          <p:spPr>
            <a:xfrm>
              <a:off x="7713325" y="2282950"/>
              <a:ext cx="642675" cy="575800"/>
            </a:xfrm>
            <a:custGeom>
              <a:avLst/>
              <a:gdLst/>
              <a:ahLst/>
              <a:cxnLst/>
              <a:rect l="l" t="t" r="r" b="b"/>
              <a:pathLst>
                <a:path w="25707" h="23032" extrusionOk="0">
                  <a:moveTo>
                    <a:pt x="5360" y="1"/>
                  </a:moveTo>
                  <a:cubicBezTo>
                    <a:pt x="4782" y="1"/>
                    <a:pt x="4205" y="123"/>
                    <a:pt x="3685" y="375"/>
                  </a:cubicBezTo>
                  <a:cubicBezTo>
                    <a:pt x="3200" y="619"/>
                    <a:pt x="2785" y="1000"/>
                    <a:pt x="2484" y="1452"/>
                  </a:cubicBezTo>
                  <a:cubicBezTo>
                    <a:pt x="2122" y="2042"/>
                    <a:pt x="1885" y="2716"/>
                    <a:pt x="1754" y="3396"/>
                  </a:cubicBezTo>
                  <a:cubicBezTo>
                    <a:pt x="1582" y="4293"/>
                    <a:pt x="1720" y="5230"/>
                    <a:pt x="2091" y="6068"/>
                  </a:cubicBezTo>
                  <a:cubicBezTo>
                    <a:pt x="2567" y="7064"/>
                    <a:pt x="3582" y="7645"/>
                    <a:pt x="4625" y="7961"/>
                  </a:cubicBezTo>
                  <a:lnTo>
                    <a:pt x="4626" y="7961"/>
                  </a:lnTo>
                  <a:cubicBezTo>
                    <a:pt x="4673" y="7976"/>
                    <a:pt x="4721" y="7990"/>
                    <a:pt x="4768" y="8002"/>
                  </a:cubicBezTo>
                  <a:cubicBezTo>
                    <a:pt x="4791" y="8009"/>
                    <a:pt x="4815" y="8016"/>
                    <a:pt x="4839" y="8022"/>
                  </a:cubicBezTo>
                  <a:cubicBezTo>
                    <a:pt x="4862" y="8029"/>
                    <a:pt x="4887" y="8035"/>
                    <a:pt x="4910" y="8040"/>
                  </a:cubicBezTo>
                  <a:cubicBezTo>
                    <a:pt x="5059" y="8080"/>
                    <a:pt x="5208" y="8113"/>
                    <a:pt x="5356" y="8142"/>
                  </a:cubicBezTo>
                  <a:cubicBezTo>
                    <a:pt x="5753" y="8215"/>
                    <a:pt x="6159" y="8253"/>
                    <a:pt x="6563" y="8263"/>
                  </a:cubicBezTo>
                  <a:cubicBezTo>
                    <a:pt x="6607" y="8263"/>
                    <a:pt x="6651" y="8264"/>
                    <a:pt x="6695" y="8264"/>
                  </a:cubicBezTo>
                  <a:cubicBezTo>
                    <a:pt x="6783" y="8264"/>
                    <a:pt x="6872" y="8263"/>
                    <a:pt x="6960" y="8259"/>
                  </a:cubicBezTo>
                  <a:cubicBezTo>
                    <a:pt x="6965" y="8260"/>
                    <a:pt x="6970" y="8260"/>
                    <a:pt x="6976" y="8260"/>
                  </a:cubicBezTo>
                  <a:cubicBezTo>
                    <a:pt x="7041" y="8260"/>
                    <a:pt x="7113" y="8251"/>
                    <a:pt x="7183" y="8251"/>
                  </a:cubicBezTo>
                  <a:cubicBezTo>
                    <a:pt x="7265" y="8251"/>
                    <a:pt x="7344" y="8263"/>
                    <a:pt x="7406" y="8317"/>
                  </a:cubicBezTo>
                  <a:cubicBezTo>
                    <a:pt x="7482" y="8394"/>
                    <a:pt x="7441" y="8545"/>
                    <a:pt x="7330" y="8560"/>
                  </a:cubicBezTo>
                  <a:cubicBezTo>
                    <a:pt x="7253" y="8548"/>
                    <a:pt x="7175" y="8545"/>
                    <a:pt x="7096" y="8545"/>
                  </a:cubicBezTo>
                  <a:cubicBezTo>
                    <a:pt x="6981" y="8545"/>
                    <a:pt x="6865" y="8552"/>
                    <a:pt x="6749" y="8552"/>
                  </a:cubicBezTo>
                  <a:cubicBezTo>
                    <a:pt x="6740" y="8552"/>
                    <a:pt x="6731" y="8552"/>
                    <a:pt x="6722" y="8552"/>
                  </a:cubicBezTo>
                  <a:lnTo>
                    <a:pt x="6701" y="8552"/>
                  </a:lnTo>
                  <a:cubicBezTo>
                    <a:pt x="6689" y="8552"/>
                    <a:pt x="6678" y="8552"/>
                    <a:pt x="6667" y="8551"/>
                  </a:cubicBezTo>
                  <a:cubicBezTo>
                    <a:pt x="6631" y="8551"/>
                    <a:pt x="6594" y="8550"/>
                    <a:pt x="6557" y="8548"/>
                  </a:cubicBezTo>
                  <a:lnTo>
                    <a:pt x="6551" y="8548"/>
                  </a:lnTo>
                  <a:cubicBezTo>
                    <a:pt x="6515" y="8546"/>
                    <a:pt x="6481" y="8545"/>
                    <a:pt x="6445" y="8544"/>
                  </a:cubicBezTo>
                  <a:cubicBezTo>
                    <a:pt x="6441" y="8543"/>
                    <a:pt x="6438" y="8543"/>
                    <a:pt x="6435" y="8543"/>
                  </a:cubicBezTo>
                  <a:cubicBezTo>
                    <a:pt x="5919" y="8520"/>
                    <a:pt x="5403" y="8459"/>
                    <a:pt x="4903" y="8332"/>
                  </a:cubicBezTo>
                  <a:cubicBezTo>
                    <a:pt x="4847" y="8317"/>
                    <a:pt x="4791" y="8302"/>
                    <a:pt x="4736" y="8285"/>
                  </a:cubicBezTo>
                  <a:cubicBezTo>
                    <a:pt x="4536" y="8552"/>
                    <a:pt x="4315" y="8807"/>
                    <a:pt x="4104" y="9063"/>
                  </a:cubicBezTo>
                  <a:cubicBezTo>
                    <a:pt x="3289" y="9994"/>
                    <a:pt x="2408" y="10867"/>
                    <a:pt x="1524" y="11734"/>
                  </a:cubicBezTo>
                  <a:cubicBezTo>
                    <a:pt x="1024" y="12221"/>
                    <a:pt x="518" y="12703"/>
                    <a:pt x="0" y="13175"/>
                  </a:cubicBezTo>
                  <a:lnTo>
                    <a:pt x="1" y="13175"/>
                  </a:lnTo>
                  <a:cubicBezTo>
                    <a:pt x="106" y="13394"/>
                    <a:pt x="231" y="13624"/>
                    <a:pt x="358" y="13852"/>
                  </a:cubicBezTo>
                  <a:cubicBezTo>
                    <a:pt x="632" y="14342"/>
                    <a:pt x="918" y="14791"/>
                    <a:pt x="1239" y="15262"/>
                  </a:cubicBezTo>
                  <a:cubicBezTo>
                    <a:pt x="2187" y="16631"/>
                    <a:pt x="3287" y="17890"/>
                    <a:pt x="4462" y="19068"/>
                  </a:cubicBezTo>
                  <a:cubicBezTo>
                    <a:pt x="5969" y="20583"/>
                    <a:pt x="7746" y="21843"/>
                    <a:pt x="9702" y="22712"/>
                  </a:cubicBezTo>
                  <a:cubicBezTo>
                    <a:pt x="10095" y="22868"/>
                    <a:pt x="10509" y="23032"/>
                    <a:pt x="10939" y="23032"/>
                  </a:cubicBezTo>
                  <a:cubicBezTo>
                    <a:pt x="10952" y="23032"/>
                    <a:pt x="10965" y="23031"/>
                    <a:pt x="10978" y="23031"/>
                  </a:cubicBezTo>
                  <a:cubicBezTo>
                    <a:pt x="11010" y="23029"/>
                    <a:pt x="11040" y="23020"/>
                    <a:pt x="11069" y="23014"/>
                  </a:cubicBezTo>
                  <a:cubicBezTo>
                    <a:pt x="11045" y="22975"/>
                    <a:pt x="11020" y="22934"/>
                    <a:pt x="10996" y="22894"/>
                  </a:cubicBezTo>
                  <a:cubicBezTo>
                    <a:pt x="10969" y="22851"/>
                    <a:pt x="10943" y="22807"/>
                    <a:pt x="10916" y="22765"/>
                  </a:cubicBezTo>
                  <a:cubicBezTo>
                    <a:pt x="10914" y="22741"/>
                    <a:pt x="10912" y="22716"/>
                    <a:pt x="10910" y="22692"/>
                  </a:cubicBezTo>
                  <a:cubicBezTo>
                    <a:pt x="10908" y="22668"/>
                    <a:pt x="10906" y="22644"/>
                    <a:pt x="10905" y="22620"/>
                  </a:cubicBezTo>
                  <a:cubicBezTo>
                    <a:pt x="10902" y="22590"/>
                    <a:pt x="10900" y="22560"/>
                    <a:pt x="10898" y="22530"/>
                  </a:cubicBezTo>
                  <a:cubicBezTo>
                    <a:pt x="10893" y="22457"/>
                    <a:pt x="10890" y="22384"/>
                    <a:pt x="10886" y="22313"/>
                  </a:cubicBezTo>
                  <a:cubicBezTo>
                    <a:pt x="10885" y="22293"/>
                    <a:pt x="10885" y="22274"/>
                    <a:pt x="10884" y="22255"/>
                  </a:cubicBezTo>
                  <a:cubicBezTo>
                    <a:pt x="10883" y="22230"/>
                    <a:pt x="10882" y="22206"/>
                    <a:pt x="10880" y="22180"/>
                  </a:cubicBezTo>
                  <a:cubicBezTo>
                    <a:pt x="10860" y="21582"/>
                    <a:pt x="10884" y="20983"/>
                    <a:pt x="10962" y="20387"/>
                  </a:cubicBezTo>
                  <a:cubicBezTo>
                    <a:pt x="11052" y="19509"/>
                    <a:pt x="11222" y="18634"/>
                    <a:pt x="11522" y="17801"/>
                  </a:cubicBezTo>
                  <a:cubicBezTo>
                    <a:pt x="11104" y="17653"/>
                    <a:pt x="10695" y="17479"/>
                    <a:pt x="10299" y="17283"/>
                  </a:cubicBezTo>
                  <a:cubicBezTo>
                    <a:pt x="9576" y="16931"/>
                    <a:pt x="8849" y="16573"/>
                    <a:pt x="8191" y="16107"/>
                  </a:cubicBezTo>
                  <a:cubicBezTo>
                    <a:pt x="8017" y="15986"/>
                    <a:pt x="7848" y="15858"/>
                    <a:pt x="7682" y="15725"/>
                  </a:cubicBezTo>
                  <a:cubicBezTo>
                    <a:pt x="7654" y="15702"/>
                    <a:pt x="7625" y="15679"/>
                    <a:pt x="7596" y="15656"/>
                  </a:cubicBezTo>
                  <a:cubicBezTo>
                    <a:pt x="7587" y="15649"/>
                    <a:pt x="7578" y="15641"/>
                    <a:pt x="7569" y="15634"/>
                  </a:cubicBezTo>
                  <a:cubicBezTo>
                    <a:pt x="7540" y="15610"/>
                    <a:pt x="7510" y="15586"/>
                    <a:pt x="7481" y="15562"/>
                  </a:cubicBezTo>
                  <a:cubicBezTo>
                    <a:pt x="7475" y="15557"/>
                    <a:pt x="7471" y="15554"/>
                    <a:pt x="7466" y="15549"/>
                  </a:cubicBezTo>
                  <a:cubicBezTo>
                    <a:pt x="7433" y="15521"/>
                    <a:pt x="7399" y="15494"/>
                    <a:pt x="7366" y="15466"/>
                  </a:cubicBezTo>
                  <a:cubicBezTo>
                    <a:pt x="7364" y="15464"/>
                    <a:pt x="7361" y="15461"/>
                    <a:pt x="7359" y="15459"/>
                  </a:cubicBezTo>
                  <a:cubicBezTo>
                    <a:pt x="7323" y="15429"/>
                    <a:pt x="7288" y="15399"/>
                    <a:pt x="7252" y="15369"/>
                  </a:cubicBezTo>
                  <a:cubicBezTo>
                    <a:pt x="7225" y="15286"/>
                    <a:pt x="7198" y="15204"/>
                    <a:pt x="7171" y="15121"/>
                  </a:cubicBezTo>
                  <a:cubicBezTo>
                    <a:pt x="7154" y="15066"/>
                    <a:pt x="7137" y="15012"/>
                    <a:pt x="7119" y="14957"/>
                  </a:cubicBezTo>
                  <a:cubicBezTo>
                    <a:pt x="7109" y="14925"/>
                    <a:pt x="7100" y="14893"/>
                    <a:pt x="7089" y="14862"/>
                  </a:cubicBezTo>
                  <a:lnTo>
                    <a:pt x="7089" y="14862"/>
                  </a:lnTo>
                  <a:cubicBezTo>
                    <a:pt x="7104" y="14875"/>
                    <a:pt x="7118" y="14887"/>
                    <a:pt x="7132" y="14899"/>
                  </a:cubicBezTo>
                  <a:cubicBezTo>
                    <a:pt x="7226" y="14982"/>
                    <a:pt x="7320" y="15064"/>
                    <a:pt x="7414" y="15144"/>
                  </a:cubicBezTo>
                  <a:cubicBezTo>
                    <a:pt x="7442" y="15168"/>
                    <a:pt x="7470" y="15191"/>
                    <a:pt x="7497" y="15215"/>
                  </a:cubicBezTo>
                  <a:cubicBezTo>
                    <a:pt x="7806" y="15474"/>
                    <a:pt x="8124" y="15723"/>
                    <a:pt x="8463" y="15943"/>
                  </a:cubicBezTo>
                  <a:cubicBezTo>
                    <a:pt x="9130" y="16376"/>
                    <a:pt x="9845" y="16725"/>
                    <a:pt x="10558" y="17073"/>
                  </a:cubicBezTo>
                  <a:cubicBezTo>
                    <a:pt x="10907" y="17240"/>
                    <a:pt x="11260" y="17401"/>
                    <a:pt x="11622" y="17542"/>
                  </a:cubicBezTo>
                  <a:cubicBezTo>
                    <a:pt x="11687" y="17567"/>
                    <a:pt x="11754" y="17592"/>
                    <a:pt x="11821" y="17616"/>
                  </a:cubicBezTo>
                  <a:cubicBezTo>
                    <a:pt x="11839" y="17623"/>
                    <a:pt x="11858" y="17630"/>
                    <a:pt x="11876" y="17637"/>
                  </a:cubicBezTo>
                  <a:cubicBezTo>
                    <a:pt x="12101" y="17716"/>
                    <a:pt x="12328" y="17786"/>
                    <a:pt x="12560" y="17844"/>
                  </a:cubicBezTo>
                  <a:cubicBezTo>
                    <a:pt x="12864" y="17925"/>
                    <a:pt x="13174" y="17975"/>
                    <a:pt x="13487" y="18013"/>
                  </a:cubicBezTo>
                  <a:cubicBezTo>
                    <a:pt x="13494" y="18010"/>
                    <a:pt x="13502" y="18008"/>
                    <a:pt x="13510" y="18007"/>
                  </a:cubicBezTo>
                  <a:cubicBezTo>
                    <a:pt x="13517" y="18005"/>
                    <a:pt x="13524" y="18004"/>
                    <a:pt x="13531" y="18004"/>
                  </a:cubicBezTo>
                  <a:cubicBezTo>
                    <a:pt x="13555" y="18004"/>
                    <a:pt x="13578" y="18013"/>
                    <a:pt x="13597" y="18026"/>
                  </a:cubicBezTo>
                  <a:cubicBezTo>
                    <a:pt x="13756" y="18043"/>
                    <a:pt x="13915" y="18058"/>
                    <a:pt x="14073" y="18072"/>
                  </a:cubicBezTo>
                  <a:cubicBezTo>
                    <a:pt x="14183" y="18081"/>
                    <a:pt x="14293" y="18084"/>
                    <a:pt x="14403" y="18084"/>
                  </a:cubicBezTo>
                  <a:cubicBezTo>
                    <a:pt x="14460" y="18084"/>
                    <a:pt x="14517" y="18083"/>
                    <a:pt x="14574" y="18081"/>
                  </a:cubicBezTo>
                  <a:cubicBezTo>
                    <a:pt x="14725" y="17610"/>
                    <a:pt x="14873" y="17137"/>
                    <a:pt x="15027" y="16666"/>
                  </a:cubicBezTo>
                  <a:cubicBezTo>
                    <a:pt x="15219" y="16079"/>
                    <a:pt x="15409" y="15491"/>
                    <a:pt x="15600" y="14902"/>
                  </a:cubicBezTo>
                  <a:cubicBezTo>
                    <a:pt x="15691" y="14623"/>
                    <a:pt x="15780" y="14343"/>
                    <a:pt x="15873" y="14064"/>
                  </a:cubicBezTo>
                  <a:cubicBezTo>
                    <a:pt x="15918" y="13927"/>
                    <a:pt x="15963" y="13790"/>
                    <a:pt x="16006" y="13653"/>
                  </a:cubicBezTo>
                  <a:cubicBezTo>
                    <a:pt x="16029" y="13585"/>
                    <a:pt x="16053" y="13516"/>
                    <a:pt x="16074" y="13448"/>
                  </a:cubicBezTo>
                  <a:cubicBezTo>
                    <a:pt x="16085" y="13417"/>
                    <a:pt x="16096" y="13384"/>
                    <a:pt x="16107" y="13352"/>
                  </a:cubicBezTo>
                  <a:cubicBezTo>
                    <a:pt x="16117" y="13313"/>
                    <a:pt x="16136" y="13279"/>
                    <a:pt x="16163" y="13249"/>
                  </a:cubicBezTo>
                  <a:cubicBezTo>
                    <a:pt x="16178" y="13201"/>
                    <a:pt x="16193" y="13157"/>
                    <a:pt x="16204" y="13123"/>
                  </a:cubicBezTo>
                  <a:cubicBezTo>
                    <a:pt x="16291" y="12846"/>
                    <a:pt x="16408" y="12579"/>
                    <a:pt x="16516" y="12310"/>
                  </a:cubicBezTo>
                  <a:cubicBezTo>
                    <a:pt x="16668" y="11939"/>
                    <a:pt x="16809" y="11561"/>
                    <a:pt x="17006" y="11210"/>
                  </a:cubicBezTo>
                  <a:cubicBezTo>
                    <a:pt x="17198" y="10868"/>
                    <a:pt x="17462" y="10574"/>
                    <a:pt x="17696" y="10262"/>
                  </a:cubicBezTo>
                  <a:cubicBezTo>
                    <a:pt x="18034" y="9809"/>
                    <a:pt x="18298" y="9321"/>
                    <a:pt x="18621" y="8851"/>
                  </a:cubicBezTo>
                  <a:cubicBezTo>
                    <a:pt x="18828" y="8522"/>
                    <a:pt x="19574" y="7653"/>
                    <a:pt x="20099" y="7653"/>
                  </a:cubicBezTo>
                  <a:cubicBezTo>
                    <a:pt x="20206" y="7653"/>
                    <a:pt x="20304" y="7690"/>
                    <a:pt x="20387" y="7774"/>
                  </a:cubicBezTo>
                  <a:cubicBezTo>
                    <a:pt x="20630" y="8054"/>
                    <a:pt x="20556" y="8459"/>
                    <a:pt x="20485" y="8791"/>
                  </a:cubicBezTo>
                  <a:cubicBezTo>
                    <a:pt x="20433" y="9042"/>
                    <a:pt x="20360" y="9289"/>
                    <a:pt x="20276" y="9530"/>
                  </a:cubicBezTo>
                  <a:cubicBezTo>
                    <a:pt x="20400" y="9290"/>
                    <a:pt x="20518" y="9047"/>
                    <a:pt x="20640" y="8807"/>
                  </a:cubicBezTo>
                  <a:cubicBezTo>
                    <a:pt x="20885" y="8325"/>
                    <a:pt x="21129" y="7842"/>
                    <a:pt x="21359" y="7352"/>
                  </a:cubicBezTo>
                  <a:cubicBezTo>
                    <a:pt x="21581" y="6869"/>
                    <a:pt x="21803" y="6367"/>
                    <a:pt x="22114" y="5931"/>
                  </a:cubicBezTo>
                  <a:cubicBezTo>
                    <a:pt x="22397" y="5548"/>
                    <a:pt x="22632" y="5039"/>
                    <a:pt x="23113" y="4881"/>
                  </a:cubicBezTo>
                  <a:cubicBezTo>
                    <a:pt x="23140" y="4878"/>
                    <a:pt x="23166" y="4876"/>
                    <a:pt x="23190" y="4876"/>
                  </a:cubicBezTo>
                  <a:cubicBezTo>
                    <a:pt x="23482" y="4876"/>
                    <a:pt x="23590" y="5108"/>
                    <a:pt x="23633" y="5378"/>
                  </a:cubicBezTo>
                  <a:cubicBezTo>
                    <a:pt x="23646" y="5375"/>
                    <a:pt x="23661" y="5374"/>
                    <a:pt x="23676" y="5374"/>
                  </a:cubicBezTo>
                  <a:cubicBezTo>
                    <a:pt x="23791" y="5374"/>
                    <a:pt x="23939" y="5446"/>
                    <a:pt x="24009" y="5510"/>
                  </a:cubicBezTo>
                  <a:cubicBezTo>
                    <a:pt x="24282" y="5728"/>
                    <a:pt x="24446" y="6015"/>
                    <a:pt x="24548" y="6334"/>
                  </a:cubicBezTo>
                  <a:cubicBezTo>
                    <a:pt x="24656" y="6348"/>
                    <a:pt x="24760" y="6419"/>
                    <a:pt x="24837" y="6489"/>
                  </a:cubicBezTo>
                  <a:cubicBezTo>
                    <a:pt x="25055" y="6685"/>
                    <a:pt x="25206" y="6927"/>
                    <a:pt x="25311" y="7192"/>
                  </a:cubicBezTo>
                  <a:cubicBezTo>
                    <a:pt x="25501" y="6424"/>
                    <a:pt x="25588" y="5636"/>
                    <a:pt x="25660" y="4850"/>
                  </a:cubicBezTo>
                  <a:cubicBezTo>
                    <a:pt x="25681" y="4611"/>
                    <a:pt x="25697" y="4373"/>
                    <a:pt x="25706" y="4134"/>
                  </a:cubicBezTo>
                  <a:cubicBezTo>
                    <a:pt x="25706" y="4128"/>
                    <a:pt x="25706" y="4122"/>
                    <a:pt x="25706" y="4117"/>
                  </a:cubicBezTo>
                  <a:cubicBezTo>
                    <a:pt x="25560" y="4000"/>
                    <a:pt x="25465" y="3832"/>
                    <a:pt x="25367" y="3673"/>
                  </a:cubicBezTo>
                  <a:cubicBezTo>
                    <a:pt x="25210" y="3903"/>
                    <a:pt x="24981" y="4017"/>
                    <a:pt x="24743" y="4017"/>
                  </a:cubicBezTo>
                  <a:cubicBezTo>
                    <a:pt x="24566" y="4017"/>
                    <a:pt x="24384" y="3954"/>
                    <a:pt x="24224" y="3827"/>
                  </a:cubicBezTo>
                  <a:cubicBezTo>
                    <a:pt x="24054" y="3666"/>
                    <a:pt x="23976" y="3435"/>
                    <a:pt x="23886" y="3225"/>
                  </a:cubicBezTo>
                  <a:cubicBezTo>
                    <a:pt x="23774" y="3337"/>
                    <a:pt x="23635" y="3384"/>
                    <a:pt x="23491" y="3384"/>
                  </a:cubicBezTo>
                  <a:cubicBezTo>
                    <a:pt x="23249" y="3384"/>
                    <a:pt x="22993" y="3252"/>
                    <a:pt x="22831" y="3079"/>
                  </a:cubicBezTo>
                  <a:cubicBezTo>
                    <a:pt x="22498" y="2747"/>
                    <a:pt x="22212" y="2374"/>
                    <a:pt x="21897" y="2027"/>
                  </a:cubicBezTo>
                  <a:cubicBezTo>
                    <a:pt x="21709" y="2335"/>
                    <a:pt x="21503" y="2453"/>
                    <a:pt x="21294" y="2453"/>
                  </a:cubicBezTo>
                  <a:cubicBezTo>
                    <a:pt x="20824" y="2453"/>
                    <a:pt x="20335" y="1859"/>
                    <a:pt x="19990" y="1484"/>
                  </a:cubicBezTo>
                  <a:cubicBezTo>
                    <a:pt x="19810" y="1691"/>
                    <a:pt x="19541" y="1820"/>
                    <a:pt x="19268" y="1820"/>
                  </a:cubicBezTo>
                  <a:cubicBezTo>
                    <a:pt x="19205" y="1820"/>
                    <a:pt x="19142" y="1813"/>
                    <a:pt x="19079" y="1799"/>
                  </a:cubicBezTo>
                  <a:cubicBezTo>
                    <a:pt x="18792" y="1715"/>
                    <a:pt x="18578" y="1486"/>
                    <a:pt x="18389" y="1266"/>
                  </a:cubicBezTo>
                  <a:cubicBezTo>
                    <a:pt x="18190" y="1470"/>
                    <a:pt x="17953" y="1556"/>
                    <a:pt x="17713" y="1556"/>
                  </a:cubicBezTo>
                  <a:cubicBezTo>
                    <a:pt x="17281" y="1556"/>
                    <a:pt x="16838" y="1276"/>
                    <a:pt x="16586" y="900"/>
                  </a:cubicBezTo>
                  <a:cubicBezTo>
                    <a:pt x="16372" y="1267"/>
                    <a:pt x="16108" y="1409"/>
                    <a:pt x="15833" y="1409"/>
                  </a:cubicBezTo>
                  <a:cubicBezTo>
                    <a:pt x="15398" y="1409"/>
                    <a:pt x="14935" y="1056"/>
                    <a:pt x="14592" y="679"/>
                  </a:cubicBezTo>
                  <a:cubicBezTo>
                    <a:pt x="14494" y="888"/>
                    <a:pt x="14309" y="1048"/>
                    <a:pt x="14077" y="1084"/>
                  </a:cubicBezTo>
                  <a:cubicBezTo>
                    <a:pt x="14041" y="1091"/>
                    <a:pt x="14007" y="1095"/>
                    <a:pt x="13973" y="1095"/>
                  </a:cubicBezTo>
                  <a:cubicBezTo>
                    <a:pt x="13611" y="1095"/>
                    <a:pt x="13369" y="702"/>
                    <a:pt x="13228" y="403"/>
                  </a:cubicBezTo>
                  <a:cubicBezTo>
                    <a:pt x="13022" y="861"/>
                    <a:pt x="12741" y="1057"/>
                    <a:pt x="12441" y="1057"/>
                  </a:cubicBezTo>
                  <a:cubicBezTo>
                    <a:pt x="12118" y="1057"/>
                    <a:pt x="11775" y="830"/>
                    <a:pt x="11482" y="456"/>
                  </a:cubicBezTo>
                  <a:cubicBezTo>
                    <a:pt x="11442" y="805"/>
                    <a:pt x="11221" y="1102"/>
                    <a:pt x="10926" y="1102"/>
                  </a:cubicBezTo>
                  <a:cubicBezTo>
                    <a:pt x="10821" y="1102"/>
                    <a:pt x="10707" y="1065"/>
                    <a:pt x="10589" y="979"/>
                  </a:cubicBezTo>
                  <a:cubicBezTo>
                    <a:pt x="10511" y="1257"/>
                    <a:pt x="10288" y="1368"/>
                    <a:pt x="10043" y="1368"/>
                  </a:cubicBezTo>
                  <a:cubicBezTo>
                    <a:pt x="9945" y="1368"/>
                    <a:pt x="9843" y="1350"/>
                    <a:pt x="9746" y="1318"/>
                  </a:cubicBezTo>
                  <a:cubicBezTo>
                    <a:pt x="9659" y="1660"/>
                    <a:pt x="9662" y="2026"/>
                    <a:pt x="9531" y="2355"/>
                  </a:cubicBezTo>
                  <a:cubicBezTo>
                    <a:pt x="9543" y="2374"/>
                    <a:pt x="9556" y="2393"/>
                    <a:pt x="9569" y="2413"/>
                  </a:cubicBezTo>
                  <a:cubicBezTo>
                    <a:pt x="9578" y="2427"/>
                    <a:pt x="9585" y="2442"/>
                    <a:pt x="9588" y="2457"/>
                  </a:cubicBezTo>
                  <a:lnTo>
                    <a:pt x="9588" y="2458"/>
                  </a:lnTo>
                  <a:cubicBezTo>
                    <a:pt x="9589" y="2461"/>
                    <a:pt x="9591" y="2464"/>
                    <a:pt x="9592" y="2467"/>
                  </a:cubicBezTo>
                  <a:cubicBezTo>
                    <a:pt x="9595" y="2488"/>
                    <a:pt x="9595" y="2509"/>
                    <a:pt x="9591" y="2529"/>
                  </a:cubicBezTo>
                  <a:cubicBezTo>
                    <a:pt x="9586" y="2551"/>
                    <a:pt x="9574" y="2572"/>
                    <a:pt x="9558" y="2589"/>
                  </a:cubicBezTo>
                  <a:cubicBezTo>
                    <a:pt x="9555" y="2594"/>
                    <a:pt x="9550" y="2597"/>
                    <a:pt x="9547" y="2601"/>
                  </a:cubicBezTo>
                  <a:cubicBezTo>
                    <a:pt x="9539" y="2607"/>
                    <a:pt x="9530" y="2612"/>
                    <a:pt x="9519" y="2617"/>
                  </a:cubicBezTo>
                  <a:cubicBezTo>
                    <a:pt x="9517" y="2618"/>
                    <a:pt x="9513" y="2619"/>
                    <a:pt x="9510" y="2621"/>
                  </a:cubicBezTo>
                  <a:cubicBezTo>
                    <a:pt x="9498" y="2625"/>
                    <a:pt x="9485" y="2627"/>
                    <a:pt x="9472" y="2627"/>
                  </a:cubicBezTo>
                  <a:cubicBezTo>
                    <a:pt x="9467" y="2627"/>
                    <a:pt x="9463" y="2627"/>
                    <a:pt x="9458" y="2626"/>
                  </a:cubicBezTo>
                  <a:lnTo>
                    <a:pt x="9450" y="2626"/>
                  </a:lnTo>
                  <a:cubicBezTo>
                    <a:pt x="9444" y="2625"/>
                    <a:pt x="9437" y="2624"/>
                    <a:pt x="9432" y="2622"/>
                  </a:cubicBezTo>
                  <a:cubicBezTo>
                    <a:pt x="9407" y="2615"/>
                    <a:pt x="9385" y="2600"/>
                    <a:pt x="9370" y="2577"/>
                  </a:cubicBezTo>
                  <a:cubicBezTo>
                    <a:pt x="9361" y="2564"/>
                    <a:pt x="9353" y="2551"/>
                    <a:pt x="9345" y="2539"/>
                  </a:cubicBezTo>
                  <a:cubicBezTo>
                    <a:pt x="9289" y="2524"/>
                    <a:pt x="9241" y="2470"/>
                    <a:pt x="9251" y="2400"/>
                  </a:cubicBezTo>
                  <a:cubicBezTo>
                    <a:pt x="8926" y="1932"/>
                    <a:pt x="8555" y="1492"/>
                    <a:pt x="8143" y="1099"/>
                  </a:cubicBezTo>
                  <a:cubicBezTo>
                    <a:pt x="7412" y="382"/>
                    <a:pt x="6384" y="1"/>
                    <a:pt x="5360"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7651475" y="2411300"/>
              <a:ext cx="708475" cy="1180500"/>
            </a:xfrm>
            <a:custGeom>
              <a:avLst/>
              <a:gdLst/>
              <a:ahLst/>
              <a:cxnLst/>
              <a:rect l="l" t="t" r="r" b="b"/>
              <a:pathLst>
                <a:path w="28339" h="47220" extrusionOk="0">
                  <a:moveTo>
                    <a:pt x="25660" y="0"/>
                  </a:moveTo>
                  <a:cubicBezTo>
                    <a:pt x="25625" y="0"/>
                    <a:pt x="25590" y="10"/>
                    <a:pt x="25559" y="31"/>
                  </a:cubicBezTo>
                  <a:cubicBezTo>
                    <a:pt x="25176" y="270"/>
                    <a:pt x="24975" y="704"/>
                    <a:pt x="24721" y="1062"/>
                  </a:cubicBezTo>
                  <a:cubicBezTo>
                    <a:pt x="24409" y="1535"/>
                    <a:pt x="24208" y="2067"/>
                    <a:pt x="23961" y="2574"/>
                  </a:cubicBezTo>
                  <a:cubicBezTo>
                    <a:pt x="23663" y="3192"/>
                    <a:pt x="23353" y="3804"/>
                    <a:pt x="23046" y="4419"/>
                  </a:cubicBezTo>
                  <a:cubicBezTo>
                    <a:pt x="22889" y="4732"/>
                    <a:pt x="22721" y="5039"/>
                    <a:pt x="22527" y="5333"/>
                  </a:cubicBezTo>
                  <a:cubicBezTo>
                    <a:pt x="22403" y="5528"/>
                    <a:pt x="22260" y="5712"/>
                    <a:pt x="22126" y="5903"/>
                  </a:cubicBezTo>
                  <a:cubicBezTo>
                    <a:pt x="22116" y="5932"/>
                    <a:pt x="22100" y="5956"/>
                    <a:pt x="22080" y="5975"/>
                  </a:cubicBezTo>
                  <a:cubicBezTo>
                    <a:pt x="21866" y="6528"/>
                    <a:pt x="21707" y="7102"/>
                    <a:pt x="21467" y="7644"/>
                  </a:cubicBezTo>
                  <a:cubicBezTo>
                    <a:pt x="21439" y="7705"/>
                    <a:pt x="21392" y="7731"/>
                    <a:pt x="21346" y="7731"/>
                  </a:cubicBezTo>
                  <a:cubicBezTo>
                    <a:pt x="21260" y="7731"/>
                    <a:pt x="21175" y="7641"/>
                    <a:pt x="21218" y="7532"/>
                  </a:cubicBezTo>
                  <a:cubicBezTo>
                    <a:pt x="21262" y="7434"/>
                    <a:pt x="21307" y="7336"/>
                    <a:pt x="21345" y="7236"/>
                  </a:cubicBezTo>
                  <a:cubicBezTo>
                    <a:pt x="21542" y="6684"/>
                    <a:pt x="21696" y="6106"/>
                    <a:pt x="21938" y="5566"/>
                  </a:cubicBezTo>
                  <a:cubicBezTo>
                    <a:pt x="22255" y="4852"/>
                    <a:pt x="22593" y="4169"/>
                    <a:pt x="22744" y="3391"/>
                  </a:cubicBezTo>
                  <a:cubicBezTo>
                    <a:pt x="22776" y="3212"/>
                    <a:pt x="22801" y="3011"/>
                    <a:pt x="22705" y="2847"/>
                  </a:cubicBezTo>
                  <a:cubicBezTo>
                    <a:pt x="22669" y="2797"/>
                    <a:pt x="22621" y="2777"/>
                    <a:pt x="22568" y="2777"/>
                  </a:cubicBezTo>
                  <a:cubicBezTo>
                    <a:pt x="22418" y="2777"/>
                    <a:pt x="22224" y="2928"/>
                    <a:pt x="22115" y="2989"/>
                  </a:cubicBezTo>
                  <a:cubicBezTo>
                    <a:pt x="21557" y="3399"/>
                    <a:pt x="21220" y="4000"/>
                    <a:pt x="20861" y="4580"/>
                  </a:cubicBezTo>
                  <a:cubicBezTo>
                    <a:pt x="20554" y="5118"/>
                    <a:pt x="20139" y="5578"/>
                    <a:pt x="19791" y="6087"/>
                  </a:cubicBezTo>
                  <a:cubicBezTo>
                    <a:pt x="19572" y="6438"/>
                    <a:pt x="19430" y="6829"/>
                    <a:pt x="19273" y="7209"/>
                  </a:cubicBezTo>
                  <a:cubicBezTo>
                    <a:pt x="19126" y="7578"/>
                    <a:pt x="18959" y="7943"/>
                    <a:pt x="18862" y="8329"/>
                  </a:cubicBezTo>
                  <a:cubicBezTo>
                    <a:pt x="18867" y="8405"/>
                    <a:pt x="18847" y="8491"/>
                    <a:pt x="18769" y="8515"/>
                  </a:cubicBezTo>
                  <a:cubicBezTo>
                    <a:pt x="18751" y="8568"/>
                    <a:pt x="18734" y="8621"/>
                    <a:pt x="18717" y="8674"/>
                  </a:cubicBezTo>
                  <a:cubicBezTo>
                    <a:pt x="18644" y="8898"/>
                    <a:pt x="18571" y="9123"/>
                    <a:pt x="18499" y="9347"/>
                  </a:cubicBezTo>
                  <a:cubicBezTo>
                    <a:pt x="18355" y="9787"/>
                    <a:pt x="18210" y="10228"/>
                    <a:pt x="18065" y="10669"/>
                  </a:cubicBezTo>
                  <a:cubicBezTo>
                    <a:pt x="17920" y="11112"/>
                    <a:pt x="17776" y="11556"/>
                    <a:pt x="17630" y="11999"/>
                  </a:cubicBezTo>
                  <a:cubicBezTo>
                    <a:pt x="17527" y="12310"/>
                    <a:pt x="17423" y="12620"/>
                    <a:pt x="17320" y="12931"/>
                  </a:cubicBezTo>
                  <a:cubicBezTo>
                    <a:pt x="17289" y="13026"/>
                    <a:pt x="17256" y="13120"/>
                    <a:pt x="17225" y="13216"/>
                  </a:cubicBezTo>
                  <a:cubicBezTo>
                    <a:pt x="17214" y="13251"/>
                    <a:pt x="17202" y="13286"/>
                    <a:pt x="17189" y="13321"/>
                  </a:cubicBezTo>
                  <a:cubicBezTo>
                    <a:pt x="17094" y="13614"/>
                    <a:pt x="16992" y="13915"/>
                    <a:pt x="16895" y="14218"/>
                  </a:cubicBezTo>
                  <a:cubicBezTo>
                    <a:pt x="16802" y="14511"/>
                    <a:pt x="16709" y="14802"/>
                    <a:pt x="16615" y="15094"/>
                  </a:cubicBezTo>
                  <a:cubicBezTo>
                    <a:pt x="16430" y="15674"/>
                    <a:pt x="16249" y="16256"/>
                    <a:pt x="16063" y="16837"/>
                  </a:cubicBezTo>
                  <a:cubicBezTo>
                    <a:pt x="15830" y="17564"/>
                    <a:pt x="15587" y="18290"/>
                    <a:pt x="15346" y="19015"/>
                  </a:cubicBezTo>
                  <a:cubicBezTo>
                    <a:pt x="15231" y="19363"/>
                    <a:pt x="15117" y="19711"/>
                    <a:pt x="15005" y="20061"/>
                  </a:cubicBezTo>
                  <a:cubicBezTo>
                    <a:pt x="14968" y="20173"/>
                    <a:pt x="14932" y="20284"/>
                    <a:pt x="14897" y="20396"/>
                  </a:cubicBezTo>
                  <a:cubicBezTo>
                    <a:pt x="14808" y="20673"/>
                    <a:pt x="14720" y="20949"/>
                    <a:pt x="14633" y="21226"/>
                  </a:cubicBezTo>
                  <a:cubicBezTo>
                    <a:pt x="14173" y="22678"/>
                    <a:pt x="13681" y="24120"/>
                    <a:pt x="13194" y="25565"/>
                  </a:cubicBezTo>
                  <a:cubicBezTo>
                    <a:pt x="13103" y="25840"/>
                    <a:pt x="13012" y="26118"/>
                    <a:pt x="12920" y="26397"/>
                  </a:cubicBezTo>
                  <a:cubicBezTo>
                    <a:pt x="12827" y="26679"/>
                    <a:pt x="12738" y="26964"/>
                    <a:pt x="12647" y="27248"/>
                  </a:cubicBezTo>
                  <a:cubicBezTo>
                    <a:pt x="12468" y="27802"/>
                    <a:pt x="12294" y="28359"/>
                    <a:pt x="12116" y="28913"/>
                  </a:cubicBezTo>
                  <a:cubicBezTo>
                    <a:pt x="12037" y="29162"/>
                    <a:pt x="11956" y="29410"/>
                    <a:pt x="11877" y="29659"/>
                  </a:cubicBezTo>
                  <a:cubicBezTo>
                    <a:pt x="11842" y="29766"/>
                    <a:pt x="11808" y="29874"/>
                    <a:pt x="11774" y="29981"/>
                  </a:cubicBezTo>
                  <a:cubicBezTo>
                    <a:pt x="11711" y="30176"/>
                    <a:pt x="11648" y="30370"/>
                    <a:pt x="11585" y="30565"/>
                  </a:cubicBezTo>
                  <a:cubicBezTo>
                    <a:pt x="11448" y="30989"/>
                    <a:pt x="11313" y="31415"/>
                    <a:pt x="11171" y="31839"/>
                  </a:cubicBezTo>
                  <a:cubicBezTo>
                    <a:pt x="11170" y="31846"/>
                    <a:pt x="11168" y="31854"/>
                    <a:pt x="11164" y="31861"/>
                  </a:cubicBezTo>
                  <a:cubicBezTo>
                    <a:pt x="11163" y="31864"/>
                    <a:pt x="11162" y="31868"/>
                    <a:pt x="11161" y="31871"/>
                  </a:cubicBezTo>
                  <a:cubicBezTo>
                    <a:pt x="11142" y="31926"/>
                    <a:pt x="11085" y="31961"/>
                    <a:pt x="11028" y="31961"/>
                  </a:cubicBezTo>
                  <a:cubicBezTo>
                    <a:pt x="11010" y="31961"/>
                    <a:pt x="10991" y="31958"/>
                    <a:pt x="10974" y="31949"/>
                  </a:cubicBezTo>
                  <a:cubicBezTo>
                    <a:pt x="10910" y="31921"/>
                    <a:pt x="10870" y="31839"/>
                    <a:pt x="10893" y="31771"/>
                  </a:cubicBezTo>
                  <a:cubicBezTo>
                    <a:pt x="10895" y="31767"/>
                    <a:pt x="10895" y="31765"/>
                    <a:pt x="10896" y="31762"/>
                  </a:cubicBezTo>
                  <a:cubicBezTo>
                    <a:pt x="10896" y="31762"/>
                    <a:pt x="10896" y="31762"/>
                    <a:pt x="10897" y="31760"/>
                  </a:cubicBezTo>
                  <a:cubicBezTo>
                    <a:pt x="10898" y="31756"/>
                    <a:pt x="10899" y="31750"/>
                    <a:pt x="10902" y="31747"/>
                  </a:cubicBezTo>
                  <a:cubicBezTo>
                    <a:pt x="11122" y="31065"/>
                    <a:pt x="11345" y="30385"/>
                    <a:pt x="11570" y="29705"/>
                  </a:cubicBezTo>
                  <a:cubicBezTo>
                    <a:pt x="11605" y="29599"/>
                    <a:pt x="11640" y="29493"/>
                    <a:pt x="11676" y="29386"/>
                  </a:cubicBezTo>
                  <a:cubicBezTo>
                    <a:pt x="11721" y="29248"/>
                    <a:pt x="11767" y="29109"/>
                    <a:pt x="11813" y="28970"/>
                  </a:cubicBezTo>
                  <a:lnTo>
                    <a:pt x="11813" y="28970"/>
                  </a:lnTo>
                  <a:cubicBezTo>
                    <a:pt x="11812" y="28970"/>
                    <a:pt x="11811" y="28970"/>
                    <a:pt x="11810" y="28970"/>
                  </a:cubicBezTo>
                  <a:cubicBezTo>
                    <a:pt x="11767" y="28970"/>
                    <a:pt x="11725" y="28949"/>
                    <a:pt x="11702" y="28911"/>
                  </a:cubicBezTo>
                  <a:cubicBezTo>
                    <a:pt x="11579" y="28763"/>
                    <a:pt x="11464" y="28610"/>
                    <a:pt x="11350" y="28456"/>
                  </a:cubicBezTo>
                  <a:cubicBezTo>
                    <a:pt x="10952" y="27919"/>
                    <a:pt x="10542" y="27391"/>
                    <a:pt x="10134" y="26862"/>
                  </a:cubicBezTo>
                  <a:cubicBezTo>
                    <a:pt x="9766" y="26385"/>
                    <a:pt x="9394" y="25912"/>
                    <a:pt x="9019" y="25441"/>
                  </a:cubicBezTo>
                  <a:cubicBezTo>
                    <a:pt x="8986" y="25477"/>
                    <a:pt x="8951" y="25513"/>
                    <a:pt x="8918" y="25549"/>
                  </a:cubicBezTo>
                  <a:cubicBezTo>
                    <a:pt x="8018" y="26498"/>
                    <a:pt x="7147" y="27476"/>
                    <a:pt x="6242" y="28420"/>
                  </a:cubicBezTo>
                  <a:cubicBezTo>
                    <a:pt x="5509" y="29176"/>
                    <a:pt x="4735" y="29888"/>
                    <a:pt x="3942" y="30580"/>
                  </a:cubicBezTo>
                  <a:cubicBezTo>
                    <a:pt x="2567" y="31785"/>
                    <a:pt x="1263" y="33065"/>
                    <a:pt x="1" y="34387"/>
                  </a:cubicBezTo>
                  <a:lnTo>
                    <a:pt x="2" y="34387"/>
                  </a:lnTo>
                  <a:cubicBezTo>
                    <a:pt x="19" y="34408"/>
                    <a:pt x="35" y="34429"/>
                    <a:pt x="53" y="34451"/>
                  </a:cubicBezTo>
                  <a:cubicBezTo>
                    <a:pt x="423" y="34922"/>
                    <a:pt x="802" y="35388"/>
                    <a:pt x="1176" y="35856"/>
                  </a:cubicBezTo>
                  <a:cubicBezTo>
                    <a:pt x="1927" y="36793"/>
                    <a:pt x="2659" y="37745"/>
                    <a:pt x="3398" y="38692"/>
                  </a:cubicBezTo>
                  <a:cubicBezTo>
                    <a:pt x="4130" y="39628"/>
                    <a:pt x="4881" y="40547"/>
                    <a:pt x="5618" y="41480"/>
                  </a:cubicBezTo>
                  <a:cubicBezTo>
                    <a:pt x="5990" y="41949"/>
                    <a:pt x="6362" y="42417"/>
                    <a:pt x="6736" y="42886"/>
                  </a:cubicBezTo>
                  <a:cubicBezTo>
                    <a:pt x="6920" y="43119"/>
                    <a:pt x="7106" y="43353"/>
                    <a:pt x="7290" y="43586"/>
                  </a:cubicBezTo>
                  <a:cubicBezTo>
                    <a:pt x="7356" y="43669"/>
                    <a:pt x="7423" y="43752"/>
                    <a:pt x="7487" y="43835"/>
                  </a:cubicBezTo>
                  <a:cubicBezTo>
                    <a:pt x="7520" y="43837"/>
                    <a:pt x="7552" y="43852"/>
                    <a:pt x="7580" y="43881"/>
                  </a:cubicBezTo>
                  <a:cubicBezTo>
                    <a:pt x="8852" y="45196"/>
                    <a:pt x="10812" y="46563"/>
                    <a:pt x="12593" y="47029"/>
                  </a:cubicBezTo>
                  <a:cubicBezTo>
                    <a:pt x="13071" y="47157"/>
                    <a:pt x="13556" y="47219"/>
                    <a:pt x="14037" y="47219"/>
                  </a:cubicBezTo>
                  <a:cubicBezTo>
                    <a:pt x="15240" y="47219"/>
                    <a:pt x="16418" y="46830"/>
                    <a:pt x="17418" y="46107"/>
                  </a:cubicBezTo>
                  <a:cubicBezTo>
                    <a:pt x="18282" y="45494"/>
                    <a:pt x="19111" y="44811"/>
                    <a:pt x="19800" y="44002"/>
                  </a:cubicBezTo>
                  <a:cubicBezTo>
                    <a:pt x="20407" y="43307"/>
                    <a:pt x="20813" y="42471"/>
                    <a:pt x="21194" y="41638"/>
                  </a:cubicBezTo>
                  <a:cubicBezTo>
                    <a:pt x="21572" y="40819"/>
                    <a:pt x="21945" y="39998"/>
                    <a:pt x="22249" y="39148"/>
                  </a:cubicBezTo>
                  <a:cubicBezTo>
                    <a:pt x="22381" y="38787"/>
                    <a:pt x="22493" y="38420"/>
                    <a:pt x="22593" y="38050"/>
                  </a:cubicBezTo>
                  <a:cubicBezTo>
                    <a:pt x="22604" y="38009"/>
                    <a:pt x="22614" y="37970"/>
                    <a:pt x="22625" y="37930"/>
                  </a:cubicBezTo>
                  <a:cubicBezTo>
                    <a:pt x="22643" y="37862"/>
                    <a:pt x="22661" y="37794"/>
                    <a:pt x="22678" y="37724"/>
                  </a:cubicBezTo>
                  <a:cubicBezTo>
                    <a:pt x="22690" y="37678"/>
                    <a:pt x="22702" y="37633"/>
                    <a:pt x="22713" y="37587"/>
                  </a:cubicBezTo>
                  <a:cubicBezTo>
                    <a:pt x="22718" y="37568"/>
                    <a:pt x="22722" y="37549"/>
                    <a:pt x="22727" y="37530"/>
                  </a:cubicBezTo>
                  <a:cubicBezTo>
                    <a:pt x="22801" y="37231"/>
                    <a:pt x="22870" y="36930"/>
                    <a:pt x="22938" y="36631"/>
                  </a:cubicBezTo>
                  <a:cubicBezTo>
                    <a:pt x="22937" y="36609"/>
                    <a:pt x="22936" y="36587"/>
                    <a:pt x="22934" y="36565"/>
                  </a:cubicBezTo>
                  <a:cubicBezTo>
                    <a:pt x="22933" y="36537"/>
                    <a:pt x="22934" y="36511"/>
                    <a:pt x="22945" y="36483"/>
                  </a:cubicBezTo>
                  <a:cubicBezTo>
                    <a:pt x="22953" y="36462"/>
                    <a:pt x="22966" y="36444"/>
                    <a:pt x="22983" y="36430"/>
                  </a:cubicBezTo>
                  <a:cubicBezTo>
                    <a:pt x="23108" y="35871"/>
                    <a:pt x="23236" y="35313"/>
                    <a:pt x="23392" y="34762"/>
                  </a:cubicBezTo>
                  <a:cubicBezTo>
                    <a:pt x="23399" y="34778"/>
                    <a:pt x="23407" y="34794"/>
                    <a:pt x="23416" y="34809"/>
                  </a:cubicBezTo>
                  <a:cubicBezTo>
                    <a:pt x="23485" y="34530"/>
                    <a:pt x="23551" y="34250"/>
                    <a:pt x="23614" y="33970"/>
                  </a:cubicBezTo>
                  <a:cubicBezTo>
                    <a:pt x="23827" y="33063"/>
                    <a:pt x="23990" y="32145"/>
                    <a:pt x="24144" y="31228"/>
                  </a:cubicBezTo>
                  <a:cubicBezTo>
                    <a:pt x="24145" y="31173"/>
                    <a:pt x="24172" y="31129"/>
                    <a:pt x="24212" y="31105"/>
                  </a:cubicBezTo>
                  <a:cubicBezTo>
                    <a:pt x="24215" y="31080"/>
                    <a:pt x="24220" y="31055"/>
                    <a:pt x="24224" y="31031"/>
                  </a:cubicBezTo>
                  <a:cubicBezTo>
                    <a:pt x="24325" y="30430"/>
                    <a:pt x="24422" y="29830"/>
                    <a:pt x="24517" y="29229"/>
                  </a:cubicBezTo>
                  <a:cubicBezTo>
                    <a:pt x="24610" y="28641"/>
                    <a:pt x="24699" y="28053"/>
                    <a:pt x="24794" y="27466"/>
                  </a:cubicBezTo>
                  <a:cubicBezTo>
                    <a:pt x="24907" y="26762"/>
                    <a:pt x="25024" y="26059"/>
                    <a:pt x="25145" y="25357"/>
                  </a:cubicBezTo>
                  <a:cubicBezTo>
                    <a:pt x="25267" y="24651"/>
                    <a:pt x="25394" y="23945"/>
                    <a:pt x="25508" y="23238"/>
                  </a:cubicBezTo>
                  <a:cubicBezTo>
                    <a:pt x="25621" y="22537"/>
                    <a:pt x="25734" y="21836"/>
                    <a:pt x="25851" y="21135"/>
                  </a:cubicBezTo>
                  <a:cubicBezTo>
                    <a:pt x="25908" y="20787"/>
                    <a:pt x="25968" y="20439"/>
                    <a:pt x="26029" y="20091"/>
                  </a:cubicBezTo>
                  <a:cubicBezTo>
                    <a:pt x="26090" y="19737"/>
                    <a:pt x="26155" y="19384"/>
                    <a:pt x="26217" y="19030"/>
                  </a:cubicBezTo>
                  <a:cubicBezTo>
                    <a:pt x="26339" y="18327"/>
                    <a:pt x="26459" y="17623"/>
                    <a:pt x="26575" y="16917"/>
                  </a:cubicBezTo>
                  <a:cubicBezTo>
                    <a:pt x="26630" y="16583"/>
                    <a:pt x="26679" y="16246"/>
                    <a:pt x="26734" y="15912"/>
                  </a:cubicBezTo>
                  <a:cubicBezTo>
                    <a:pt x="26791" y="15565"/>
                    <a:pt x="26850" y="15219"/>
                    <a:pt x="26908" y="14872"/>
                  </a:cubicBezTo>
                  <a:cubicBezTo>
                    <a:pt x="27021" y="14197"/>
                    <a:pt x="27130" y="13520"/>
                    <a:pt x="27243" y="12845"/>
                  </a:cubicBezTo>
                  <a:cubicBezTo>
                    <a:pt x="27289" y="12568"/>
                    <a:pt x="27335" y="12293"/>
                    <a:pt x="27383" y="12016"/>
                  </a:cubicBezTo>
                  <a:cubicBezTo>
                    <a:pt x="27407" y="11871"/>
                    <a:pt x="27431" y="11726"/>
                    <a:pt x="27456" y="11580"/>
                  </a:cubicBezTo>
                  <a:cubicBezTo>
                    <a:pt x="27460" y="11563"/>
                    <a:pt x="27462" y="11546"/>
                    <a:pt x="27466" y="11529"/>
                  </a:cubicBezTo>
                  <a:cubicBezTo>
                    <a:pt x="27451" y="11500"/>
                    <a:pt x="27446" y="11464"/>
                    <a:pt x="27459" y="11426"/>
                  </a:cubicBezTo>
                  <a:cubicBezTo>
                    <a:pt x="27620" y="10896"/>
                    <a:pt x="27777" y="10363"/>
                    <a:pt x="27947" y="9835"/>
                  </a:cubicBezTo>
                  <a:cubicBezTo>
                    <a:pt x="28230" y="8792"/>
                    <a:pt x="28338" y="7698"/>
                    <a:pt x="28299" y="6618"/>
                  </a:cubicBezTo>
                  <a:cubicBezTo>
                    <a:pt x="28292" y="6267"/>
                    <a:pt x="28261" y="5906"/>
                    <a:pt x="28147" y="5574"/>
                  </a:cubicBezTo>
                  <a:cubicBezTo>
                    <a:pt x="28143" y="6243"/>
                    <a:pt x="28111" y="6912"/>
                    <a:pt x="28050" y="7579"/>
                  </a:cubicBezTo>
                  <a:cubicBezTo>
                    <a:pt x="28013" y="8012"/>
                    <a:pt x="27970" y="8444"/>
                    <a:pt x="27908" y="8874"/>
                  </a:cubicBezTo>
                  <a:cubicBezTo>
                    <a:pt x="27844" y="9276"/>
                    <a:pt x="27804" y="9689"/>
                    <a:pt x="27667" y="10075"/>
                  </a:cubicBezTo>
                  <a:cubicBezTo>
                    <a:pt x="27640" y="10137"/>
                    <a:pt x="27594" y="10162"/>
                    <a:pt x="27548" y="10162"/>
                  </a:cubicBezTo>
                  <a:cubicBezTo>
                    <a:pt x="27462" y="10162"/>
                    <a:pt x="27376" y="10071"/>
                    <a:pt x="27417" y="9963"/>
                  </a:cubicBezTo>
                  <a:cubicBezTo>
                    <a:pt x="27547" y="9584"/>
                    <a:pt x="27596" y="9183"/>
                    <a:pt x="27665" y="8790"/>
                  </a:cubicBezTo>
                  <a:cubicBezTo>
                    <a:pt x="27824" y="7698"/>
                    <a:pt x="27894" y="6594"/>
                    <a:pt x="27881" y="5492"/>
                  </a:cubicBezTo>
                  <a:cubicBezTo>
                    <a:pt x="27876" y="4932"/>
                    <a:pt x="27868" y="4372"/>
                    <a:pt x="27824" y="3814"/>
                  </a:cubicBezTo>
                  <a:cubicBezTo>
                    <a:pt x="27822" y="3791"/>
                    <a:pt x="27821" y="3768"/>
                    <a:pt x="27818" y="3744"/>
                  </a:cubicBezTo>
                  <a:cubicBezTo>
                    <a:pt x="27818" y="3742"/>
                    <a:pt x="27818" y="3741"/>
                    <a:pt x="27818" y="3739"/>
                  </a:cubicBezTo>
                  <a:cubicBezTo>
                    <a:pt x="27814" y="3691"/>
                    <a:pt x="27809" y="3643"/>
                    <a:pt x="27804" y="3596"/>
                  </a:cubicBezTo>
                  <a:cubicBezTo>
                    <a:pt x="27801" y="3557"/>
                    <a:pt x="27798" y="3517"/>
                    <a:pt x="27793" y="3478"/>
                  </a:cubicBezTo>
                  <a:cubicBezTo>
                    <a:pt x="27791" y="3454"/>
                    <a:pt x="27788" y="3431"/>
                    <a:pt x="27785" y="3408"/>
                  </a:cubicBezTo>
                  <a:cubicBezTo>
                    <a:pt x="27779" y="3350"/>
                    <a:pt x="27772" y="3293"/>
                    <a:pt x="27764" y="3235"/>
                  </a:cubicBezTo>
                  <a:cubicBezTo>
                    <a:pt x="27758" y="3185"/>
                    <a:pt x="27751" y="3136"/>
                    <a:pt x="27743" y="3086"/>
                  </a:cubicBezTo>
                  <a:cubicBezTo>
                    <a:pt x="27740" y="3063"/>
                    <a:pt x="27736" y="3039"/>
                    <a:pt x="27733" y="3016"/>
                  </a:cubicBezTo>
                  <a:cubicBezTo>
                    <a:pt x="27731" y="2999"/>
                    <a:pt x="27728" y="2981"/>
                    <a:pt x="27726" y="2963"/>
                  </a:cubicBezTo>
                  <a:cubicBezTo>
                    <a:pt x="27725" y="2962"/>
                    <a:pt x="27725" y="2959"/>
                    <a:pt x="27725" y="2957"/>
                  </a:cubicBezTo>
                  <a:cubicBezTo>
                    <a:pt x="27723" y="2942"/>
                    <a:pt x="27720" y="2926"/>
                    <a:pt x="27718" y="2910"/>
                  </a:cubicBezTo>
                  <a:cubicBezTo>
                    <a:pt x="27704" y="2822"/>
                    <a:pt x="27689" y="2731"/>
                    <a:pt x="27671" y="2640"/>
                  </a:cubicBezTo>
                  <a:cubicBezTo>
                    <a:pt x="27667" y="2626"/>
                    <a:pt x="27665" y="2613"/>
                    <a:pt x="27662" y="2600"/>
                  </a:cubicBezTo>
                  <a:cubicBezTo>
                    <a:pt x="27660" y="2595"/>
                    <a:pt x="27659" y="2591"/>
                    <a:pt x="27659" y="2586"/>
                  </a:cubicBezTo>
                  <a:cubicBezTo>
                    <a:pt x="27656" y="2571"/>
                    <a:pt x="27652" y="2556"/>
                    <a:pt x="27649" y="2542"/>
                  </a:cubicBezTo>
                  <a:cubicBezTo>
                    <a:pt x="27649" y="2541"/>
                    <a:pt x="27648" y="2540"/>
                    <a:pt x="27648" y="2539"/>
                  </a:cubicBezTo>
                  <a:cubicBezTo>
                    <a:pt x="27560" y="2163"/>
                    <a:pt x="27408" y="1795"/>
                    <a:pt x="27111" y="1561"/>
                  </a:cubicBezTo>
                  <a:lnTo>
                    <a:pt x="27111" y="1561"/>
                  </a:lnTo>
                  <a:cubicBezTo>
                    <a:pt x="27197" y="2041"/>
                    <a:pt x="27189" y="2558"/>
                    <a:pt x="27209" y="3006"/>
                  </a:cubicBezTo>
                  <a:cubicBezTo>
                    <a:pt x="27206" y="4617"/>
                    <a:pt x="26707" y="6174"/>
                    <a:pt x="26185" y="7683"/>
                  </a:cubicBezTo>
                  <a:cubicBezTo>
                    <a:pt x="26160" y="7740"/>
                    <a:pt x="26118" y="7763"/>
                    <a:pt x="26076" y="7763"/>
                  </a:cubicBezTo>
                  <a:cubicBezTo>
                    <a:pt x="25997" y="7763"/>
                    <a:pt x="25918" y="7680"/>
                    <a:pt x="25957" y="7581"/>
                  </a:cubicBezTo>
                  <a:cubicBezTo>
                    <a:pt x="26147" y="7058"/>
                    <a:pt x="26309" y="6528"/>
                    <a:pt x="26470" y="5996"/>
                  </a:cubicBezTo>
                  <a:cubicBezTo>
                    <a:pt x="26712" y="5170"/>
                    <a:pt x="26849" y="4318"/>
                    <a:pt x="26933" y="3464"/>
                  </a:cubicBezTo>
                  <a:cubicBezTo>
                    <a:pt x="26960" y="3047"/>
                    <a:pt x="26928" y="2621"/>
                    <a:pt x="26909" y="2202"/>
                  </a:cubicBezTo>
                  <a:cubicBezTo>
                    <a:pt x="26892" y="1960"/>
                    <a:pt x="26866" y="1708"/>
                    <a:pt x="26809" y="1464"/>
                  </a:cubicBezTo>
                  <a:cubicBezTo>
                    <a:pt x="26804" y="1460"/>
                    <a:pt x="26800" y="1454"/>
                    <a:pt x="26798" y="1448"/>
                  </a:cubicBezTo>
                  <a:cubicBezTo>
                    <a:pt x="26781" y="1419"/>
                    <a:pt x="26776" y="1388"/>
                    <a:pt x="26781" y="1357"/>
                  </a:cubicBezTo>
                  <a:cubicBezTo>
                    <a:pt x="26717" y="1136"/>
                    <a:pt x="26623" y="928"/>
                    <a:pt x="26475" y="749"/>
                  </a:cubicBezTo>
                  <a:cubicBezTo>
                    <a:pt x="26392" y="656"/>
                    <a:pt x="26292" y="564"/>
                    <a:pt x="26171" y="525"/>
                  </a:cubicBezTo>
                  <a:cubicBezTo>
                    <a:pt x="26161" y="526"/>
                    <a:pt x="26152" y="527"/>
                    <a:pt x="26144" y="527"/>
                  </a:cubicBezTo>
                  <a:cubicBezTo>
                    <a:pt x="26140" y="527"/>
                    <a:pt x="26136" y="526"/>
                    <a:pt x="26133" y="526"/>
                  </a:cubicBezTo>
                  <a:lnTo>
                    <a:pt x="26133" y="526"/>
                  </a:lnTo>
                  <a:cubicBezTo>
                    <a:pt x="26138" y="638"/>
                    <a:pt x="26139" y="746"/>
                    <a:pt x="26143" y="835"/>
                  </a:cubicBezTo>
                  <a:cubicBezTo>
                    <a:pt x="26118" y="1469"/>
                    <a:pt x="25969" y="2094"/>
                    <a:pt x="25841" y="2713"/>
                  </a:cubicBezTo>
                  <a:cubicBezTo>
                    <a:pt x="25639" y="3538"/>
                    <a:pt x="25406" y="4359"/>
                    <a:pt x="25113" y="5158"/>
                  </a:cubicBezTo>
                  <a:cubicBezTo>
                    <a:pt x="24905" y="5701"/>
                    <a:pt x="24622" y="6181"/>
                    <a:pt x="24399" y="6724"/>
                  </a:cubicBezTo>
                  <a:cubicBezTo>
                    <a:pt x="24261" y="7039"/>
                    <a:pt x="24112" y="7349"/>
                    <a:pt x="23952" y="7653"/>
                  </a:cubicBezTo>
                  <a:cubicBezTo>
                    <a:pt x="23918" y="7715"/>
                    <a:pt x="23884" y="7779"/>
                    <a:pt x="23852" y="7843"/>
                  </a:cubicBezTo>
                  <a:cubicBezTo>
                    <a:pt x="23824" y="7910"/>
                    <a:pt x="23787" y="7985"/>
                    <a:pt x="23707" y="7997"/>
                  </a:cubicBezTo>
                  <a:cubicBezTo>
                    <a:pt x="23700" y="7998"/>
                    <a:pt x="23693" y="7998"/>
                    <a:pt x="23687" y="7998"/>
                  </a:cubicBezTo>
                  <a:cubicBezTo>
                    <a:pt x="23614" y="7998"/>
                    <a:pt x="23548" y="7936"/>
                    <a:pt x="23541" y="7862"/>
                  </a:cubicBezTo>
                  <a:cubicBezTo>
                    <a:pt x="23535" y="7822"/>
                    <a:pt x="23545" y="7785"/>
                    <a:pt x="23566" y="7751"/>
                  </a:cubicBezTo>
                  <a:cubicBezTo>
                    <a:pt x="23628" y="7613"/>
                    <a:pt x="23714" y="7469"/>
                    <a:pt x="23784" y="7330"/>
                  </a:cubicBezTo>
                  <a:cubicBezTo>
                    <a:pt x="24046" y="6828"/>
                    <a:pt x="24251" y="6326"/>
                    <a:pt x="24514" y="5818"/>
                  </a:cubicBezTo>
                  <a:cubicBezTo>
                    <a:pt x="24847" y="5212"/>
                    <a:pt x="25051" y="4549"/>
                    <a:pt x="25233" y="3885"/>
                  </a:cubicBezTo>
                  <a:cubicBezTo>
                    <a:pt x="25360" y="3438"/>
                    <a:pt x="25484" y="2988"/>
                    <a:pt x="25584" y="2534"/>
                  </a:cubicBezTo>
                  <a:cubicBezTo>
                    <a:pt x="25697" y="1987"/>
                    <a:pt x="25828" y="1439"/>
                    <a:pt x="25877" y="880"/>
                  </a:cubicBezTo>
                  <a:cubicBezTo>
                    <a:pt x="25884" y="652"/>
                    <a:pt x="25874" y="422"/>
                    <a:pt x="25839" y="198"/>
                  </a:cubicBezTo>
                  <a:cubicBezTo>
                    <a:pt x="25826" y="147"/>
                    <a:pt x="25822" y="90"/>
                    <a:pt x="25788" y="50"/>
                  </a:cubicBezTo>
                  <a:cubicBezTo>
                    <a:pt x="25752" y="17"/>
                    <a:pt x="25706" y="0"/>
                    <a:pt x="25660"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8231700" y="2521875"/>
              <a:ext cx="153450" cy="976925"/>
            </a:xfrm>
            <a:custGeom>
              <a:avLst/>
              <a:gdLst/>
              <a:ahLst/>
              <a:cxnLst/>
              <a:rect l="l" t="t" r="r" b="b"/>
              <a:pathLst>
                <a:path w="6138" h="39077" extrusionOk="0">
                  <a:moveTo>
                    <a:pt x="4918" y="0"/>
                  </a:moveTo>
                  <a:lnTo>
                    <a:pt x="4918" y="0"/>
                  </a:lnTo>
                  <a:cubicBezTo>
                    <a:pt x="4926" y="184"/>
                    <a:pt x="4931" y="366"/>
                    <a:pt x="4934" y="548"/>
                  </a:cubicBezTo>
                  <a:cubicBezTo>
                    <a:pt x="5030" y="650"/>
                    <a:pt x="5082" y="792"/>
                    <a:pt x="5141" y="918"/>
                  </a:cubicBezTo>
                  <a:cubicBezTo>
                    <a:pt x="5243" y="1151"/>
                    <a:pt x="5304" y="1401"/>
                    <a:pt x="5327" y="1656"/>
                  </a:cubicBezTo>
                  <a:cubicBezTo>
                    <a:pt x="5438" y="2852"/>
                    <a:pt x="5332" y="4069"/>
                    <a:pt x="5062" y="5240"/>
                  </a:cubicBezTo>
                  <a:cubicBezTo>
                    <a:pt x="4891" y="5826"/>
                    <a:pt x="4690" y="6404"/>
                    <a:pt x="4512" y="6988"/>
                  </a:cubicBezTo>
                  <a:cubicBezTo>
                    <a:pt x="4515" y="6991"/>
                    <a:pt x="4518" y="6996"/>
                    <a:pt x="4521" y="7001"/>
                  </a:cubicBezTo>
                  <a:cubicBezTo>
                    <a:pt x="4544" y="7046"/>
                    <a:pt x="4531" y="7097"/>
                    <a:pt x="4523" y="7145"/>
                  </a:cubicBezTo>
                  <a:cubicBezTo>
                    <a:pt x="4503" y="7269"/>
                    <a:pt x="4483" y="7394"/>
                    <a:pt x="4463" y="7518"/>
                  </a:cubicBezTo>
                  <a:cubicBezTo>
                    <a:pt x="4424" y="7756"/>
                    <a:pt x="4385" y="7993"/>
                    <a:pt x="4344" y="8231"/>
                  </a:cubicBezTo>
                  <a:cubicBezTo>
                    <a:pt x="4255" y="8768"/>
                    <a:pt x="4163" y="9306"/>
                    <a:pt x="4072" y="9843"/>
                  </a:cubicBezTo>
                  <a:cubicBezTo>
                    <a:pt x="3974" y="10424"/>
                    <a:pt x="3878" y="11006"/>
                    <a:pt x="3781" y="11587"/>
                  </a:cubicBezTo>
                  <a:cubicBezTo>
                    <a:pt x="3732" y="11867"/>
                    <a:pt x="3679" y="12146"/>
                    <a:pt x="3632" y="12425"/>
                  </a:cubicBezTo>
                  <a:cubicBezTo>
                    <a:pt x="3581" y="12720"/>
                    <a:pt x="3530" y="13015"/>
                    <a:pt x="3482" y="13310"/>
                  </a:cubicBezTo>
                  <a:cubicBezTo>
                    <a:pt x="3250" y="14719"/>
                    <a:pt x="3039" y="16132"/>
                    <a:pt x="2795" y="17540"/>
                  </a:cubicBezTo>
                  <a:cubicBezTo>
                    <a:pt x="2674" y="18242"/>
                    <a:pt x="2552" y="18944"/>
                    <a:pt x="2436" y="19647"/>
                  </a:cubicBezTo>
                  <a:cubicBezTo>
                    <a:pt x="2321" y="20351"/>
                    <a:pt x="2214" y="21058"/>
                    <a:pt x="2095" y="21762"/>
                  </a:cubicBezTo>
                  <a:cubicBezTo>
                    <a:pt x="1978" y="22459"/>
                    <a:pt x="1858" y="23157"/>
                    <a:pt x="1735" y="23854"/>
                  </a:cubicBezTo>
                  <a:cubicBezTo>
                    <a:pt x="1609" y="24562"/>
                    <a:pt x="1482" y="25268"/>
                    <a:pt x="1361" y="25977"/>
                  </a:cubicBezTo>
                  <a:cubicBezTo>
                    <a:pt x="1280" y="26449"/>
                    <a:pt x="1204" y="26920"/>
                    <a:pt x="1128" y="27393"/>
                  </a:cubicBezTo>
                  <a:cubicBezTo>
                    <a:pt x="1124" y="27388"/>
                    <a:pt x="1118" y="27384"/>
                    <a:pt x="1112" y="27380"/>
                  </a:cubicBezTo>
                  <a:cubicBezTo>
                    <a:pt x="1096" y="27471"/>
                    <a:pt x="1080" y="27561"/>
                    <a:pt x="1064" y="27652"/>
                  </a:cubicBezTo>
                  <a:cubicBezTo>
                    <a:pt x="884" y="28669"/>
                    <a:pt x="665" y="29680"/>
                    <a:pt x="409" y="30680"/>
                  </a:cubicBezTo>
                  <a:cubicBezTo>
                    <a:pt x="400" y="30711"/>
                    <a:pt x="385" y="30734"/>
                    <a:pt x="367" y="30751"/>
                  </a:cubicBezTo>
                  <a:cubicBezTo>
                    <a:pt x="235" y="31245"/>
                    <a:pt x="120" y="31744"/>
                    <a:pt x="1" y="32243"/>
                  </a:cubicBezTo>
                  <a:cubicBezTo>
                    <a:pt x="8" y="32348"/>
                    <a:pt x="14" y="32454"/>
                    <a:pt x="19" y="32559"/>
                  </a:cubicBezTo>
                  <a:cubicBezTo>
                    <a:pt x="37" y="32839"/>
                    <a:pt x="50" y="33120"/>
                    <a:pt x="65" y="33402"/>
                  </a:cubicBezTo>
                  <a:cubicBezTo>
                    <a:pt x="97" y="33979"/>
                    <a:pt x="129" y="34556"/>
                    <a:pt x="160" y="35132"/>
                  </a:cubicBezTo>
                  <a:cubicBezTo>
                    <a:pt x="191" y="35699"/>
                    <a:pt x="220" y="36266"/>
                    <a:pt x="248" y="36833"/>
                  </a:cubicBezTo>
                  <a:cubicBezTo>
                    <a:pt x="278" y="37419"/>
                    <a:pt x="313" y="38003"/>
                    <a:pt x="347" y="38588"/>
                  </a:cubicBezTo>
                  <a:cubicBezTo>
                    <a:pt x="357" y="38749"/>
                    <a:pt x="369" y="38912"/>
                    <a:pt x="379" y="39076"/>
                  </a:cubicBezTo>
                  <a:cubicBezTo>
                    <a:pt x="676" y="39076"/>
                    <a:pt x="973" y="39029"/>
                    <a:pt x="1253" y="38924"/>
                  </a:cubicBezTo>
                  <a:cubicBezTo>
                    <a:pt x="1631" y="38773"/>
                    <a:pt x="1995" y="38573"/>
                    <a:pt x="2312" y="38314"/>
                  </a:cubicBezTo>
                  <a:cubicBezTo>
                    <a:pt x="2597" y="38067"/>
                    <a:pt x="2851" y="37785"/>
                    <a:pt x="3102" y="37503"/>
                  </a:cubicBezTo>
                  <a:cubicBezTo>
                    <a:pt x="4468" y="35783"/>
                    <a:pt x="5129" y="33622"/>
                    <a:pt x="5542" y="31492"/>
                  </a:cubicBezTo>
                  <a:cubicBezTo>
                    <a:pt x="5656" y="30893"/>
                    <a:pt x="5732" y="30289"/>
                    <a:pt x="5771" y="29681"/>
                  </a:cubicBezTo>
                  <a:cubicBezTo>
                    <a:pt x="5774" y="29644"/>
                    <a:pt x="5776" y="29605"/>
                    <a:pt x="5778" y="29566"/>
                  </a:cubicBezTo>
                  <a:lnTo>
                    <a:pt x="5778" y="29566"/>
                  </a:lnTo>
                  <a:cubicBezTo>
                    <a:pt x="5753" y="29567"/>
                    <a:pt x="5727" y="29568"/>
                    <a:pt x="5702" y="29570"/>
                  </a:cubicBezTo>
                  <a:cubicBezTo>
                    <a:pt x="5710" y="29335"/>
                    <a:pt x="5718" y="29101"/>
                    <a:pt x="5724" y="28867"/>
                  </a:cubicBezTo>
                  <a:cubicBezTo>
                    <a:pt x="5895" y="24165"/>
                    <a:pt x="5863" y="19459"/>
                    <a:pt x="6044" y="14757"/>
                  </a:cubicBezTo>
                  <a:cubicBezTo>
                    <a:pt x="6107" y="12516"/>
                    <a:pt x="6103" y="10273"/>
                    <a:pt x="6135" y="8031"/>
                  </a:cubicBezTo>
                  <a:cubicBezTo>
                    <a:pt x="6138" y="6502"/>
                    <a:pt x="6050" y="4972"/>
                    <a:pt x="5858" y="3454"/>
                  </a:cubicBezTo>
                  <a:cubicBezTo>
                    <a:pt x="5732" y="2542"/>
                    <a:pt x="5493" y="1650"/>
                    <a:pt x="5211" y="774"/>
                  </a:cubicBezTo>
                  <a:cubicBezTo>
                    <a:pt x="5120" y="516"/>
                    <a:pt x="5025" y="254"/>
                    <a:pt x="4918"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7353200" y="2920750"/>
              <a:ext cx="915150" cy="1181975"/>
            </a:xfrm>
            <a:custGeom>
              <a:avLst/>
              <a:gdLst/>
              <a:ahLst/>
              <a:cxnLst/>
              <a:rect l="l" t="t" r="r" b="b"/>
              <a:pathLst>
                <a:path w="36606" h="47279" extrusionOk="0">
                  <a:moveTo>
                    <a:pt x="3914" y="1"/>
                  </a:moveTo>
                  <a:cubicBezTo>
                    <a:pt x="3842" y="282"/>
                    <a:pt x="3774" y="563"/>
                    <a:pt x="3718" y="847"/>
                  </a:cubicBezTo>
                  <a:cubicBezTo>
                    <a:pt x="3214" y="3081"/>
                    <a:pt x="2668" y="5309"/>
                    <a:pt x="2384" y="7583"/>
                  </a:cubicBezTo>
                  <a:cubicBezTo>
                    <a:pt x="2182" y="9155"/>
                    <a:pt x="2057" y="10736"/>
                    <a:pt x="1907" y="12314"/>
                  </a:cubicBezTo>
                  <a:cubicBezTo>
                    <a:pt x="1758" y="13871"/>
                    <a:pt x="1584" y="15426"/>
                    <a:pt x="1447" y="16983"/>
                  </a:cubicBezTo>
                  <a:cubicBezTo>
                    <a:pt x="1078" y="21143"/>
                    <a:pt x="640" y="25299"/>
                    <a:pt x="479" y="29474"/>
                  </a:cubicBezTo>
                  <a:cubicBezTo>
                    <a:pt x="366" y="31845"/>
                    <a:pt x="409" y="34221"/>
                    <a:pt x="337" y="36594"/>
                  </a:cubicBezTo>
                  <a:cubicBezTo>
                    <a:pt x="313" y="37631"/>
                    <a:pt x="298" y="38670"/>
                    <a:pt x="243" y="39706"/>
                  </a:cubicBezTo>
                  <a:cubicBezTo>
                    <a:pt x="189" y="40849"/>
                    <a:pt x="74" y="41972"/>
                    <a:pt x="30" y="43117"/>
                  </a:cubicBezTo>
                  <a:cubicBezTo>
                    <a:pt x="7" y="43839"/>
                    <a:pt x="6" y="44561"/>
                    <a:pt x="1" y="45283"/>
                  </a:cubicBezTo>
                  <a:lnTo>
                    <a:pt x="1" y="45284"/>
                  </a:lnTo>
                  <a:cubicBezTo>
                    <a:pt x="1" y="45384"/>
                    <a:pt x="0" y="45486"/>
                    <a:pt x="0" y="45587"/>
                  </a:cubicBezTo>
                  <a:cubicBezTo>
                    <a:pt x="258" y="45599"/>
                    <a:pt x="518" y="45610"/>
                    <a:pt x="776" y="45622"/>
                  </a:cubicBezTo>
                  <a:cubicBezTo>
                    <a:pt x="866" y="45625"/>
                    <a:pt x="955" y="45630"/>
                    <a:pt x="1045" y="45633"/>
                  </a:cubicBezTo>
                  <a:cubicBezTo>
                    <a:pt x="1469" y="45653"/>
                    <a:pt x="1892" y="45674"/>
                    <a:pt x="2316" y="45694"/>
                  </a:cubicBezTo>
                  <a:cubicBezTo>
                    <a:pt x="3144" y="45735"/>
                    <a:pt x="3972" y="45774"/>
                    <a:pt x="4800" y="45811"/>
                  </a:cubicBezTo>
                  <a:cubicBezTo>
                    <a:pt x="5655" y="45849"/>
                    <a:pt x="6511" y="45885"/>
                    <a:pt x="7366" y="45920"/>
                  </a:cubicBezTo>
                  <a:cubicBezTo>
                    <a:pt x="7715" y="45935"/>
                    <a:pt x="8066" y="45956"/>
                    <a:pt x="8416" y="45975"/>
                  </a:cubicBezTo>
                  <a:cubicBezTo>
                    <a:pt x="8739" y="45992"/>
                    <a:pt x="9063" y="46008"/>
                    <a:pt x="9385" y="46025"/>
                  </a:cubicBezTo>
                  <a:cubicBezTo>
                    <a:pt x="10032" y="46060"/>
                    <a:pt x="10678" y="46100"/>
                    <a:pt x="11323" y="46130"/>
                  </a:cubicBezTo>
                  <a:cubicBezTo>
                    <a:pt x="11655" y="46145"/>
                    <a:pt x="11986" y="46160"/>
                    <a:pt x="12318" y="46175"/>
                  </a:cubicBezTo>
                  <a:cubicBezTo>
                    <a:pt x="12635" y="46190"/>
                    <a:pt x="12951" y="46200"/>
                    <a:pt x="13268" y="46212"/>
                  </a:cubicBezTo>
                  <a:cubicBezTo>
                    <a:pt x="13932" y="46237"/>
                    <a:pt x="14595" y="46262"/>
                    <a:pt x="15259" y="46289"/>
                  </a:cubicBezTo>
                  <a:cubicBezTo>
                    <a:pt x="15921" y="46318"/>
                    <a:pt x="16583" y="46347"/>
                    <a:pt x="17244" y="46380"/>
                  </a:cubicBezTo>
                  <a:cubicBezTo>
                    <a:pt x="17914" y="46414"/>
                    <a:pt x="18585" y="46446"/>
                    <a:pt x="19255" y="46483"/>
                  </a:cubicBezTo>
                  <a:cubicBezTo>
                    <a:pt x="19605" y="46502"/>
                    <a:pt x="19955" y="46522"/>
                    <a:pt x="20306" y="46542"/>
                  </a:cubicBezTo>
                  <a:cubicBezTo>
                    <a:pt x="20617" y="46559"/>
                    <a:pt x="20927" y="46572"/>
                    <a:pt x="21238" y="46585"/>
                  </a:cubicBezTo>
                  <a:cubicBezTo>
                    <a:pt x="21883" y="46615"/>
                    <a:pt x="22527" y="46635"/>
                    <a:pt x="23173" y="46658"/>
                  </a:cubicBezTo>
                  <a:cubicBezTo>
                    <a:pt x="23518" y="46671"/>
                    <a:pt x="23865" y="46680"/>
                    <a:pt x="24211" y="46695"/>
                  </a:cubicBezTo>
                  <a:cubicBezTo>
                    <a:pt x="24530" y="46709"/>
                    <a:pt x="24851" y="46724"/>
                    <a:pt x="25170" y="46738"/>
                  </a:cubicBezTo>
                  <a:cubicBezTo>
                    <a:pt x="25516" y="46753"/>
                    <a:pt x="25863" y="46772"/>
                    <a:pt x="26209" y="46791"/>
                  </a:cubicBezTo>
                  <a:cubicBezTo>
                    <a:pt x="26528" y="46808"/>
                    <a:pt x="26847" y="46824"/>
                    <a:pt x="27167" y="46840"/>
                  </a:cubicBezTo>
                  <a:cubicBezTo>
                    <a:pt x="27509" y="46859"/>
                    <a:pt x="27851" y="46875"/>
                    <a:pt x="28194" y="46889"/>
                  </a:cubicBezTo>
                  <a:cubicBezTo>
                    <a:pt x="28505" y="46901"/>
                    <a:pt x="28816" y="46914"/>
                    <a:pt x="29127" y="46927"/>
                  </a:cubicBezTo>
                  <a:cubicBezTo>
                    <a:pt x="29774" y="46953"/>
                    <a:pt x="30421" y="46979"/>
                    <a:pt x="31067" y="47015"/>
                  </a:cubicBezTo>
                  <a:cubicBezTo>
                    <a:pt x="31082" y="47017"/>
                    <a:pt x="31096" y="47018"/>
                    <a:pt x="31111" y="47019"/>
                  </a:cubicBezTo>
                  <a:cubicBezTo>
                    <a:pt x="31185" y="47022"/>
                    <a:pt x="31257" y="47027"/>
                    <a:pt x="31330" y="47032"/>
                  </a:cubicBezTo>
                  <a:cubicBezTo>
                    <a:pt x="31608" y="47049"/>
                    <a:pt x="31885" y="47066"/>
                    <a:pt x="32161" y="47080"/>
                  </a:cubicBezTo>
                  <a:cubicBezTo>
                    <a:pt x="32475" y="47095"/>
                    <a:pt x="32787" y="47110"/>
                    <a:pt x="33101" y="47125"/>
                  </a:cubicBezTo>
                  <a:cubicBezTo>
                    <a:pt x="33441" y="47141"/>
                    <a:pt x="33781" y="47157"/>
                    <a:pt x="34122" y="47171"/>
                  </a:cubicBezTo>
                  <a:cubicBezTo>
                    <a:pt x="34440" y="47184"/>
                    <a:pt x="34758" y="47198"/>
                    <a:pt x="35076" y="47210"/>
                  </a:cubicBezTo>
                  <a:cubicBezTo>
                    <a:pt x="35190" y="47215"/>
                    <a:pt x="35306" y="47219"/>
                    <a:pt x="35420" y="47224"/>
                  </a:cubicBezTo>
                  <a:cubicBezTo>
                    <a:pt x="35465" y="47226"/>
                    <a:pt x="35510" y="47227"/>
                    <a:pt x="35554" y="47230"/>
                  </a:cubicBezTo>
                  <a:cubicBezTo>
                    <a:pt x="35598" y="47232"/>
                    <a:pt x="35643" y="47233"/>
                    <a:pt x="35688" y="47236"/>
                  </a:cubicBezTo>
                  <a:cubicBezTo>
                    <a:pt x="35994" y="47249"/>
                    <a:pt x="36300" y="47263"/>
                    <a:pt x="36606" y="47278"/>
                  </a:cubicBezTo>
                  <a:cubicBezTo>
                    <a:pt x="36579" y="46721"/>
                    <a:pt x="36553" y="46165"/>
                    <a:pt x="36526" y="45608"/>
                  </a:cubicBezTo>
                  <a:cubicBezTo>
                    <a:pt x="36488" y="44831"/>
                    <a:pt x="36443" y="44053"/>
                    <a:pt x="36395" y="43276"/>
                  </a:cubicBezTo>
                  <a:cubicBezTo>
                    <a:pt x="36395" y="43276"/>
                    <a:pt x="36395" y="43275"/>
                    <a:pt x="36395" y="43275"/>
                  </a:cubicBezTo>
                  <a:cubicBezTo>
                    <a:pt x="36394" y="43269"/>
                    <a:pt x="36394" y="43265"/>
                    <a:pt x="36394" y="43259"/>
                  </a:cubicBezTo>
                  <a:cubicBezTo>
                    <a:pt x="36343" y="42480"/>
                    <a:pt x="36291" y="41697"/>
                    <a:pt x="36244" y="40914"/>
                  </a:cubicBezTo>
                  <a:cubicBezTo>
                    <a:pt x="36199" y="40152"/>
                    <a:pt x="36160" y="39390"/>
                    <a:pt x="36118" y="38628"/>
                  </a:cubicBezTo>
                  <a:cubicBezTo>
                    <a:pt x="36075" y="37826"/>
                    <a:pt x="36033" y="37024"/>
                    <a:pt x="35995" y="36222"/>
                  </a:cubicBezTo>
                  <a:cubicBezTo>
                    <a:pt x="35975" y="35815"/>
                    <a:pt x="35959" y="35409"/>
                    <a:pt x="35935" y="35002"/>
                  </a:cubicBezTo>
                  <a:cubicBezTo>
                    <a:pt x="35912" y="34602"/>
                    <a:pt x="35889" y="34201"/>
                    <a:pt x="35866" y="33801"/>
                  </a:cubicBezTo>
                  <a:cubicBezTo>
                    <a:pt x="35812" y="32988"/>
                    <a:pt x="35759" y="32177"/>
                    <a:pt x="35707" y="31364"/>
                  </a:cubicBezTo>
                  <a:cubicBezTo>
                    <a:pt x="35695" y="31179"/>
                    <a:pt x="35681" y="30993"/>
                    <a:pt x="35672" y="30806"/>
                  </a:cubicBezTo>
                  <a:cubicBezTo>
                    <a:pt x="35661" y="30605"/>
                    <a:pt x="35650" y="30403"/>
                    <a:pt x="35640" y="30201"/>
                  </a:cubicBezTo>
                  <a:cubicBezTo>
                    <a:pt x="35619" y="29799"/>
                    <a:pt x="35597" y="29397"/>
                    <a:pt x="35577" y="28994"/>
                  </a:cubicBezTo>
                  <a:cubicBezTo>
                    <a:pt x="35549" y="28446"/>
                    <a:pt x="35525" y="27897"/>
                    <a:pt x="35491" y="27348"/>
                  </a:cubicBezTo>
                  <a:cubicBezTo>
                    <a:pt x="35465" y="26931"/>
                    <a:pt x="35438" y="26514"/>
                    <a:pt x="35414" y="26096"/>
                  </a:cubicBezTo>
                  <a:cubicBezTo>
                    <a:pt x="35413" y="26093"/>
                    <a:pt x="35413" y="26091"/>
                    <a:pt x="35413" y="26088"/>
                  </a:cubicBezTo>
                  <a:cubicBezTo>
                    <a:pt x="35409" y="26018"/>
                    <a:pt x="35405" y="25948"/>
                    <a:pt x="35401" y="25877"/>
                  </a:cubicBezTo>
                  <a:cubicBezTo>
                    <a:pt x="35399" y="25853"/>
                    <a:pt x="35398" y="25828"/>
                    <a:pt x="35397" y="25803"/>
                  </a:cubicBezTo>
                  <a:cubicBezTo>
                    <a:pt x="35394" y="25758"/>
                    <a:pt x="35391" y="25713"/>
                    <a:pt x="35389" y="25668"/>
                  </a:cubicBezTo>
                  <a:cubicBezTo>
                    <a:pt x="35359" y="25118"/>
                    <a:pt x="35326" y="24568"/>
                    <a:pt x="35300" y="24019"/>
                  </a:cubicBezTo>
                  <a:cubicBezTo>
                    <a:pt x="35275" y="23466"/>
                    <a:pt x="35252" y="22914"/>
                    <a:pt x="35220" y="22362"/>
                  </a:cubicBezTo>
                  <a:cubicBezTo>
                    <a:pt x="35190" y="21802"/>
                    <a:pt x="35160" y="21243"/>
                    <a:pt x="35126" y="20683"/>
                  </a:cubicBezTo>
                  <a:cubicBezTo>
                    <a:pt x="35092" y="20137"/>
                    <a:pt x="35059" y="19591"/>
                    <a:pt x="35028" y="19043"/>
                  </a:cubicBezTo>
                  <a:cubicBezTo>
                    <a:pt x="34997" y="18489"/>
                    <a:pt x="34965" y="17934"/>
                    <a:pt x="34932" y="17380"/>
                  </a:cubicBezTo>
                  <a:cubicBezTo>
                    <a:pt x="34929" y="17319"/>
                    <a:pt x="34925" y="17257"/>
                    <a:pt x="34922" y="17194"/>
                  </a:cubicBezTo>
                  <a:cubicBezTo>
                    <a:pt x="34879" y="17363"/>
                    <a:pt x="34834" y="17531"/>
                    <a:pt x="34789" y="17698"/>
                  </a:cubicBezTo>
                  <a:cubicBezTo>
                    <a:pt x="34782" y="17720"/>
                    <a:pt x="34777" y="17742"/>
                    <a:pt x="34771" y="17764"/>
                  </a:cubicBezTo>
                  <a:cubicBezTo>
                    <a:pt x="34762" y="17797"/>
                    <a:pt x="34751" y="17831"/>
                    <a:pt x="34742" y="17864"/>
                  </a:cubicBezTo>
                  <a:cubicBezTo>
                    <a:pt x="34727" y="17916"/>
                    <a:pt x="34712" y="17968"/>
                    <a:pt x="34697" y="18020"/>
                  </a:cubicBezTo>
                  <a:cubicBezTo>
                    <a:pt x="34688" y="18052"/>
                    <a:pt x="34677" y="18085"/>
                    <a:pt x="34667" y="18119"/>
                  </a:cubicBezTo>
                  <a:cubicBezTo>
                    <a:pt x="34661" y="18138"/>
                    <a:pt x="34656" y="18159"/>
                    <a:pt x="34650" y="18180"/>
                  </a:cubicBezTo>
                  <a:cubicBezTo>
                    <a:pt x="34650" y="18179"/>
                    <a:pt x="34650" y="18179"/>
                    <a:pt x="34649" y="18179"/>
                  </a:cubicBezTo>
                  <a:cubicBezTo>
                    <a:pt x="34620" y="18277"/>
                    <a:pt x="34589" y="18375"/>
                    <a:pt x="34558" y="18471"/>
                  </a:cubicBezTo>
                  <a:cubicBezTo>
                    <a:pt x="34245" y="19493"/>
                    <a:pt x="33827" y="20476"/>
                    <a:pt x="33378" y="21443"/>
                  </a:cubicBezTo>
                  <a:cubicBezTo>
                    <a:pt x="33055" y="22149"/>
                    <a:pt x="32702" y="22847"/>
                    <a:pt x="32225" y="23461"/>
                  </a:cubicBezTo>
                  <a:cubicBezTo>
                    <a:pt x="31340" y="24607"/>
                    <a:pt x="30228" y="25587"/>
                    <a:pt x="28977" y="26313"/>
                  </a:cubicBezTo>
                  <a:cubicBezTo>
                    <a:pt x="28053" y="26834"/>
                    <a:pt x="26980" y="27081"/>
                    <a:pt x="25922" y="27087"/>
                  </a:cubicBezTo>
                  <a:cubicBezTo>
                    <a:pt x="24526" y="27083"/>
                    <a:pt x="23188" y="26560"/>
                    <a:pt x="22008" y="25841"/>
                  </a:cubicBezTo>
                  <a:cubicBezTo>
                    <a:pt x="21176" y="25321"/>
                    <a:pt x="20375" y="24732"/>
                    <a:pt x="19667" y="24049"/>
                  </a:cubicBezTo>
                  <a:cubicBezTo>
                    <a:pt x="19651" y="24056"/>
                    <a:pt x="19635" y="24060"/>
                    <a:pt x="19619" y="24060"/>
                  </a:cubicBezTo>
                  <a:cubicBezTo>
                    <a:pt x="19579" y="24060"/>
                    <a:pt x="19540" y="24041"/>
                    <a:pt x="19512" y="24010"/>
                  </a:cubicBezTo>
                  <a:cubicBezTo>
                    <a:pt x="19467" y="23962"/>
                    <a:pt x="19429" y="23908"/>
                    <a:pt x="19387" y="23857"/>
                  </a:cubicBezTo>
                  <a:cubicBezTo>
                    <a:pt x="19346" y="23805"/>
                    <a:pt x="19303" y="23752"/>
                    <a:pt x="19262" y="23699"/>
                  </a:cubicBezTo>
                  <a:cubicBezTo>
                    <a:pt x="19173" y="23588"/>
                    <a:pt x="19085" y="23476"/>
                    <a:pt x="18996" y="23365"/>
                  </a:cubicBezTo>
                  <a:cubicBezTo>
                    <a:pt x="18811" y="23131"/>
                    <a:pt x="18626" y="22897"/>
                    <a:pt x="18442" y="22663"/>
                  </a:cubicBezTo>
                  <a:cubicBezTo>
                    <a:pt x="18079" y="22202"/>
                    <a:pt x="17715" y="21742"/>
                    <a:pt x="17350" y="21282"/>
                  </a:cubicBezTo>
                  <a:cubicBezTo>
                    <a:pt x="16613" y="20350"/>
                    <a:pt x="15889" y="19407"/>
                    <a:pt x="15144" y="18481"/>
                  </a:cubicBezTo>
                  <a:cubicBezTo>
                    <a:pt x="14393" y="17545"/>
                    <a:pt x="13634" y="16616"/>
                    <a:pt x="12895" y="15672"/>
                  </a:cubicBezTo>
                  <a:cubicBezTo>
                    <a:pt x="12525" y="15198"/>
                    <a:pt x="12158" y="14723"/>
                    <a:pt x="11784" y="14253"/>
                  </a:cubicBezTo>
                  <a:cubicBezTo>
                    <a:pt x="11739" y="14197"/>
                    <a:pt x="11695" y="14142"/>
                    <a:pt x="11650" y="14086"/>
                  </a:cubicBezTo>
                  <a:cubicBezTo>
                    <a:pt x="11619" y="14046"/>
                    <a:pt x="11587" y="14006"/>
                    <a:pt x="11555" y="13966"/>
                  </a:cubicBezTo>
                  <a:cubicBezTo>
                    <a:pt x="11442" y="13824"/>
                    <a:pt x="11329" y="13682"/>
                    <a:pt x="11215" y="13540"/>
                  </a:cubicBezTo>
                  <a:cubicBezTo>
                    <a:pt x="11024" y="13303"/>
                    <a:pt x="10832" y="13068"/>
                    <a:pt x="10642" y="12829"/>
                  </a:cubicBezTo>
                  <a:cubicBezTo>
                    <a:pt x="10266" y="12360"/>
                    <a:pt x="9893" y="11888"/>
                    <a:pt x="9521" y="11415"/>
                  </a:cubicBezTo>
                  <a:cubicBezTo>
                    <a:pt x="9150" y="10940"/>
                    <a:pt x="8781" y="10461"/>
                    <a:pt x="8411" y="9985"/>
                  </a:cubicBezTo>
                  <a:cubicBezTo>
                    <a:pt x="8318" y="9864"/>
                    <a:pt x="8225" y="9743"/>
                    <a:pt x="8130" y="9623"/>
                  </a:cubicBezTo>
                  <a:cubicBezTo>
                    <a:pt x="8143" y="9595"/>
                    <a:pt x="8154" y="9566"/>
                    <a:pt x="8166" y="9537"/>
                  </a:cubicBezTo>
                  <a:cubicBezTo>
                    <a:pt x="8048" y="9383"/>
                    <a:pt x="7930" y="9229"/>
                    <a:pt x="7806" y="9078"/>
                  </a:cubicBezTo>
                  <a:cubicBezTo>
                    <a:pt x="7468" y="8664"/>
                    <a:pt x="7098" y="8278"/>
                    <a:pt x="6778" y="7851"/>
                  </a:cubicBezTo>
                  <a:cubicBezTo>
                    <a:pt x="6159" y="6979"/>
                    <a:pt x="5661" y="6024"/>
                    <a:pt x="5213" y="5054"/>
                  </a:cubicBezTo>
                  <a:cubicBezTo>
                    <a:pt x="4888" y="4327"/>
                    <a:pt x="4569" y="3590"/>
                    <a:pt x="4342" y="2825"/>
                  </a:cubicBezTo>
                  <a:cubicBezTo>
                    <a:pt x="4332" y="2794"/>
                    <a:pt x="4323" y="2762"/>
                    <a:pt x="4315" y="2730"/>
                  </a:cubicBezTo>
                  <a:cubicBezTo>
                    <a:pt x="4310" y="2717"/>
                    <a:pt x="4305" y="2702"/>
                    <a:pt x="4302" y="2688"/>
                  </a:cubicBezTo>
                  <a:cubicBezTo>
                    <a:pt x="4302" y="2687"/>
                    <a:pt x="4301" y="2685"/>
                    <a:pt x="4301" y="2684"/>
                  </a:cubicBezTo>
                  <a:cubicBezTo>
                    <a:pt x="4292" y="2650"/>
                    <a:pt x="4281" y="2615"/>
                    <a:pt x="4272" y="2579"/>
                  </a:cubicBezTo>
                  <a:cubicBezTo>
                    <a:pt x="4262" y="2539"/>
                    <a:pt x="4250" y="2498"/>
                    <a:pt x="4240" y="2456"/>
                  </a:cubicBezTo>
                  <a:cubicBezTo>
                    <a:pt x="4229" y="2415"/>
                    <a:pt x="4219" y="2374"/>
                    <a:pt x="4210" y="2333"/>
                  </a:cubicBezTo>
                  <a:cubicBezTo>
                    <a:pt x="4197" y="2272"/>
                    <a:pt x="4184" y="2212"/>
                    <a:pt x="4172" y="2151"/>
                  </a:cubicBezTo>
                  <a:cubicBezTo>
                    <a:pt x="4028" y="1443"/>
                    <a:pt x="3937" y="722"/>
                    <a:pt x="3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7456000" y="2752000"/>
              <a:ext cx="416675" cy="512925"/>
            </a:xfrm>
            <a:custGeom>
              <a:avLst/>
              <a:gdLst/>
              <a:ahLst/>
              <a:cxnLst/>
              <a:rect l="l" t="t" r="r" b="b"/>
              <a:pathLst>
                <a:path w="16667" h="20517" extrusionOk="0">
                  <a:moveTo>
                    <a:pt x="5147" y="1"/>
                  </a:moveTo>
                  <a:cubicBezTo>
                    <a:pt x="4859" y="1"/>
                    <a:pt x="4570" y="33"/>
                    <a:pt x="4288" y="83"/>
                  </a:cubicBezTo>
                  <a:cubicBezTo>
                    <a:pt x="3731" y="176"/>
                    <a:pt x="3171" y="320"/>
                    <a:pt x="2694" y="632"/>
                  </a:cubicBezTo>
                  <a:cubicBezTo>
                    <a:pt x="1954" y="1107"/>
                    <a:pt x="1346" y="1793"/>
                    <a:pt x="923" y="2562"/>
                  </a:cubicBezTo>
                  <a:cubicBezTo>
                    <a:pt x="550" y="3281"/>
                    <a:pt x="369" y="4079"/>
                    <a:pt x="208" y="4867"/>
                  </a:cubicBezTo>
                  <a:cubicBezTo>
                    <a:pt x="182" y="5005"/>
                    <a:pt x="157" y="5142"/>
                    <a:pt x="135" y="5280"/>
                  </a:cubicBezTo>
                  <a:cubicBezTo>
                    <a:pt x="36" y="5919"/>
                    <a:pt x="1" y="6579"/>
                    <a:pt x="62" y="7222"/>
                  </a:cubicBezTo>
                  <a:cubicBezTo>
                    <a:pt x="89" y="7527"/>
                    <a:pt x="123" y="7830"/>
                    <a:pt x="172" y="8132"/>
                  </a:cubicBezTo>
                  <a:cubicBezTo>
                    <a:pt x="176" y="8164"/>
                    <a:pt x="181" y="8196"/>
                    <a:pt x="187" y="8229"/>
                  </a:cubicBezTo>
                  <a:cubicBezTo>
                    <a:pt x="192" y="8261"/>
                    <a:pt x="198" y="8293"/>
                    <a:pt x="204" y="8325"/>
                  </a:cubicBezTo>
                  <a:cubicBezTo>
                    <a:pt x="208" y="8358"/>
                    <a:pt x="214" y="8390"/>
                    <a:pt x="221" y="8422"/>
                  </a:cubicBezTo>
                  <a:cubicBezTo>
                    <a:pt x="227" y="8455"/>
                    <a:pt x="233" y="8487"/>
                    <a:pt x="240" y="8519"/>
                  </a:cubicBezTo>
                  <a:cubicBezTo>
                    <a:pt x="252" y="8585"/>
                    <a:pt x="265" y="8650"/>
                    <a:pt x="279" y="8715"/>
                  </a:cubicBezTo>
                  <a:cubicBezTo>
                    <a:pt x="286" y="8745"/>
                    <a:pt x="293" y="8775"/>
                    <a:pt x="298" y="8805"/>
                  </a:cubicBezTo>
                  <a:cubicBezTo>
                    <a:pt x="306" y="8838"/>
                    <a:pt x="313" y="8872"/>
                    <a:pt x="321" y="8904"/>
                  </a:cubicBezTo>
                  <a:cubicBezTo>
                    <a:pt x="391" y="9197"/>
                    <a:pt x="474" y="9486"/>
                    <a:pt x="573" y="9771"/>
                  </a:cubicBezTo>
                  <a:cubicBezTo>
                    <a:pt x="1116" y="11261"/>
                    <a:pt x="1797" y="12715"/>
                    <a:pt x="2624" y="14070"/>
                  </a:cubicBezTo>
                  <a:cubicBezTo>
                    <a:pt x="3169" y="14915"/>
                    <a:pt x="3888" y="15628"/>
                    <a:pt x="4476" y="16440"/>
                  </a:cubicBezTo>
                  <a:cubicBezTo>
                    <a:pt x="4768" y="16825"/>
                    <a:pt x="5051" y="17218"/>
                    <a:pt x="5336" y="17609"/>
                  </a:cubicBezTo>
                  <a:cubicBezTo>
                    <a:pt x="5811" y="18197"/>
                    <a:pt x="6283" y="18786"/>
                    <a:pt x="6745" y="19383"/>
                  </a:cubicBezTo>
                  <a:cubicBezTo>
                    <a:pt x="7039" y="19761"/>
                    <a:pt x="7334" y="20139"/>
                    <a:pt x="7631" y="20516"/>
                  </a:cubicBezTo>
                  <a:cubicBezTo>
                    <a:pt x="7907" y="20221"/>
                    <a:pt x="8187" y="19931"/>
                    <a:pt x="8474" y="19647"/>
                  </a:cubicBezTo>
                  <a:cubicBezTo>
                    <a:pt x="10150" y="17969"/>
                    <a:pt x="11967" y="16440"/>
                    <a:pt x="13667" y="14786"/>
                  </a:cubicBezTo>
                  <a:cubicBezTo>
                    <a:pt x="14725" y="13779"/>
                    <a:pt x="15664" y="12657"/>
                    <a:pt x="16666" y="11596"/>
                  </a:cubicBezTo>
                  <a:cubicBezTo>
                    <a:pt x="16100" y="10887"/>
                    <a:pt x="15530" y="10181"/>
                    <a:pt x="14962" y="9473"/>
                  </a:cubicBezTo>
                  <a:cubicBezTo>
                    <a:pt x="14050" y="8300"/>
                    <a:pt x="13160" y="7119"/>
                    <a:pt x="12178" y="6000"/>
                  </a:cubicBezTo>
                  <a:cubicBezTo>
                    <a:pt x="11189" y="4882"/>
                    <a:pt x="10208" y="3758"/>
                    <a:pt x="9222" y="2639"/>
                  </a:cubicBezTo>
                  <a:cubicBezTo>
                    <a:pt x="9221" y="2640"/>
                    <a:pt x="9220" y="2642"/>
                    <a:pt x="9219" y="2644"/>
                  </a:cubicBezTo>
                  <a:cubicBezTo>
                    <a:pt x="8907" y="2329"/>
                    <a:pt x="8588" y="2020"/>
                    <a:pt x="8265" y="1716"/>
                  </a:cubicBezTo>
                  <a:cubicBezTo>
                    <a:pt x="7579" y="1088"/>
                    <a:pt x="6872" y="391"/>
                    <a:pt x="5966" y="108"/>
                  </a:cubicBezTo>
                  <a:cubicBezTo>
                    <a:pt x="5956" y="111"/>
                    <a:pt x="5945" y="113"/>
                    <a:pt x="5934" y="113"/>
                  </a:cubicBezTo>
                  <a:cubicBezTo>
                    <a:pt x="5897" y="113"/>
                    <a:pt x="5867" y="98"/>
                    <a:pt x="5845" y="73"/>
                  </a:cubicBezTo>
                  <a:cubicBezTo>
                    <a:pt x="5835" y="70"/>
                    <a:pt x="5824" y="68"/>
                    <a:pt x="5814" y="65"/>
                  </a:cubicBezTo>
                  <a:cubicBezTo>
                    <a:pt x="5595" y="20"/>
                    <a:pt x="5371"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7496475" y="2617525"/>
              <a:ext cx="538825" cy="511625"/>
            </a:xfrm>
            <a:custGeom>
              <a:avLst/>
              <a:gdLst/>
              <a:ahLst/>
              <a:cxnLst/>
              <a:rect l="l" t="t" r="r" b="b"/>
              <a:pathLst>
                <a:path w="21553" h="20465" extrusionOk="0">
                  <a:moveTo>
                    <a:pt x="8445" y="0"/>
                  </a:moveTo>
                  <a:cubicBezTo>
                    <a:pt x="7621" y="744"/>
                    <a:pt x="6771" y="1457"/>
                    <a:pt x="5882" y="2123"/>
                  </a:cubicBezTo>
                  <a:cubicBezTo>
                    <a:pt x="4922" y="2809"/>
                    <a:pt x="3946" y="3504"/>
                    <a:pt x="2945" y="4138"/>
                  </a:cubicBezTo>
                  <a:cubicBezTo>
                    <a:pt x="2337" y="4527"/>
                    <a:pt x="1750" y="4949"/>
                    <a:pt x="1188" y="5399"/>
                  </a:cubicBezTo>
                  <a:cubicBezTo>
                    <a:pt x="835" y="5683"/>
                    <a:pt x="473" y="5960"/>
                    <a:pt x="173" y="6300"/>
                  </a:cubicBezTo>
                  <a:lnTo>
                    <a:pt x="172" y="6300"/>
                  </a:lnTo>
                  <a:cubicBezTo>
                    <a:pt x="110" y="6377"/>
                    <a:pt x="53" y="6459"/>
                    <a:pt x="0" y="6542"/>
                  </a:cubicBezTo>
                  <a:cubicBezTo>
                    <a:pt x="283" y="6248"/>
                    <a:pt x="593" y="5980"/>
                    <a:pt x="934" y="5757"/>
                  </a:cubicBezTo>
                  <a:cubicBezTo>
                    <a:pt x="1580" y="5321"/>
                    <a:pt x="2568" y="5093"/>
                    <a:pt x="3413" y="5093"/>
                  </a:cubicBezTo>
                  <a:cubicBezTo>
                    <a:pt x="3580" y="5093"/>
                    <a:pt x="3743" y="5102"/>
                    <a:pt x="3895" y="5120"/>
                  </a:cubicBezTo>
                  <a:cubicBezTo>
                    <a:pt x="3977" y="5131"/>
                    <a:pt x="4059" y="5145"/>
                    <a:pt x="4138" y="5162"/>
                  </a:cubicBezTo>
                  <a:cubicBezTo>
                    <a:pt x="4147" y="5163"/>
                    <a:pt x="4153" y="5165"/>
                    <a:pt x="4162" y="5166"/>
                  </a:cubicBezTo>
                  <a:cubicBezTo>
                    <a:pt x="4179" y="5170"/>
                    <a:pt x="4196" y="5175"/>
                    <a:pt x="4212" y="5178"/>
                  </a:cubicBezTo>
                  <a:cubicBezTo>
                    <a:pt x="4213" y="5178"/>
                    <a:pt x="4213" y="5179"/>
                    <a:pt x="4215" y="5179"/>
                  </a:cubicBezTo>
                  <a:cubicBezTo>
                    <a:pt x="4249" y="5187"/>
                    <a:pt x="4284" y="5195"/>
                    <a:pt x="4318" y="5206"/>
                  </a:cubicBezTo>
                  <a:cubicBezTo>
                    <a:pt x="4352" y="5215"/>
                    <a:pt x="4386" y="5225"/>
                    <a:pt x="4420" y="5236"/>
                  </a:cubicBezTo>
                  <a:cubicBezTo>
                    <a:pt x="4423" y="5237"/>
                    <a:pt x="4427" y="5238"/>
                    <a:pt x="4430" y="5239"/>
                  </a:cubicBezTo>
                  <a:cubicBezTo>
                    <a:pt x="5341" y="5531"/>
                    <a:pt x="6091" y="6227"/>
                    <a:pt x="6787" y="6862"/>
                  </a:cubicBezTo>
                  <a:cubicBezTo>
                    <a:pt x="6988" y="7035"/>
                    <a:pt x="7180" y="7217"/>
                    <a:pt x="7368" y="7404"/>
                  </a:cubicBezTo>
                  <a:cubicBezTo>
                    <a:pt x="7375" y="7400"/>
                    <a:pt x="7384" y="7396"/>
                    <a:pt x="7394" y="7392"/>
                  </a:cubicBezTo>
                  <a:cubicBezTo>
                    <a:pt x="7407" y="7389"/>
                    <a:pt x="7419" y="7387"/>
                    <a:pt x="7432" y="7387"/>
                  </a:cubicBezTo>
                  <a:cubicBezTo>
                    <a:pt x="7498" y="7387"/>
                    <a:pt x="7553" y="7436"/>
                    <a:pt x="7572" y="7501"/>
                  </a:cubicBezTo>
                  <a:cubicBezTo>
                    <a:pt x="7580" y="7525"/>
                    <a:pt x="7584" y="7553"/>
                    <a:pt x="7605" y="7570"/>
                  </a:cubicBezTo>
                  <a:cubicBezTo>
                    <a:pt x="7729" y="7704"/>
                    <a:pt x="7850" y="7841"/>
                    <a:pt x="7970" y="7977"/>
                  </a:cubicBezTo>
                  <a:cubicBezTo>
                    <a:pt x="8242" y="8284"/>
                    <a:pt x="8511" y="8596"/>
                    <a:pt x="8781" y="8905"/>
                  </a:cubicBezTo>
                  <a:cubicBezTo>
                    <a:pt x="10003" y="10282"/>
                    <a:pt x="11206" y="11679"/>
                    <a:pt x="12358" y="13115"/>
                  </a:cubicBezTo>
                  <a:cubicBezTo>
                    <a:pt x="13237" y="14215"/>
                    <a:pt x="14082" y="15341"/>
                    <a:pt x="14953" y="16448"/>
                  </a:cubicBezTo>
                  <a:cubicBezTo>
                    <a:pt x="15043" y="16562"/>
                    <a:pt x="15134" y="16676"/>
                    <a:pt x="15225" y="16791"/>
                  </a:cubicBezTo>
                  <a:cubicBezTo>
                    <a:pt x="15281" y="16863"/>
                    <a:pt x="15339" y="16935"/>
                    <a:pt x="15397" y="17007"/>
                  </a:cubicBezTo>
                  <a:cubicBezTo>
                    <a:pt x="16260" y="18093"/>
                    <a:pt x="17133" y="19170"/>
                    <a:pt x="17959" y="20286"/>
                  </a:cubicBezTo>
                  <a:cubicBezTo>
                    <a:pt x="17995" y="20342"/>
                    <a:pt x="18058" y="20402"/>
                    <a:pt x="18100" y="20465"/>
                  </a:cubicBezTo>
                  <a:cubicBezTo>
                    <a:pt x="18257" y="19996"/>
                    <a:pt x="18413" y="19527"/>
                    <a:pt x="18571" y="19057"/>
                  </a:cubicBezTo>
                  <a:cubicBezTo>
                    <a:pt x="18668" y="18765"/>
                    <a:pt x="18769" y="18467"/>
                    <a:pt x="18865" y="18168"/>
                  </a:cubicBezTo>
                  <a:cubicBezTo>
                    <a:pt x="18960" y="17875"/>
                    <a:pt x="19055" y="17581"/>
                    <a:pt x="19149" y="17288"/>
                  </a:cubicBezTo>
                  <a:cubicBezTo>
                    <a:pt x="19337" y="16707"/>
                    <a:pt x="19516" y="16124"/>
                    <a:pt x="19700" y="15541"/>
                  </a:cubicBezTo>
                  <a:cubicBezTo>
                    <a:pt x="19885" y="14952"/>
                    <a:pt x="20074" y="14363"/>
                    <a:pt x="20267" y="13775"/>
                  </a:cubicBezTo>
                  <a:cubicBezTo>
                    <a:pt x="20450" y="13215"/>
                    <a:pt x="20637" y="12657"/>
                    <a:pt x="20825" y="12098"/>
                  </a:cubicBezTo>
                  <a:cubicBezTo>
                    <a:pt x="20859" y="11994"/>
                    <a:pt x="20894" y="11888"/>
                    <a:pt x="20928" y="11782"/>
                  </a:cubicBezTo>
                  <a:cubicBezTo>
                    <a:pt x="20964" y="11672"/>
                    <a:pt x="21001" y="11562"/>
                    <a:pt x="21037" y="11451"/>
                  </a:cubicBezTo>
                  <a:cubicBezTo>
                    <a:pt x="21115" y="11213"/>
                    <a:pt x="21194" y="10974"/>
                    <a:pt x="21270" y="10733"/>
                  </a:cubicBezTo>
                  <a:cubicBezTo>
                    <a:pt x="21364" y="10439"/>
                    <a:pt x="21458" y="10146"/>
                    <a:pt x="21552" y="9853"/>
                  </a:cubicBezTo>
                  <a:cubicBezTo>
                    <a:pt x="21542" y="9842"/>
                    <a:pt x="21534" y="9828"/>
                    <a:pt x="21528" y="9813"/>
                  </a:cubicBezTo>
                  <a:cubicBezTo>
                    <a:pt x="21437" y="9554"/>
                    <a:pt x="21332" y="9299"/>
                    <a:pt x="21226" y="9045"/>
                  </a:cubicBezTo>
                  <a:cubicBezTo>
                    <a:pt x="20862" y="8182"/>
                    <a:pt x="20471" y="7319"/>
                    <a:pt x="19956" y="6535"/>
                  </a:cubicBezTo>
                  <a:cubicBezTo>
                    <a:pt x="19934" y="6676"/>
                    <a:pt x="19914" y="6819"/>
                    <a:pt x="19897" y="6961"/>
                  </a:cubicBezTo>
                  <a:cubicBezTo>
                    <a:pt x="19817" y="7601"/>
                    <a:pt x="19760" y="8244"/>
                    <a:pt x="19805" y="8887"/>
                  </a:cubicBezTo>
                  <a:cubicBezTo>
                    <a:pt x="19813" y="9013"/>
                    <a:pt x="19823" y="9137"/>
                    <a:pt x="19835" y="9262"/>
                  </a:cubicBezTo>
                  <a:cubicBezTo>
                    <a:pt x="19835" y="9264"/>
                    <a:pt x="19835" y="9265"/>
                    <a:pt x="19835" y="9268"/>
                  </a:cubicBezTo>
                  <a:cubicBezTo>
                    <a:pt x="19839" y="9318"/>
                    <a:pt x="19845" y="9369"/>
                    <a:pt x="19850" y="9420"/>
                  </a:cubicBezTo>
                  <a:cubicBezTo>
                    <a:pt x="19850" y="9422"/>
                    <a:pt x="19851" y="9423"/>
                    <a:pt x="19851" y="9426"/>
                  </a:cubicBezTo>
                  <a:cubicBezTo>
                    <a:pt x="19854" y="9466"/>
                    <a:pt x="19859" y="9506"/>
                    <a:pt x="19863" y="9547"/>
                  </a:cubicBezTo>
                  <a:cubicBezTo>
                    <a:pt x="19867" y="9575"/>
                    <a:pt x="19870" y="9605"/>
                    <a:pt x="19874" y="9634"/>
                  </a:cubicBezTo>
                  <a:cubicBezTo>
                    <a:pt x="19875" y="9652"/>
                    <a:pt x="19877" y="9668"/>
                    <a:pt x="19880" y="9684"/>
                  </a:cubicBezTo>
                  <a:cubicBezTo>
                    <a:pt x="19906" y="9724"/>
                    <a:pt x="19913" y="9777"/>
                    <a:pt x="19897" y="9820"/>
                  </a:cubicBezTo>
                  <a:cubicBezTo>
                    <a:pt x="19900" y="9846"/>
                    <a:pt x="19904" y="9872"/>
                    <a:pt x="19906" y="9897"/>
                  </a:cubicBezTo>
                  <a:cubicBezTo>
                    <a:pt x="19898" y="9882"/>
                    <a:pt x="19889" y="9867"/>
                    <a:pt x="19878" y="9852"/>
                  </a:cubicBezTo>
                  <a:cubicBezTo>
                    <a:pt x="19844" y="9899"/>
                    <a:pt x="19788" y="9919"/>
                    <a:pt x="19729" y="9928"/>
                  </a:cubicBezTo>
                  <a:cubicBezTo>
                    <a:pt x="19685" y="9932"/>
                    <a:pt x="19641" y="9934"/>
                    <a:pt x="19596" y="9934"/>
                  </a:cubicBezTo>
                  <a:cubicBezTo>
                    <a:pt x="18611" y="9934"/>
                    <a:pt x="17183" y="9051"/>
                    <a:pt x="16366" y="8573"/>
                  </a:cubicBezTo>
                  <a:cubicBezTo>
                    <a:pt x="14410" y="7360"/>
                    <a:pt x="12673" y="5806"/>
                    <a:pt x="11221" y="4023"/>
                  </a:cubicBezTo>
                  <a:cubicBezTo>
                    <a:pt x="10362" y="2995"/>
                    <a:pt x="9538" y="1932"/>
                    <a:pt x="8860" y="774"/>
                  </a:cubicBezTo>
                  <a:cubicBezTo>
                    <a:pt x="8715" y="520"/>
                    <a:pt x="8573" y="264"/>
                    <a:pt x="8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7996775" y="2769125"/>
              <a:ext cx="61400" cy="84725"/>
            </a:xfrm>
            <a:custGeom>
              <a:avLst/>
              <a:gdLst/>
              <a:ahLst/>
              <a:cxnLst/>
              <a:rect l="l" t="t" r="r" b="b"/>
              <a:pathLst>
                <a:path w="2456" h="3389" extrusionOk="0">
                  <a:moveTo>
                    <a:pt x="22" y="0"/>
                  </a:moveTo>
                  <a:cubicBezTo>
                    <a:pt x="15" y="40"/>
                    <a:pt x="8" y="80"/>
                    <a:pt x="0" y="119"/>
                  </a:cubicBezTo>
                  <a:cubicBezTo>
                    <a:pt x="5" y="121"/>
                    <a:pt x="9" y="123"/>
                    <a:pt x="14" y="125"/>
                  </a:cubicBezTo>
                  <a:cubicBezTo>
                    <a:pt x="135" y="200"/>
                    <a:pt x="193" y="346"/>
                    <a:pt x="271" y="460"/>
                  </a:cubicBezTo>
                  <a:cubicBezTo>
                    <a:pt x="367" y="617"/>
                    <a:pt x="458" y="777"/>
                    <a:pt x="546" y="940"/>
                  </a:cubicBezTo>
                  <a:cubicBezTo>
                    <a:pt x="726" y="1270"/>
                    <a:pt x="897" y="1603"/>
                    <a:pt x="1055" y="1944"/>
                  </a:cubicBezTo>
                  <a:cubicBezTo>
                    <a:pt x="1202" y="2263"/>
                    <a:pt x="1342" y="2588"/>
                    <a:pt x="1477" y="2913"/>
                  </a:cubicBezTo>
                  <a:cubicBezTo>
                    <a:pt x="1542" y="3071"/>
                    <a:pt x="1607" y="3229"/>
                    <a:pt x="1668" y="3388"/>
                  </a:cubicBezTo>
                  <a:cubicBezTo>
                    <a:pt x="1673" y="3374"/>
                    <a:pt x="1677" y="3359"/>
                    <a:pt x="1682" y="3346"/>
                  </a:cubicBezTo>
                  <a:cubicBezTo>
                    <a:pt x="1934" y="2566"/>
                    <a:pt x="2194" y="1789"/>
                    <a:pt x="2455" y="1014"/>
                  </a:cubicBezTo>
                  <a:cubicBezTo>
                    <a:pt x="2452" y="1012"/>
                    <a:pt x="2450" y="1011"/>
                    <a:pt x="2446" y="1010"/>
                  </a:cubicBezTo>
                  <a:cubicBezTo>
                    <a:pt x="2380" y="983"/>
                    <a:pt x="2337" y="924"/>
                    <a:pt x="2278" y="886"/>
                  </a:cubicBezTo>
                  <a:cubicBezTo>
                    <a:pt x="1887" y="615"/>
                    <a:pt x="1479" y="413"/>
                    <a:pt x="1027" y="238"/>
                  </a:cubicBezTo>
                  <a:cubicBezTo>
                    <a:pt x="858" y="177"/>
                    <a:pt x="669" y="119"/>
                    <a:pt x="476" y="75"/>
                  </a:cubicBezTo>
                  <a:cubicBezTo>
                    <a:pt x="326" y="44"/>
                    <a:pt x="174" y="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7362700" y="4069000"/>
              <a:ext cx="767075" cy="347775"/>
            </a:xfrm>
            <a:custGeom>
              <a:avLst/>
              <a:gdLst/>
              <a:ahLst/>
              <a:cxnLst/>
              <a:rect l="l" t="t" r="r" b="b"/>
              <a:pathLst>
                <a:path w="30683" h="13911" extrusionOk="0">
                  <a:moveTo>
                    <a:pt x="623" y="1"/>
                  </a:moveTo>
                  <a:cubicBezTo>
                    <a:pt x="474" y="1130"/>
                    <a:pt x="402" y="2270"/>
                    <a:pt x="328" y="3408"/>
                  </a:cubicBezTo>
                  <a:cubicBezTo>
                    <a:pt x="195" y="5909"/>
                    <a:pt x="42" y="8428"/>
                    <a:pt x="42" y="10936"/>
                  </a:cubicBezTo>
                  <a:cubicBezTo>
                    <a:pt x="40" y="11928"/>
                    <a:pt x="14" y="12919"/>
                    <a:pt x="1" y="13910"/>
                  </a:cubicBezTo>
                  <a:lnTo>
                    <a:pt x="30308" y="13910"/>
                  </a:lnTo>
                  <a:cubicBezTo>
                    <a:pt x="30471" y="11060"/>
                    <a:pt x="30450" y="8204"/>
                    <a:pt x="30558" y="5351"/>
                  </a:cubicBezTo>
                  <a:cubicBezTo>
                    <a:pt x="30592" y="4031"/>
                    <a:pt x="30662" y="2707"/>
                    <a:pt x="30683" y="1384"/>
                  </a:cubicBezTo>
                  <a:cubicBezTo>
                    <a:pt x="29931" y="1356"/>
                    <a:pt x="29180" y="1318"/>
                    <a:pt x="28429" y="1279"/>
                  </a:cubicBezTo>
                  <a:cubicBezTo>
                    <a:pt x="28091" y="1262"/>
                    <a:pt x="27755" y="1244"/>
                    <a:pt x="27417" y="1227"/>
                  </a:cubicBezTo>
                  <a:cubicBezTo>
                    <a:pt x="27099" y="1211"/>
                    <a:pt x="26780" y="1201"/>
                    <a:pt x="26460" y="1188"/>
                  </a:cubicBezTo>
                  <a:cubicBezTo>
                    <a:pt x="25795" y="1160"/>
                    <a:pt x="25129" y="1137"/>
                    <a:pt x="24464" y="1105"/>
                  </a:cubicBezTo>
                  <a:cubicBezTo>
                    <a:pt x="24117" y="1088"/>
                    <a:pt x="23771" y="1072"/>
                    <a:pt x="23425" y="1052"/>
                  </a:cubicBezTo>
                  <a:cubicBezTo>
                    <a:pt x="23106" y="1034"/>
                    <a:pt x="22788" y="1015"/>
                    <a:pt x="22469" y="998"/>
                  </a:cubicBezTo>
                  <a:cubicBezTo>
                    <a:pt x="22136" y="978"/>
                    <a:pt x="21802" y="960"/>
                    <a:pt x="21468" y="940"/>
                  </a:cubicBezTo>
                  <a:cubicBezTo>
                    <a:pt x="21160" y="923"/>
                    <a:pt x="20853" y="910"/>
                    <a:pt x="20544" y="895"/>
                  </a:cubicBezTo>
                  <a:cubicBezTo>
                    <a:pt x="19877" y="865"/>
                    <a:pt x="19211" y="844"/>
                    <a:pt x="18545" y="817"/>
                  </a:cubicBezTo>
                  <a:cubicBezTo>
                    <a:pt x="17876" y="790"/>
                    <a:pt x="17208" y="763"/>
                    <a:pt x="16540" y="735"/>
                  </a:cubicBezTo>
                  <a:cubicBezTo>
                    <a:pt x="15214" y="678"/>
                    <a:pt x="13888" y="605"/>
                    <a:pt x="12564" y="532"/>
                  </a:cubicBezTo>
                  <a:cubicBezTo>
                    <a:pt x="12226" y="514"/>
                    <a:pt x="11888" y="496"/>
                    <a:pt x="11550" y="481"/>
                  </a:cubicBezTo>
                  <a:cubicBezTo>
                    <a:pt x="11244" y="468"/>
                    <a:pt x="10938" y="451"/>
                    <a:pt x="10632" y="440"/>
                  </a:cubicBezTo>
                  <a:cubicBezTo>
                    <a:pt x="9981" y="416"/>
                    <a:pt x="9328" y="391"/>
                    <a:pt x="8676" y="366"/>
                  </a:cubicBezTo>
                  <a:cubicBezTo>
                    <a:pt x="8003" y="340"/>
                    <a:pt x="7329" y="317"/>
                    <a:pt x="6656" y="282"/>
                  </a:cubicBezTo>
                  <a:cubicBezTo>
                    <a:pt x="5986" y="249"/>
                    <a:pt x="5318" y="214"/>
                    <a:pt x="4648" y="183"/>
                  </a:cubicBezTo>
                  <a:cubicBezTo>
                    <a:pt x="3999" y="152"/>
                    <a:pt x="3351" y="119"/>
                    <a:pt x="2704" y="92"/>
                  </a:cubicBezTo>
                  <a:cubicBezTo>
                    <a:pt x="2051" y="64"/>
                    <a:pt x="1399" y="36"/>
                    <a:pt x="748" y="6"/>
                  </a:cubicBezTo>
                  <a:cubicBezTo>
                    <a:pt x="706" y="5"/>
                    <a:pt x="665" y="3"/>
                    <a:pt x="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8127575" y="4103825"/>
              <a:ext cx="123450" cy="312950"/>
            </a:xfrm>
            <a:custGeom>
              <a:avLst/>
              <a:gdLst/>
              <a:ahLst/>
              <a:cxnLst/>
              <a:rect l="l" t="t" r="r" b="b"/>
              <a:pathLst>
                <a:path w="4938" h="12518" extrusionOk="0">
                  <a:moveTo>
                    <a:pt x="348" y="0"/>
                  </a:moveTo>
                  <a:cubicBezTo>
                    <a:pt x="332" y="731"/>
                    <a:pt x="301" y="1462"/>
                    <a:pt x="276" y="2193"/>
                  </a:cubicBezTo>
                  <a:cubicBezTo>
                    <a:pt x="219" y="3512"/>
                    <a:pt x="186" y="4833"/>
                    <a:pt x="181" y="6155"/>
                  </a:cubicBezTo>
                  <a:cubicBezTo>
                    <a:pt x="141" y="8127"/>
                    <a:pt x="119" y="10100"/>
                    <a:pt x="28" y="12070"/>
                  </a:cubicBezTo>
                  <a:cubicBezTo>
                    <a:pt x="20" y="12219"/>
                    <a:pt x="9" y="12367"/>
                    <a:pt x="0" y="12517"/>
                  </a:cubicBezTo>
                  <a:lnTo>
                    <a:pt x="4937" y="12517"/>
                  </a:lnTo>
                  <a:cubicBezTo>
                    <a:pt x="4929" y="11656"/>
                    <a:pt x="4921" y="10795"/>
                    <a:pt x="4894" y="9935"/>
                  </a:cubicBezTo>
                  <a:cubicBezTo>
                    <a:pt x="4830" y="7830"/>
                    <a:pt x="4663" y="5730"/>
                    <a:pt x="4572" y="3627"/>
                  </a:cubicBezTo>
                  <a:cubicBezTo>
                    <a:pt x="4496" y="2481"/>
                    <a:pt x="4478" y="1333"/>
                    <a:pt x="4452" y="185"/>
                  </a:cubicBezTo>
                  <a:cubicBezTo>
                    <a:pt x="4358" y="180"/>
                    <a:pt x="4266" y="175"/>
                    <a:pt x="4174" y="171"/>
                  </a:cubicBezTo>
                  <a:cubicBezTo>
                    <a:pt x="3750" y="149"/>
                    <a:pt x="3326" y="124"/>
                    <a:pt x="2901" y="105"/>
                  </a:cubicBezTo>
                  <a:cubicBezTo>
                    <a:pt x="2484" y="87"/>
                    <a:pt x="2067" y="68"/>
                    <a:pt x="1651" y="50"/>
                  </a:cubicBezTo>
                  <a:cubicBezTo>
                    <a:pt x="1224" y="30"/>
                    <a:pt x="799" y="15"/>
                    <a:pt x="372" y="1"/>
                  </a:cubicBezTo>
                  <a:cubicBezTo>
                    <a:pt x="364" y="1"/>
                    <a:pt x="356" y="0"/>
                    <a:pt x="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7802625" y="2097875"/>
              <a:ext cx="617800" cy="338950"/>
            </a:xfrm>
            <a:custGeom>
              <a:avLst/>
              <a:gdLst/>
              <a:ahLst/>
              <a:cxnLst/>
              <a:rect l="l" t="t" r="r" b="b"/>
              <a:pathLst>
                <a:path w="24712" h="13558" extrusionOk="0">
                  <a:moveTo>
                    <a:pt x="17696" y="9583"/>
                  </a:moveTo>
                  <a:cubicBezTo>
                    <a:pt x="17697" y="9583"/>
                    <a:pt x="17697" y="9583"/>
                    <a:pt x="17697" y="9583"/>
                  </a:cubicBezTo>
                  <a:lnTo>
                    <a:pt x="17697" y="9583"/>
                  </a:lnTo>
                  <a:cubicBezTo>
                    <a:pt x="17697" y="9583"/>
                    <a:pt x="17697" y="9583"/>
                    <a:pt x="17696" y="9583"/>
                  </a:cubicBezTo>
                  <a:close/>
                  <a:moveTo>
                    <a:pt x="17697" y="9583"/>
                  </a:moveTo>
                  <a:lnTo>
                    <a:pt x="17697" y="9583"/>
                  </a:lnTo>
                  <a:cubicBezTo>
                    <a:pt x="17698" y="9583"/>
                    <a:pt x="17700" y="9584"/>
                    <a:pt x="17702" y="9584"/>
                  </a:cubicBezTo>
                  <a:cubicBezTo>
                    <a:pt x="17701" y="9584"/>
                    <a:pt x="17699" y="9584"/>
                    <a:pt x="17697" y="9583"/>
                  </a:cubicBezTo>
                  <a:lnTo>
                    <a:pt x="17697" y="9583"/>
                  </a:lnTo>
                  <a:cubicBezTo>
                    <a:pt x="17697" y="9583"/>
                    <a:pt x="17697" y="9583"/>
                    <a:pt x="17697" y="9583"/>
                  </a:cubicBezTo>
                  <a:close/>
                  <a:moveTo>
                    <a:pt x="9745" y="1"/>
                  </a:moveTo>
                  <a:cubicBezTo>
                    <a:pt x="9442" y="1"/>
                    <a:pt x="9135" y="63"/>
                    <a:pt x="8862" y="188"/>
                  </a:cubicBezTo>
                  <a:cubicBezTo>
                    <a:pt x="8761" y="233"/>
                    <a:pt x="8688" y="325"/>
                    <a:pt x="8587" y="340"/>
                  </a:cubicBezTo>
                  <a:cubicBezTo>
                    <a:pt x="8462" y="334"/>
                    <a:pt x="8374" y="233"/>
                    <a:pt x="8267" y="177"/>
                  </a:cubicBezTo>
                  <a:cubicBezTo>
                    <a:pt x="8194" y="132"/>
                    <a:pt x="8113" y="113"/>
                    <a:pt x="8031" y="113"/>
                  </a:cubicBezTo>
                  <a:cubicBezTo>
                    <a:pt x="7917" y="113"/>
                    <a:pt x="7801" y="150"/>
                    <a:pt x="7698" y="204"/>
                  </a:cubicBezTo>
                  <a:cubicBezTo>
                    <a:pt x="7456" y="342"/>
                    <a:pt x="7236" y="523"/>
                    <a:pt x="7086" y="762"/>
                  </a:cubicBezTo>
                  <a:cubicBezTo>
                    <a:pt x="7054" y="824"/>
                    <a:pt x="7001" y="854"/>
                    <a:pt x="6947" y="854"/>
                  </a:cubicBezTo>
                  <a:cubicBezTo>
                    <a:pt x="6884" y="854"/>
                    <a:pt x="6819" y="813"/>
                    <a:pt x="6787" y="736"/>
                  </a:cubicBezTo>
                  <a:cubicBezTo>
                    <a:pt x="6741" y="596"/>
                    <a:pt x="6652" y="545"/>
                    <a:pt x="6549" y="545"/>
                  </a:cubicBezTo>
                  <a:cubicBezTo>
                    <a:pt x="6462" y="545"/>
                    <a:pt x="6366" y="581"/>
                    <a:pt x="6278" y="630"/>
                  </a:cubicBezTo>
                  <a:cubicBezTo>
                    <a:pt x="6062" y="754"/>
                    <a:pt x="5845" y="886"/>
                    <a:pt x="5677" y="1073"/>
                  </a:cubicBezTo>
                  <a:cubicBezTo>
                    <a:pt x="5613" y="1149"/>
                    <a:pt x="5569" y="1267"/>
                    <a:pt x="5460" y="1284"/>
                  </a:cubicBezTo>
                  <a:cubicBezTo>
                    <a:pt x="5454" y="1284"/>
                    <a:pt x="5449" y="1284"/>
                    <a:pt x="5444" y="1284"/>
                  </a:cubicBezTo>
                  <a:cubicBezTo>
                    <a:pt x="5270" y="1284"/>
                    <a:pt x="5203" y="1147"/>
                    <a:pt x="5075" y="1147"/>
                  </a:cubicBezTo>
                  <a:cubicBezTo>
                    <a:pt x="5022" y="1147"/>
                    <a:pt x="4958" y="1172"/>
                    <a:pt x="4871" y="1240"/>
                  </a:cubicBezTo>
                  <a:cubicBezTo>
                    <a:pt x="4783" y="1300"/>
                    <a:pt x="4713" y="1381"/>
                    <a:pt x="4668" y="1479"/>
                  </a:cubicBezTo>
                  <a:cubicBezTo>
                    <a:pt x="4634" y="1600"/>
                    <a:pt x="4577" y="1696"/>
                    <a:pt x="4474" y="1696"/>
                  </a:cubicBezTo>
                  <a:cubicBezTo>
                    <a:pt x="4441" y="1696"/>
                    <a:pt x="4402" y="1685"/>
                    <a:pt x="4358" y="1662"/>
                  </a:cubicBezTo>
                  <a:cubicBezTo>
                    <a:pt x="4223" y="1573"/>
                    <a:pt x="4065" y="1502"/>
                    <a:pt x="3906" y="1502"/>
                  </a:cubicBezTo>
                  <a:cubicBezTo>
                    <a:pt x="3836" y="1502"/>
                    <a:pt x="3765" y="1515"/>
                    <a:pt x="3697" y="1548"/>
                  </a:cubicBezTo>
                  <a:cubicBezTo>
                    <a:pt x="3671" y="1563"/>
                    <a:pt x="3650" y="1586"/>
                    <a:pt x="3629" y="1608"/>
                  </a:cubicBezTo>
                  <a:cubicBezTo>
                    <a:pt x="3563" y="1691"/>
                    <a:pt x="3533" y="1795"/>
                    <a:pt x="3510" y="1895"/>
                  </a:cubicBezTo>
                  <a:cubicBezTo>
                    <a:pt x="3501" y="1952"/>
                    <a:pt x="3483" y="2015"/>
                    <a:pt x="3431" y="2046"/>
                  </a:cubicBezTo>
                  <a:cubicBezTo>
                    <a:pt x="3400" y="2068"/>
                    <a:pt x="3365" y="2076"/>
                    <a:pt x="3329" y="2076"/>
                  </a:cubicBezTo>
                  <a:cubicBezTo>
                    <a:pt x="3298" y="2076"/>
                    <a:pt x="3266" y="2070"/>
                    <a:pt x="3236" y="2061"/>
                  </a:cubicBezTo>
                  <a:cubicBezTo>
                    <a:pt x="3160" y="2045"/>
                    <a:pt x="3056" y="2016"/>
                    <a:pt x="2964" y="2016"/>
                  </a:cubicBezTo>
                  <a:cubicBezTo>
                    <a:pt x="2960" y="2016"/>
                    <a:pt x="2957" y="2016"/>
                    <a:pt x="2954" y="2016"/>
                  </a:cubicBezTo>
                  <a:cubicBezTo>
                    <a:pt x="2879" y="2026"/>
                    <a:pt x="2812" y="2060"/>
                    <a:pt x="2775" y="2129"/>
                  </a:cubicBezTo>
                  <a:cubicBezTo>
                    <a:pt x="2637" y="2329"/>
                    <a:pt x="2591" y="2570"/>
                    <a:pt x="2577" y="2810"/>
                  </a:cubicBezTo>
                  <a:cubicBezTo>
                    <a:pt x="2580" y="2890"/>
                    <a:pt x="2564" y="2970"/>
                    <a:pt x="2506" y="3029"/>
                  </a:cubicBezTo>
                  <a:cubicBezTo>
                    <a:pt x="2385" y="3144"/>
                    <a:pt x="2182" y="3089"/>
                    <a:pt x="2067" y="3219"/>
                  </a:cubicBezTo>
                  <a:cubicBezTo>
                    <a:pt x="1917" y="3366"/>
                    <a:pt x="1893" y="3588"/>
                    <a:pt x="1895" y="3788"/>
                  </a:cubicBezTo>
                  <a:cubicBezTo>
                    <a:pt x="1907" y="3873"/>
                    <a:pt x="1932" y="3968"/>
                    <a:pt x="1875" y="4043"/>
                  </a:cubicBezTo>
                  <a:cubicBezTo>
                    <a:pt x="1797" y="4147"/>
                    <a:pt x="1652" y="4122"/>
                    <a:pt x="1550" y="4177"/>
                  </a:cubicBezTo>
                  <a:cubicBezTo>
                    <a:pt x="1373" y="4302"/>
                    <a:pt x="1327" y="4545"/>
                    <a:pt x="1315" y="4748"/>
                  </a:cubicBezTo>
                  <a:cubicBezTo>
                    <a:pt x="1321" y="4815"/>
                    <a:pt x="1325" y="4895"/>
                    <a:pt x="1266" y="4942"/>
                  </a:cubicBezTo>
                  <a:cubicBezTo>
                    <a:pt x="1177" y="5023"/>
                    <a:pt x="1041" y="4962"/>
                    <a:pt x="947" y="5030"/>
                  </a:cubicBezTo>
                  <a:cubicBezTo>
                    <a:pt x="866" y="5090"/>
                    <a:pt x="821" y="5159"/>
                    <a:pt x="793" y="5261"/>
                  </a:cubicBezTo>
                  <a:cubicBezTo>
                    <a:pt x="762" y="5387"/>
                    <a:pt x="707" y="5525"/>
                    <a:pt x="732" y="5656"/>
                  </a:cubicBezTo>
                  <a:cubicBezTo>
                    <a:pt x="817" y="5825"/>
                    <a:pt x="682" y="5887"/>
                    <a:pt x="530" y="5893"/>
                  </a:cubicBezTo>
                  <a:cubicBezTo>
                    <a:pt x="229" y="5956"/>
                    <a:pt x="187" y="6335"/>
                    <a:pt x="202" y="6589"/>
                  </a:cubicBezTo>
                  <a:cubicBezTo>
                    <a:pt x="213" y="6648"/>
                    <a:pt x="219" y="6714"/>
                    <a:pt x="181" y="6766"/>
                  </a:cubicBezTo>
                  <a:lnTo>
                    <a:pt x="181" y="6766"/>
                  </a:lnTo>
                  <a:cubicBezTo>
                    <a:pt x="1" y="6944"/>
                    <a:pt x="123" y="7226"/>
                    <a:pt x="148" y="7421"/>
                  </a:cubicBezTo>
                  <a:cubicBezTo>
                    <a:pt x="631" y="7205"/>
                    <a:pt x="1158" y="7105"/>
                    <a:pt x="1688" y="7105"/>
                  </a:cubicBezTo>
                  <a:cubicBezTo>
                    <a:pt x="2291" y="7105"/>
                    <a:pt x="2896" y="7234"/>
                    <a:pt x="3444" y="7469"/>
                  </a:cubicBezTo>
                  <a:cubicBezTo>
                    <a:pt x="4151" y="7748"/>
                    <a:pt x="4732" y="8268"/>
                    <a:pt x="5235" y="8828"/>
                  </a:cubicBezTo>
                  <a:cubicBezTo>
                    <a:pt x="5428" y="9045"/>
                    <a:pt x="5614" y="9271"/>
                    <a:pt x="5785" y="9506"/>
                  </a:cubicBezTo>
                  <a:cubicBezTo>
                    <a:pt x="5823" y="9361"/>
                    <a:pt x="5842" y="9210"/>
                    <a:pt x="5861" y="9060"/>
                  </a:cubicBezTo>
                  <a:cubicBezTo>
                    <a:pt x="5902" y="8860"/>
                    <a:pt x="5864" y="8584"/>
                    <a:pt x="6058" y="8458"/>
                  </a:cubicBezTo>
                  <a:cubicBezTo>
                    <a:pt x="6093" y="8443"/>
                    <a:pt x="6128" y="8438"/>
                    <a:pt x="6164" y="8438"/>
                  </a:cubicBezTo>
                  <a:cubicBezTo>
                    <a:pt x="6272" y="8438"/>
                    <a:pt x="6382" y="8490"/>
                    <a:pt x="6493" y="8490"/>
                  </a:cubicBezTo>
                  <a:cubicBezTo>
                    <a:pt x="6528" y="8490"/>
                    <a:pt x="6562" y="8485"/>
                    <a:pt x="6597" y="8471"/>
                  </a:cubicBezTo>
                  <a:cubicBezTo>
                    <a:pt x="6633" y="8460"/>
                    <a:pt x="6680" y="8426"/>
                    <a:pt x="6709" y="8390"/>
                  </a:cubicBezTo>
                  <a:cubicBezTo>
                    <a:pt x="6709" y="8390"/>
                    <a:pt x="6709" y="8390"/>
                    <a:pt x="6709" y="8389"/>
                  </a:cubicBezTo>
                  <a:cubicBezTo>
                    <a:pt x="6793" y="8273"/>
                    <a:pt x="6767" y="8110"/>
                    <a:pt x="6738" y="7978"/>
                  </a:cubicBezTo>
                  <a:cubicBezTo>
                    <a:pt x="6719" y="7884"/>
                    <a:pt x="6802" y="7807"/>
                    <a:pt x="6884" y="7807"/>
                  </a:cubicBezTo>
                  <a:cubicBezTo>
                    <a:pt x="6917" y="7807"/>
                    <a:pt x="6951" y="7820"/>
                    <a:pt x="6978" y="7851"/>
                  </a:cubicBezTo>
                  <a:cubicBezTo>
                    <a:pt x="7027" y="7915"/>
                    <a:pt x="7041" y="7999"/>
                    <a:pt x="7103" y="8058"/>
                  </a:cubicBezTo>
                  <a:cubicBezTo>
                    <a:pt x="7163" y="8131"/>
                    <a:pt x="7262" y="8201"/>
                    <a:pt x="7359" y="8201"/>
                  </a:cubicBezTo>
                  <a:cubicBezTo>
                    <a:pt x="7393" y="8201"/>
                    <a:pt x="7428" y="8192"/>
                    <a:pt x="7460" y="8171"/>
                  </a:cubicBezTo>
                  <a:lnTo>
                    <a:pt x="7460" y="8171"/>
                  </a:lnTo>
                  <a:cubicBezTo>
                    <a:pt x="7459" y="8172"/>
                    <a:pt x="7457" y="8173"/>
                    <a:pt x="7456" y="8175"/>
                  </a:cubicBezTo>
                  <a:cubicBezTo>
                    <a:pt x="7503" y="8145"/>
                    <a:pt x="7536" y="8095"/>
                    <a:pt x="7561" y="8047"/>
                  </a:cubicBezTo>
                  <a:cubicBezTo>
                    <a:pt x="7661" y="7853"/>
                    <a:pt x="7637" y="7632"/>
                    <a:pt x="7672" y="7424"/>
                  </a:cubicBezTo>
                  <a:cubicBezTo>
                    <a:pt x="7687" y="7358"/>
                    <a:pt x="7747" y="7320"/>
                    <a:pt x="7807" y="7320"/>
                  </a:cubicBezTo>
                  <a:cubicBezTo>
                    <a:pt x="7852" y="7320"/>
                    <a:pt x="7897" y="7342"/>
                    <a:pt x="7921" y="7390"/>
                  </a:cubicBezTo>
                  <a:cubicBezTo>
                    <a:pt x="7933" y="7413"/>
                    <a:pt x="7945" y="7436"/>
                    <a:pt x="7957" y="7458"/>
                  </a:cubicBezTo>
                  <a:cubicBezTo>
                    <a:pt x="8251" y="7883"/>
                    <a:pt x="8569" y="8188"/>
                    <a:pt x="8869" y="8188"/>
                  </a:cubicBezTo>
                  <a:cubicBezTo>
                    <a:pt x="9108" y="8188"/>
                    <a:pt x="9335" y="7996"/>
                    <a:pt x="9531" y="7520"/>
                  </a:cubicBezTo>
                  <a:cubicBezTo>
                    <a:pt x="9559" y="7464"/>
                    <a:pt x="9608" y="7435"/>
                    <a:pt x="9658" y="7435"/>
                  </a:cubicBezTo>
                  <a:cubicBezTo>
                    <a:pt x="9705" y="7435"/>
                    <a:pt x="9752" y="7460"/>
                    <a:pt x="9782" y="7511"/>
                  </a:cubicBezTo>
                  <a:cubicBezTo>
                    <a:pt x="9812" y="7561"/>
                    <a:pt x="9831" y="7618"/>
                    <a:pt x="9856" y="7670"/>
                  </a:cubicBezTo>
                  <a:cubicBezTo>
                    <a:pt x="9971" y="7892"/>
                    <a:pt x="10125" y="8233"/>
                    <a:pt x="10413" y="8233"/>
                  </a:cubicBezTo>
                  <a:cubicBezTo>
                    <a:pt x="10418" y="8233"/>
                    <a:pt x="10424" y="8233"/>
                    <a:pt x="10430" y="8232"/>
                  </a:cubicBezTo>
                  <a:cubicBezTo>
                    <a:pt x="10743" y="8185"/>
                    <a:pt x="10750" y="7963"/>
                    <a:pt x="10890" y="7744"/>
                  </a:cubicBezTo>
                  <a:cubicBezTo>
                    <a:pt x="10921" y="7712"/>
                    <a:pt x="10954" y="7700"/>
                    <a:pt x="10987" y="7700"/>
                  </a:cubicBezTo>
                  <a:cubicBezTo>
                    <a:pt x="11065" y="7700"/>
                    <a:pt x="11141" y="7770"/>
                    <a:pt x="11186" y="7837"/>
                  </a:cubicBezTo>
                  <a:cubicBezTo>
                    <a:pt x="11243" y="7899"/>
                    <a:pt x="11304" y="7959"/>
                    <a:pt x="11366" y="8017"/>
                  </a:cubicBezTo>
                  <a:cubicBezTo>
                    <a:pt x="11610" y="8233"/>
                    <a:pt x="11907" y="8498"/>
                    <a:pt x="12256" y="8498"/>
                  </a:cubicBezTo>
                  <a:cubicBezTo>
                    <a:pt x="12263" y="8498"/>
                    <a:pt x="12270" y="8498"/>
                    <a:pt x="12278" y="8497"/>
                  </a:cubicBezTo>
                  <a:cubicBezTo>
                    <a:pt x="12536" y="8485"/>
                    <a:pt x="12708" y="8268"/>
                    <a:pt x="12817" y="8054"/>
                  </a:cubicBezTo>
                  <a:cubicBezTo>
                    <a:pt x="12851" y="7988"/>
                    <a:pt x="12895" y="7918"/>
                    <a:pt x="12972" y="7900"/>
                  </a:cubicBezTo>
                  <a:cubicBezTo>
                    <a:pt x="12984" y="7897"/>
                    <a:pt x="12997" y="7895"/>
                    <a:pt x="13008" y="7895"/>
                  </a:cubicBezTo>
                  <a:cubicBezTo>
                    <a:pt x="13094" y="7895"/>
                    <a:pt x="13153" y="7978"/>
                    <a:pt x="13189" y="8051"/>
                  </a:cubicBezTo>
                  <a:cubicBezTo>
                    <a:pt x="13261" y="8162"/>
                    <a:pt x="13340" y="8268"/>
                    <a:pt x="13436" y="8358"/>
                  </a:cubicBezTo>
                  <a:cubicBezTo>
                    <a:pt x="13622" y="8537"/>
                    <a:pt x="13884" y="8678"/>
                    <a:pt x="14141" y="8678"/>
                  </a:cubicBezTo>
                  <a:cubicBezTo>
                    <a:pt x="14272" y="8678"/>
                    <a:pt x="14402" y="8641"/>
                    <a:pt x="14520" y="8553"/>
                  </a:cubicBezTo>
                  <a:cubicBezTo>
                    <a:pt x="14623" y="8487"/>
                    <a:pt x="14694" y="8345"/>
                    <a:pt x="14829" y="8342"/>
                  </a:cubicBezTo>
                  <a:cubicBezTo>
                    <a:pt x="14831" y="8342"/>
                    <a:pt x="14833" y="8342"/>
                    <a:pt x="14835" y="8342"/>
                  </a:cubicBezTo>
                  <a:cubicBezTo>
                    <a:pt x="14918" y="8342"/>
                    <a:pt x="14976" y="8406"/>
                    <a:pt x="15022" y="8467"/>
                  </a:cubicBezTo>
                  <a:cubicBezTo>
                    <a:pt x="15087" y="8542"/>
                    <a:pt x="15154" y="8616"/>
                    <a:pt x="15226" y="8685"/>
                  </a:cubicBezTo>
                  <a:cubicBezTo>
                    <a:pt x="15371" y="8834"/>
                    <a:pt x="15538" y="8917"/>
                    <a:pt x="15713" y="8917"/>
                  </a:cubicBezTo>
                  <a:cubicBezTo>
                    <a:pt x="15827" y="8917"/>
                    <a:pt x="15944" y="8882"/>
                    <a:pt x="16061" y="8807"/>
                  </a:cubicBezTo>
                  <a:cubicBezTo>
                    <a:pt x="16201" y="8690"/>
                    <a:pt x="16306" y="8565"/>
                    <a:pt x="16426" y="8565"/>
                  </a:cubicBezTo>
                  <a:cubicBezTo>
                    <a:pt x="16498" y="8565"/>
                    <a:pt x="16574" y="8609"/>
                    <a:pt x="16666" y="8724"/>
                  </a:cubicBezTo>
                  <a:cubicBezTo>
                    <a:pt x="16978" y="9036"/>
                    <a:pt x="17240" y="9480"/>
                    <a:pt x="17697" y="9583"/>
                  </a:cubicBezTo>
                  <a:lnTo>
                    <a:pt x="17697" y="9583"/>
                  </a:lnTo>
                  <a:cubicBezTo>
                    <a:pt x="17708" y="9584"/>
                    <a:pt x="17719" y="9585"/>
                    <a:pt x="17729" y="9585"/>
                  </a:cubicBezTo>
                  <a:cubicBezTo>
                    <a:pt x="18055" y="9585"/>
                    <a:pt x="18098" y="9135"/>
                    <a:pt x="18323" y="9135"/>
                  </a:cubicBezTo>
                  <a:cubicBezTo>
                    <a:pt x="18323" y="9135"/>
                    <a:pt x="18323" y="9135"/>
                    <a:pt x="18323" y="9135"/>
                  </a:cubicBezTo>
                  <a:cubicBezTo>
                    <a:pt x="18468" y="9153"/>
                    <a:pt x="18548" y="9322"/>
                    <a:pt x="18646" y="9415"/>
                  </a:cubicBezTo>
                  <a:cubicBezTo>
                    <a:pt x="18833" y="9630"/>
                    <a:pt x="19020" y="9846"/>
                    <a:pt x="19211" y="10058"/>
                  </a:cubicBezTo>
                  <a:cubicBezTo>
                    <a:pt x="19391" y="10256"/>
                    <a:pt x="19622" y="10507"/>
                    <a:pt x="19900" y="10507"/>
                  </a:cubicBezTo>
                  <a:cubicBezTo>
                    <a:pt x="19950" y="10507"/>
                    <a:pt x="20001" y="10499"/>
                    <a:pt x="20054" y="10481"/>
                  </a:cubicBezTo>
                  <a:lnTo>
                    <a:pt x="20054" y="10479"/>
                  </a:lnTo>
                  <a:cubicBezTo>
                    <a:pt x="20168" y="10428"/>
                    <a:pt x="20209" y="10273"/>
                    <a:pt x="20336" y="10248"/>
                  </a:cubicBezTo>
                  <a:cubicBezTo>
                    <a:pt x="20343" y="10247"/>
                    <a:pt x="20350" y="10247"/>
                    <a:pt x="20357" y="10247"/>
                  </a:cubicBezTo>
                  <a:cubicBezTo>
                    <a:pt x="20450" y="10247"/>
                    <a:pt x="20500" y="10348"/>
                    <a:pt x="20524" y="10428"/>
                  </a:cubicBezTo>
                  <a:cubicBezTo>
                    <a:pt x="20568" y="10548"/>
                    <a:pt x="20620" y="10664"/>
                    <a:pt x="20673" y="10781"/>
                  </a:cubicBezTo>
                  <a:cubicBezTo>
                    <a:pt x="20727" y="10891"/>
                    <a:pt x="20784" y="11011"/>
                    <a:pt x="20905" y="11061"/>
                  </a:cubicBezTo>
                  <a:cubicBezTo>
                    <a:pt x="20995" y="11114"/>
                    <a:pt x="21082" y="11138"/>
                    <a:pt x="21165" y="11138"/>
                  </a:cubicBezTo>
                  <a:cubicBezTo>
                    <a:pt x="21360" y="11138"/>
                    <a:pt x="21530" y="11004"/>
                    <a:pt x="21647" y="10811"/>
                  </a:cubicBezTo>
                  <a:cubicBezTo>
                    <a:pt x="21691" y="10751"/>
                    <a:pt x="21750" y="10723"/>
                    <a:pt x="21808" y="10723"/>
                  </a:cubicBezTo>
                  <a:cubicBezTo>
                    <a:pt x="21880" y="10723"/>
                    <a:pt x="21951" y="10768"/>
                    <a:pt x="21987" y="10853"/>
                  </a:cubicBezTo>
                  <a:cubicBezTo>
                    <a:pt x="22040" y="10933"/>
                    <a:pt x="22088" y="11029"/>
                    <a:pt x="22146" y="11115"/>
                  </a:cubicBezTo>
                  <a:cubicBezTo>
                    <a:pt x="22149" y="11121"/>
                    <a:pt x="22154" y="11127"/>
                    <a:pt x="22157" y="11132"/>
                  </a:cubicBezTo>
                  <a:cubicBezTo>
                    <a:pt x="22162" y="11139"/>
                    <a:pt x="22165" y="11144"/>
                    <a:pt x="22170" y="11151"/>
                  </a:cubicBezTo>
                  <a:cubicBezTo>
                    <a:pt x="22175" y="11157"/>
                    <a:pt x="22178" y="11162"/>
                    <a:pt x="22183" y="11167"/>
                  </a:cubicBezTo>
                  <a:cubicBezTo>
                    <a:pt x="22186" y="11173"/>
                    <a:pt x="22191" y="11177"/>
                    <a:pt x="22194" y="11183"/>
                  </a:cubicBezTo>
                  <a:cubicBezTo>
                    <a:pt x="22199" y="11189"/>
                    <a:pt x="22205" y="11195"/>
                    <a:pt x="22209" y="11200"/>
                  </a:cubicBezTo>
                  <a:cubicBezTo>
                    <a:pt x="22214" y="11206"/>
                    <a:pt x="22218" y="11211"/>
                    <a:pt x="22223" y="11217"/>
                  </a:cubicBezTo>
                  <a:cubicBezTo>
                    <a:pt x="22225" y="11220"/>
                    <a:pt x="22229" y="11223"/>
                    <a:pt x="22232" y="11226"/>
                  </a:cubicBezTo>
                  <a:cubicBezTo>
                    <a:pt x="22236" y="11230"/>
                    <a:pt x="22239" y="11234"/>
                    <a:pt x="22243" y="11237"/>
                  </a:cubicBezTo>
                  <a:cubicBezTo>
                    <a:pt x="22245" y="11240"/>
                    <a:pt x="22248" y="11243"/>
                    <a:pt x="22252" y="11247"/>
                  </a:cubicBezTo>
                  <a:cubicBezTo>
                    <a:pt x="22275" y="11240"/>
                    <a:pt x="22298" y="11234"/>
                    <a:pt x="22321" y="11228"/>
                  </a:cubicBezTo>
                  <a:cubicBezTo>
                    <a:pt x="22344" y="11221"/>
                    <a:pt x="22367" y="11214"/>
                    <a:pt x="22390" y="11208"/>
                  </a:cubicBezTo>
                  <a:lnTo>
                    <a:pt x="22390" y="11208"/>
                  </a:lnTo>
                  <a:cubicBezTo>
                    <a:pt x="22389" y="11248"/>
                    <a:pt x="22388" y="11286"/>
                    <a:pt x="22387" y="11325"/>
                  </a:cubicBezTo>
                  <a:lnTo>
                    <a:pt x="22387" y="11334"/>
                  </a:lnTo>
                  <a:cubicBezTo>
                    <a:pt x="22407" y="11341"/>
                    <a:pt x="22429" y="11347"/>
                    <a:pt x="22452" y="11351"/>
                  </a:cubicBezTo>
                  <a:cubicBezTo>
                    <a:pt x="22461" y="11354"/>
                    <a:pt x="22469" y="11355"/>
                    <a:pt x="22477" y="11355"/>
                  </a:cubicBezTo>
                  <a:cubicBezTo>
                    <a:pt x="22514" y="11355"/>
                    <a:pt x="22545" y="11331"/>
                    <a:pt x="22569" y="11302"/>
                  </a:cubicBezTo>
                  <a:cubicBezTo>
                    <a:pt x="22599" y="11259"/>
                    <a:pt x="22626" y="11214"/>
                    <a:pt x="22646" y="11166"/>
                  </a:cubicBezTo>
                  <a:cubicBezTo>
                    <a:pt x="22637" y="11096"/>
                    <a:pt x="22686" y="11015"/>
                    <a:pt x="22761" y="11008"/>
                  </a:cubicBezTo>
                  <a:lnTo>
                    <a:pt x="22761" y="11008"/>
                  </a:lnTo>
                  <a:cubicBezTo>
                    <a:pt x="23094" y="11036"/>
                    <a:pt x="22815" y="11519"/>
                    <a:pt x="22644" y="11603"/>
                  </a:cubicBezTo>
                  <a:cubicBezTo>
                    <a:pt x="22593" y="11632"/>
                    <a:pt x="22537" y="11644"/>
                    <a:pt x="22480" y="11644"/>
                  </a:cubicBezTo>
                  <a:cubicBezTo>
                    <a:pt x="22446" y="11644"/>
                    <a:pt x="22412" y="11639"/>
                    <a:pt x="22377" y="11632"/>
                  </a:cubicBezTo>
                  <a:cubicBezTo>
                    <a:pt x="22371" y="11803"/>
                    <a:pt x="22361" y="11974"/>
                    <a:pt x="22350" y="12146"/>
                  </a:cubicBezTo>
                  <a:cubicBezTo>
                    <a:pt x="22313" y="12614"/>
                    <a:pt x="22273" y="13087"/>
                    <a:pt x="22208" y="13558"/>
                  </a:cubicBezTo>
                  <a:cubicBezTo>
                    <a:pt x="22331" y="13517"/>
                    <a:pt x="22467" y="13518"/>
                    <a:pt x="22588" y="13469"/>
                  </a:cubicBezTo>
                  <a:cubicBezTo>
                    <a:pt x="22760" y="13408"/>
                    <a:pt x="22904" y="13293"/>
                    <a:pt x="23037" y="13172"/>
                  </a:cubicBezTo>
                  <a:cubicBezTo>
                    <a:pt x="23375" y="12857"/>
                    <a:pt x="23596" y="12434"/>
                    <a:pt x="23708" y="11990"/>
                  </a:cubicBezTo>
                  <a:cubicBezTo>
                    <a:pt x="23832" y="11712"/>
                    <a:pt x="24173" y="11681"/>
                    <a:pt x="24396" y="11516"/>
                  </a:cubicBezTo>
                  <a:cubicBezTo>
                    <a:pt x="24515" y="11418"/>
                    <a:pt x="24649" y="11296"/>
                    <a:pt x="24686" y="11142"/>
                  </a:cubicBezTo>
                  <a:cubicBezTo>
                    <a:pt x="24712" y="10872"/>
                    <a:pt x="24533" y="10690"/>
                    <a:pt x="24319" y="10562"/>
                  </a:cubicBezTo>
                  <a:cubicBezTo>
                    <a:pt x="24262" y="10510"/>
                    <a:pt x="24222" y="10448"/>
                    <a:pt x="24183" y="10383"/>
                  </a:cubicBezTo>
                  <a:cubicBezTo>
                    <a:pt x="24150" y="10324"/>
                    <a:pt x="24163" y="10268"/>
                    <a:pt x="24196" y="10230"/>
                  </a:cubicBezTo>
                  <a:cubicBezTo>
                    <a:pt x="24193" y="10180"/>
                    <a:pt x="24206" y="10132"/>
                    <a:pt x="24230" y="10088"/>
                  </a:cubicBezTo>
                  <a:cubicBezTo>
                    <a:pt x="24279" y="9992"/>
                    <a:pt x="24384" y="9943"/>
                    <a:pt x="24451" y="9861"/>
                  </a:cubicBezTo>
                  <a:cubicBezTo>
                    <a:pt x="24613" y="9641"/>
                    <a:pt x="24686" y="9414"/>
                    <a:pt x="24427" y="9241"/>
                  </a:cubicBezTo>
                  <a:cubicBezTo>
                    <a:pt x="24228" y="9094"/>
                    <a:pt x="23967" y="9135"/>
                    <a:pt x="23742" y="9067"/>
                  </a:cubicBezTo>
                  <a:cubicBezTo>
                    <a:pt x="23484" y="8907"/>
                    <a:pt x="23613" y="8610"/>
                    <a:pt x="23757" y="8418"/>
                  </a:cubicBezTo>
                  <a:cubicBezTo>
                    <a:pt x="23934" y="8150"/>
                    <a:pt x="23960" y="7746"/>
                    <a:pt x="23644" y="7575"/>
                  </a:cubicBezTo>
                  <a:cubicBezTo>
                    <a:pt x="23505" y="7495"/>
                    <a:pt x="23328" y="7511"/>
                    <a:pt x="23191" y="7430"/>
                  </a:cubicBezTo>
                  <a:cubicBezTo>
                    <a:pt x="22977" y="7242"/>
                    <a:pt x="23104" y="6835"/>
                    <a:pt x="23074" y="6576"/>
                  </a:cubicBezTo>
                  <a:cubicBezTo>
                    <a:pt x="23055" y="6352"/>
                    <a:pt x="23011" y="6109"/>
                    <a:pt x="22836" y="5951"/>
                  </a:cubicBezTo>
                  <a:cubicBezTo>
                    <a:pt x="22716" y="5843"/>
                    <a:pt x="22583" y="5749"/>
                    <a:pt x="22430" y="5693"/>
                  </a:cubicBezTo>
                  <a:cubicBezTo>
                    <a:pt x="22338" y="5653"/>
                    <a:pt x="22235" y="5656"/>
                    <a:pt x="22142" y="5621"/>
                  </a:cubicBezTo>
                  <a:cubicBezTo>
                    <a:pt x="21966" y="5545"/>
                    <a:pt x="21964" y="5332"/>
                    <a:pt x="21907" y="5174"/>
                  </a:cubicBezTo>
                  <a:cubicBezTo>
                    <a:pt x="21740" y="4677"/>
                    <a:pt x="21342" y="4560"/>
                    <a:pt x="20866" y="4560"/>
                  </a:cubicBezTo>
                  <a:cubicBezTo>
                    <a:pt x="20859" y="4560"/>
                    <a:pt x="20851" y="4560"/>
                    <a:pt x="20844" y="4560"/>
                  </a:cubicBezTo>
                  <a:cubicBezTo>
                    <a:pt x="20843" y="4560"/>
                    <a:pt x="20842" y="4560"/>
                    <a:pt x="20841" y="4560"/>
                  </a:cubicBezTo>
                  <a:cubicBezTo>
                    <a:pt x="20407" y="4560"/>
                    <a:pt x="20273" y="4055"/>
                    <a:pt x="20073" y="3754"/>
                  </a:cubicBezTo>
                  <a:cubicBezTo>
                    <a:pt x="19950" y="3552"/>
                    <a:pt x="19780" y="3388"/>
                    <a:pt x="19588" y="3253"/>
                  </a:cubicBezTo>
                  <a:cubicBezTo>
                    <a:pt x="19527" y="3207"/>
                    <a:pt x="19454" y="3183"/>
                    <a:pt x="19379" y="3167"/>
                  </a:cubicBezTo>
                  <a:cubicBezTo>
                    <a:pt x="19172" y="3128"/>
                    <a:pt x="18961" y="3113"/>
                    <a:pt x="18750" y="3113"/>
                  </a:cubicBezTo>
                  <a:cubicBezTo>
                    <a:pt x="18720" y="3113"/>
                    <a:pt x="18689" y="3114"/>
                    <a:pt x="18659" y="3114"/>
                  </a:cubicBezTo>
                  <a:cubicBezTo>
                    <a:pt x="18589" y="3116"/>
                    <a:pt x="18514" y="3139"/>
                    <a:pt x="18443" y="3139"/>
                  </a:cubicBezTo>
                  <a:cubicBezTo>
                    <a:pt x="18395" y="3139"/>
                    <a:pt x="18350" y="3129"/>
                    <a:pt x="18310" y="3095"/>
                  </a:cubicBezTo>
                  <a:cubicBezTo>
                    <a:pt x="18169" y="2970"/>
                    <a:pt x="18128" y="2762"/>
                    <a:pt x="17968" y="2652"/>
                  </a:cubicBezTo>
                  <a:cubicBezTo>
                    <a:pt x="17691" y="2463"/>
                    <a:pt x="17348" y="2440"/>
                    <a:pt x="17021" y="2432"/>
                  </a:cubicBezTo>
                  <a:cubicBezTo>
                    <a:pt x="16905" y="2425"/>
                    <a:pt x="16769" y="2449"/>
                    <a:pt x="16683" y="2348"/>
                  </a:cubicBezTo>
                  <a:cubicBezTo>
                    <a:pt x="16574" y="2226"/>
                    <a:pt x="16480" y="2077"/>
                    <a:pt x="16321" y="2015"/>
                  </a:cubicBezTo>
                  <a:cubicBezTo>
                    <a:pt x="16247" y="1990"/>
                    <a:pt x="16170" y="1974"/>
                    <a:pt x="16092" y="1974"/>
                  </a:cubicBezTo>
                  <a:cubicBezTo>
                    <a:pt x="16052" y="1974"/>
                    <a:pt x="16013" y="1978"/>
                    <a:pt x="15973" y="1987"/>
                  </a:cubicBezTo>
                  <a:cubicBezTo>
                    <a:pt x="15878" y="2014"/>
                    <a:pt x="15786" y="2056"/>
                    <a:pt x="15694" y="2056"/>
                  </a:cubicBezTo>
                  <a:cubicBezTo>
                    <a:pt x="15638" y="2056"/>
                    <a:pt x="15582" y="2040"/>
                    <a:pt x="15527" y="1994"/>
                  </a:cubicBezTo>
                  <a:cubicBezTo>
                    <a:pt x="15400" y="1896"/>
                    <a:pt x="15322" y="1750"/>
                    <a:pt x="15208" y="1638"/>
                  </a:cubicBezTo>
                  <a:cubicBezTo>
                    <a:pt x="15097" y="1543"/>
                    <a:pt x="14963" y="1465"/>
                    <a:pt x="14817" y="1444"/>
                  </a:cubicBezTo>
                  <a:cubicBezTo>
                    <a:pt x="14809" y="1443"/>
                    <a:pt x="14800" y="1443"/>
                    <a:pt x="14792" y="1443"/>
                  </a:cubicBezTo>
                  <a:cubicBezTo>
                    <a:pt x="14691" y="1443"/>
                    <a:pt x="14598" y="1502"/>
                    <a:pt x="14498" y="1502"/>
                  </a:cubicBezTo>
                  <a:cubicBezTo>
                    <a:pt x="14487" y="1502"/>
                    <a:pt x="14475" y="1501"/>
                    <a:pt x="14463" y="1499"/>
                  </a:cubicBezTo>
                  <a:cubicBezTo>
                    <a:pt x="14314" y="1471"/>
                    <a:pt x="14214" y="1324"/>
                    <a:pt x="14070" y="1294"/>
                  </a:cubicBezTo>
                  <a:cubicBezTo>
                    <a:pt x="14053" y="1344"/>
                    <a:pt x="14010" y="1383"/>
                    <a:pt x="13948" y="1384"/>
                  </a:cubicBezTo>
                  <a:cubicBezTo>
                    <a:pt x="13908" y="1381"/>
                    <a:pt x="13870" y="1365"/>
                    <a:pt x="13831" y="1365"/>
                  </a:cubicBezTo>
                  <a:cubicBezTo>
                    <a:pt x="13820" y="1365"/>
                    <a:pt x="13810" y="1366"/>
                    <a:pt x="13799" y="1369"/>
                  </a:cubicBezTo>
                  <a:cubicBezTo>
                    <a:pt x="13736" y="1383"/>
                    <a:pt x="13685" y="1429"/>
                    <a:pt x="13622" y="1442"/>
                  </a:cubicBezTo>
                  <a:cubicBezTo>
                    <a:pt x="13614" y="1443"/>
                    <a:pt x="13607" y="1444"/>
                    <a:pt x="13600" y="1444"/>
                  </a:cubicBezTo>
                  <a:cubicBezTo>
                    <a:pt x="13550" y="1444"/>
                    <a:pt x="13499" y="1417"/>
                    <a:pt x="13473" y="1376"/>
                  </a:cubicBezTo>
                  <a:cubicBezTo>
                    <a:pt x="13283" y="1010"/>
                    <a:pt x="13186" y="765"/>
                    <a:pt x="12883" y="765"/>
                  </a:cubicBezTo>
                  <a:cubicBezTo>
                    <a:pt x="12790" y="765"/>
                    <a:pt x="12679" y="788"/>
                    <a:pt x="12539" y="837"/>
                  </a:cubicBezTo>
                  <a:cubicBezTo>
                    <a:pt x="12518" y="841"/>
                    <a:pt x="12497" y="843"/>
                    <a:pt x="12476" y="843"/>
                  </a:cubicBezTo>
                  <a:cubicBezTo>
                    <a:pt x="12338" y="843"/>
                    <a:pt x="12218" y="748"/>
                    <a:pt x="12120" y="656"/>
                  </a:cubicBezTo>
                  <a:cubicBezTo>
                    <a:pt x="11952" y="460"/>
                    <a:pt x="11700" y="367"/>
                    <a:pt x="11446" y="367"/>
                  </a:cubicBezTo>
                  <a:cubicBezTo>
                    <a:pt x="11313" y="367"/>
                    <a:pt x="11180" y="393"/>
                    <a:pt x="11058" y="441"/>
                  </a:cubicBezTo>
                  <a:cubicBezTo>
                    <a:pt x="10983" y="472"/>
                    <a:pt x="10906" y="504"/>
                    <a:pt x="10838" y="548"/>
                  </a:cubicBezTo>
                  <a:cubicBezTo>
                    <a:pt x="10805" y="576"/>
                    <a:pt x="10760" y="597"/>
                    <a:pt x="10717" y="597"/>
                  </a:cubicBezTo>
                  <a:cubicBezTo>
                    <a:pt x="10693" y="597"/>
                    <a:pt x="10671" y="591"/>
                    <a:pt x="10650" y="577"/>
                  </a:cubicBezTo>
                  <a:cubicBezTo>
                    <a:pt x="10560" y="513"/>
                    <a:pt x="10538" y="393"/>
                    <a:pt x="10477" y="305"/>
                  </a:cubicBezTo>
                  <a:cubicBezTo>
                    <a:pt x="10375" y="155"/>
                    <a:pt x="10205" y="62"/>
                    <a:pt x="10032" y="19"/>
                  </a:cubicBezTo>
                  <a:cubicBezTo>
                    <a:pt x="9938" y="7"/>
                    <a:pt x="9842" y="1"/>
                    <a:pt x="9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7616375" y="3015100"/>
              <a:ext cx="240275" cy="212025"/>
            </a:xfrm>
            <a:custGeom>
              <a:avLst/>
              <a:gdLst/>
              <a:ahLst/>
              <a:cxnLst/>
              <a:rect l="l" t="t" r="r" b="b"/>
              <a:pathLst>
                <a:path w="9611" h="8481" extrusionOk="0">
                  <a:moveTo>
                    <a:pt x="9449" y="1"/>
                  </a:moveTo>
                  <a:cubicBezTo>
                    <a:pt x="9449" y="1"/>
                    <a:pt x="9449" y="1"/>
                    <a:pt x="9448" y="1"/>
                  </a:cubicBezTo>
                  <a:cubicBezTo>
                    <a:pt x="9374" y="4"/>
                    <a:pt x="9322" y="57"/>
                    <a:pt x="9268" y="102"/>
                  </a:cubicBezTo>
                  <a:cubicBezTo>
                    <a:pt x="9201" y="156"/>
                    <a:pt x="9135" y="212"/>
                    <a:pt x="9067" y="264"/>
                  </a:cubicBezTo>
                  <a:cubicBezTo>
                    <a:pt x="8318" y="809"/>
                    <a:pt x="7599" y="1389"/>
                    <a:pt x="6923" y="2020"/>
                  </a:cubicBezTo>
                  <a:cubicBezTo>
                    <a:pt x="6340" y="2534"/>
                    <a:pt x="5758" y="3047"/>
                    <a:pt x="5212" y="3599"/>
                  </a:cubicBezTo>
                  <a:cubicBezTo>
                    <a:pt x="4191" y="4628"/>
                    <a:pt x="3094" y="5581"/>
                    <a:pt x="2001" y="6527"/>
                  </a:cubicBezTo>
                  <a:cubicBezTo>
                    <a:pt x="1394" y="7053"/>
                    <a:pt x="784" y="7574"/>
                    <a:pt x="175" y="8095"/>
                  </a:cubicBezTo>
                  <a:lnTo>
                    <a:pt x="176" y="8095"/>
                  </a:lnTo>
                  <a:cubicBezTo>
                    <a:pt x="1" y="8235"/>
                    <a:pt x="129" y="8480"/>
                    <a:pt x="306" y="8480"/>
                  </a:cubicBezTo>
                  <a:cubicBezTo>
                    <a:pt x="348" y="8480"/>
                    <a:pt x="392" y="8466"/>
                    <a:pt x="436" y="8434"/>
                  </a:cubicBezTo>
                  <a:cubicBezTo>
                    <a:pt x="1673" y="7351"/>
                    <a:pt x="2880" y="6315"/>
                    <a:pt x="4079" y="5211"/>
                  </a:cubicBezTo>
                  <a:cubicBezTo>
                    <a:pt x="4901" y="4479"/>
                    <a:pt x="5651" y="3674"/>
                    <a:pt x="6458" y="2927"/>
                  </a:cubicBezTo>
                  <a:cubicBezTo>
                    <a:pt x="7010" y="2431"/>
                    <a:pt x="7558" y="1928"/>
                    <a:pt x="8124" y="1446"/>
                  </a:cubicBezTo>
                  <a:cubicBezTo>
                    <a:pt x="8592" y="1037"/>
                    <a:pt x="9120" y="690"/>
                    <a:pt x="9530" y="220"/>
                  </a:cubicBezTo>
                  <a:cubicBezTo>
                    <a:pt x="9530" y="220"/>
                    <a:pt x="9530" y="220"/>
                    <a:pt x="9530" y="219"/>
                  </a:cubicBezTo>
                  <a:cubicBezTo>
                    <a:pt x="9610" y="152"/>
                    <a:pt x="9571" y="1"/>
                    <a:pt x="94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7691350" y="2615575"/>
              <a:ext cx="312100" cy="260500"/>
            </a:xfrm>
            <a:custGeom>
              <a:avLst/>
              <a:gdLst/>
              <a:ahLst/>
              <a:cxnLst/>
              <a:rect l="l" t="t" r="r" b="b"/>
              <a:pathLst>
                <a:path w="12484" h="10420" extrusionOk="0">
                  <a:moveTo>
                    <a:pt x="681" y="1"/>
                  </a:moveTo>
                  <a:cubicBezTo>
                    <a:pt x="347" y="1"/>
                    <a:pt x="0" y="283"/>
                    <a:pt x="122" y="687"/>
                  </a:cubicBezTo>
                  <a:cubicBezTo>
                    <a:pt x="1470" y="3988"/>
                    <a:pt x="7405" y="10419"/>
                    <a:pt x="11330" y="10419"/>
                  </a:cubicBezTo>
                  <a:cubicBezTo>
                    <a:pt x="11436" y="10419"/>
                    <a:pt x="11540" y="10415"/>
                    <a:pt x="11643" y="10405"/>
                  </a:cubicBezTo>
                  <a:lnTo>
                    <a:pt x="11644" y="10405"/>
                  </a:lnTo>
                  <a:cubicBezTo>
                    <a:pt x="11943" y="10389"/>
                    <a:pt x="12483" y="10166"/>
                    <a:pt x="12061" y="9859"/>
                  </a:cubicBezTo>
                  <a:cubicBezTo>
                    <a:pt x="11786" y="9791"/>
                    <a:pt x="11493" y="9836"/>
                    <a:pt x="11214" y="9769"/>
                  </a:cubicBezTo>
                  <a:cubicBezTo>
                    <a:pt x="10388" y="9600"/>
                    <a:pt x="9625" y="9207"/>
                    <a:pt x="8923" y="8752"/>
                  </a:cubicBezTo>
                  <a:cubicBezTo>
                    <a:pt x="5986" y="6760"/>
                    <a:pt x="3507" y="4086"/>
                    <a:pt x="1596" y="1105"/>
                  </a:cubicBezTo>
                  <a:cubicBezTo>
                    <a:pt x="1444" y="852"/>
                    <a:pt x="1262" y="606"/>
                    <a:pt x="1158" y="327"/>
                  </a:cubicBezTo>
                  <a:cubicBezTo>
                    <a:pt x="1069" y="99"/>
                    <a:pt x="878" y="1"/>
                    <a:pt x="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7870350" y="2942350"/>
              <a:ext cx="17325" cy="17300"/>
            </a:xfrm>
            <a:custGeom>
              <a:avLst/>
              <a:gdLst/>
              <a:ahLst/>
              <a:cxnLst/>
              <a:rect l="l" t="t" r="r" b="b"/>
              <a:pathLst>
                <a:path w="693" h="692" extrusionOk="0">
                  <a:moveTo>
                    <a:pt x="347" y="0"/>
                  </a:moveTo>
                  <a:cubicBezTo>
                    <a:pt x="158" y="0"/>
                    <a:pt x="0" y="157"/>
                    <a:pt x="0" y="346"/>
                  </a:cubicBezTo>
                  <a:cubicBezTo>
                    <a:pt x="0" y="534"/>
                    <a:pt x="158" y="692"/>
                    <a:pt x="347" y="692"/>
                  </a:cubicBezTo>
                  <a:cubicBezTo>
                    <a:pt x="535" y="692"/>
                    <a:pt x="693" y="534"/>
                    <a:pt x="693" y="346"/>
                  </a:cubicBezTo>
                  <a:cubicBezTo>
                    <a:pt x="693" y="157"/>
                    <a:pt x="535"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7884500" y="2982250"/>
              <a:ext cx="9850" cy="9875"/>
            </a:xfrm>
            <a:custGeom>
              <a:avLst/>
              <a:gdLst/>
              <a:ahLst/>
              <a:cxnLst/>
              <a:rect l="l" t="t" r="r" b="b"/>
              <a:pathLst>
                <a:path w="394" h="395" extrusionOk="0">
                  <a:moveTo>
                    <a:pt x="196" y="1"/>
                  </a:moveTo>
                  <a:cubicBezTo>
                    <a:pt x="89" y="1"/>
                    <a:pt x="0" y="91"/>
                    <a:pt x="0" y="198"/>
                  </a:cubicBezTo>
                  <a:cubicBezTo>
                    <a:pt x="0" y="305"/>
                    <a:pt x="89" y="395"/>
                    <a:pt x="196" y="395"/>
                  </a:cubicBezTo>
                  <a:cubicBezTo>
                    <a:pt x="303" y="395"/>
                    <a:pt x="393" y="305"/>
                    <a:pt x="393" y="198"/>
                  </a:cubicBezTo>
                  <a:cubicBezTo>
                    <a:pt x="393" y="91"/>
                    <a:pt x="305" y="1"/>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7858850" y="2966700"/>
              <a:ext cx="8000" cy="8000"/>
            </a:xfrm>
            <a:custGeom>
              <a:avLst/>
              <a:gdLst/>
              <a:ahLst/>
              <a:cxnLst/>
              <a:rect l="l" t="t" r="r" b="b"/>
              <a:pathLst>
                <a:path w="320" h="320" extrusionOk="0">
                  <a:moveTo>
                    <a:pt x="159" y="0"/>
                  </a:moveTo>
                  <a:cubicBezTo>
                    <a:pt x="73" y="0"/>
                    <a:pt x="0" y="73"/>
                    <a:pt x="0" y="159"/>
                  </a:cubicBezTo>
                  <a:cubicBezTo>
                    <a:pt x="0" y="247"/>
                    <a:pt x="73" y="320"/>
                    <a:pt x="159" y="320"/>
                  </a:cubicBezTo>
                  <a:cubicBezTo>
                    <a:pt x="247" y="320"/>
                    <a:pt x="320" y="247"/>
                    <a:pt x="320" y="159"/>
                  </a:cubicBezTo>
                  <a:cubicBezTo>
                    <a:pt x="320" y="73"/>
                    <a:pt x="247"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7701875" y="3051300"/>
              <a:ext cx="12100" cy="12075"/>
            </a:xfrm>
            <a:custGeom>
              <a:avLst/>
              <a:gdLst/>
              <a:ahLst/>
              <a:cxnLst/>
              <a:rect l="l" t="t" r="r" b="b"/>
              <a:pathLst>
                <a:path w="484" h="483" extrusionOk="0">
                  <a:moveTo>
                    <a:pt x="242" y="1"/>
                  </a:moveTo>
                  <a:cubicBezTo>
                    <a:pt x="110" y="1"/>
                    <a:pt x="1" y="110"/>
                    <a:pt x="1" y="241"/>
                  </a:cubicBezTo>
                  <a:cubicBezTo>
                    <a:pt x="1" y="373"/>
                    <a:pt x="110" y="482"/>
                    <a:pt x="242" y="482"/>
                  </a:cubicBezTo>
                  <a:cubicBezTo>
                    <a:pt x="373" y="482"/>
                    <a:pt x="484" y="373"/>
                    <a:pt x="484" y="241"/>
                  </a:cubicBezTo>
                  <a:cubicBezTo>
                    <a:pt x="484" y="110"/>
                    <a:pt x="373" y="1"/>
                    <a:pt x="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7675450" y="3062700"/>
              <a:ext cx="19000" cy="19025"/>
            </a:xfrm>
            <a:custGeom>
              <a:avLst/>
              <a:gdLst/>
              <a:ahLst/>
              <a:cxnLst/>
              <a:rect l="l" t="t" r="r" b="b"/>
              <a:pathLst>
                <a:path w="760" h="761" extrusionOk="0">
                  <a:moveTo>
                    <a:pt x="380" y="1"/>
                  </a:moveTo>
                  <a:cubicBezTo>
                    <a:pt x="174" y="1"/>
                    <a:pt x="1" y="174"/>
                    <a:pt x="1" y="380"/>
                  </a:cubicBezTo>
                  <a:cubicBezTo>
                    <a:pt x="1" y="588"/>
                    <a:pt x="174" y="761"/>
                    <a:pt x="380" y="761"/>
                  </a:cubicBezTo>
                  <a:cubicBezTo>
                    <a:pt x="586" y="761"/>
                    <a:pt x="759" y="588"/>
                    <a:pt x="759" y="380"/>
                  </a:cubicBezTo>
                  <a:cubicBezTo>
                    <a:pt x="759" y="174"/>
                    <a:pt x="586" y="1"/>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7663775" y="3026575"/>
              <a:ext cx="27525" cy="25600"/>
            </a:xfrm>
            <a:custGeom>
              <a:avLst/>
              <a:gdLst/>
              <a:ahLst/>
              <a:cxnLst/>
              <a:rect l="l" t="t" r="r" b="b"/>
              <a:pathLst>
                <a:path w="1101" h="1024" extrusionOk="0">
                  <a:moveTo>
                    <a:pt x="551" y="1"/>
                  </a:moveTo>
                  <a:cubicBezTo>
                    <a:pt x="524" y="1"/>
                    <a:pt x="496" y="3"/>
                    <a:pt x="469" y="7"/>
                  </a:cubicBezTo>
                  <a:cubicBezTo>
                    <a:pt x="190" y="52"/>
                    <a:pt x="1" y="315"/>
                    <a:pt x="46" y="594"/>
                  </a:cubicBezTo>
                  <a:cubicBezTo>
                    <a:pt x="86" y="845"/>
                    <a:pt x="304" y="1024"/>
                    <a:pt x="550" y="1024"/>
                  </a:cubicBezTo>
                  <a:cubicBezTo>
                    <a:pt x="577" y="1024"/>
                    <a:pt x="605" y="1022"/>
                    <a:pt x="632" y="1017"/>
                  </a:cubicBezTo>
                  <a:cubicBezTo>
                    <a:pt x="911" y="971"/>
                    <a:pt x="1100" y="709"/>
                    <a:pt x="1056" y="430"/>
                  </a:cubicBezTo>
                  <a:cubicBezTo>
                    <a:pt x="1015" y="179"/>
                    <a:pt x="798"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7548700" y="3359075"/>
              <a:ext cx="25000" cy="25000"/>
            </a:xfrm>
            <a:custGeom>
              <a:avLst/>
              <a:gdLst/>
              <a:ahLst/>
              <a:cxnLst/>
              <a:rect l="l" t="t" r="r" b="b"/>
              <a:pathLst>
                <a:path w="1000" h="1000" extrusionOk="0">
                  <a:moveTo>
                    <a:pt x="500" y="0"/>
                  </a:moveTo>
                  <a:cubicBezTo>
                    <a:pt x="227" y="0"/>
                    <a:pt x="0" y="227"/>
                    <a:pt x="0" y="499"/>
                  </a:cubicBezTo>
                  <a:cubicBezTo>
                    <a:pt x="0" y="772"/>
                    <a:pt x="227" y="1000"/>
                    <a:pt x="500" y="1000"/>
                  </a:cubicBezTo>
                  <a:cubicBezTo>
                    <a:pt x="772" y="1000"/>
                    <a:pt x="999" y="772"/>
                    <a:pt x="999" y="499"/>
                  </a:cubicBezTo>
                  <a:cubicBezTo>
                    <a:pt x="999" y="227"/>
                    <a:pt x="772" y="0"/>
                    <a:pt x="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7572250" y="3410425"/>
              <a:ext cx="16225" cy="16250"/>
            </a:xfrm>
            <a:custGeom>
              <a:avLst/>
              <a:gdLst/>
              <a:ahLst/>
              <a:cxnLst/>
              <a:rect l="l" t="t" r="r" b="b"/>
              <a:pathLst>
                <a:path w="649" h="650" extrusionOk="0">
                  <a:moveTo>
                    <a:pt x="325" y="0"/>
                  </a:moveTo>
                  <a:cubicBezTo>
                    <a:pt x="148" y="0"/>
                    <a:pt x="1" y="148"/>
                    <a:pt x="1" y="325"/>
                  </a:cubicBezTo>
                  <a:cubicBezTo>
                    <a:pt x="1" y="502"/>
                    <a:pt x="148" y="649"/>
                    <a:pt x="325" y="649"/>
                  </a:cubicBezTo>
                  <a:cubicBezTo>
                    <a:pt x="502" y="649"/>
                    <a:pt x="649" y="502"/>
                    <a:pt x="649" y="325"/>
                  </a:cubicBezTo>
                  <a:cubicBezTo>
                    <a:pt x="649" y="148"/>
                    <a:pt x="502"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7526700" y="3411850"/>
              <a:ext cx="20925" cy="20925"/>
            </a:xfrm>
            <a:custGeom>
              <a:avLst/>
              <a:gdLst/>
              <a:ahLst/>
              <a:cxnLst/>
              <a:rect l="l" t="t" r="r" b="b"/>
              <a:pathLst>
                <a:path w="837" h="837" extrusionOk="0">
                  <a:moveTo>
                    <a:pt x="419" y="1"/>
                  </a:moveTo>
                  <a:cubicBezTo>
                    <a:pt x="191" y="1"/>
                    <a:pt x="1" y="191"/>
                    <a:pt x="1" y="418"/>
                  </a:cubicBezTo>
                  <a:cubicBezTo>
                    <a:pt x="1" y="646"/>
                    <a:pt x="191" y="837"/>
                    <a:pt x="419" y="837"/>
                  </a:cubicBezTo>
                  <a:cubicBezTo>
                    <a:pt x="646" y="837"/>
                    <a:pt x="836" y="646"/>
                    <a:pt x="836" y="418"/>
                  </a:cubicBezTo>
                  <a:cubicBezTo>
                    <a:pt x="836" y="191"/>
                    <a:pt x="646"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7361100" y="4017125"/>
              <a:ext cx="908925" cy="50200"/>
            </a:xfrm>
            <a:custGeom>
              <a:avLst/>
              <a:gdLst/>
              <a:ahLst/>
              <a:cxnLst/>
              <a:rect l="l" t="t" r="r" b="b"/>
              <a:pathLst>
                <a:path w="36357" h="2008" extrusionOk="0">
                  <a:moveTo>
                    <a:pt x="274" y="1"/>
                  </a:moveTo>
                  <a:cubicBezTo>
                    <a:pt x="124" y="1"/>
                    <a:pt x="0" y="138"/>
                    <a:pt x="0" y="284"/>
                  </a:cubicBezTo>
                  <a:cubicBezTo>
                    <a:pt x="0" y="361"/>
                    <a:pt x="30" y="433"/>
                    <a:pt x="83" y="486"/>
                  </a:cubicBezTo>
                  <a:cubicBezTo>
                    <a:pt x="138" y="540"/>
                    <a:pt x="209" y="566"/>
                    <a:pt x="285" y="569"/>
                  </a:cubicBezTo>
                  <a:cubicBezTo>
                    <a:pt x="1776" y="631"/>
                    <a:pt x="3269" y="687"/>
                    <a:pt x="4761" y="741"/>
                  </a:cubicBezTo>
                  <a:cubicBezTo>
                    <a:pt x="6324" y="797"/>
                    <a:pt x="7884" y="860"/>
                    <a:pt x="9447" y="912"/>
                  </a:cubicBezTo>
                  <a:cubicBezTo>
                    <a:pt x="11004" y="965"/>
                    <a:pt x="12561" y="1018"/>
                    <a:pt x="14118" y="1071"/>
                  </a:cubicBezTo>
                  <a:cubicBezTo>
                    <a:pt x="15692" y="1125"/>
                    <a:pt x="17265" y="1186"/>
                    <a:pt x="18838" y="1248"/>
                  </a:cubicBezTo>
                  <a:cubicBezTo>
                    <a:pt x="20397" y="1309"/>
                    <a:pt x="21956" y="1371"/>
                    <a:pt x="23516" y="1430"/>
                  </a:cubicBezTo>
                  <a:cubicBezTo>
                    <a:pt x="25107" y="1490"/>
                    <a:pt x="26698" y="1548"/>
                    <a:pt x="28289" y="1620"/>
                  </a:cubicBezTo>
                  <a:cubicBezTo>
                    <a:pt x="29906" y="1694"/>
                    <a:pt x="31524" y="1781"/>
                    <a:pt x="33141" y="1864"/>
                  </a:cubicBezTo>
                  <a:cubicBezTo>
                    <a:pt x="33641" y="1890"/>
                    <a:pt x="34142" y="1914"/>
                    <a:pt x="34644" y="1941"/>
                  </a:cubicBezTo>
                  <a:cubicBezTo>
                    <a:pt x="34924" y="1955"/>
                    <a:pt x="35205" y="1969"/>
                    <a:pt x="35485" y="1982"/>
                  </a:cubicBezTo>
                  <a:cubicBezTo>
                    <a:pt x="35603" y="1988"/>
                    <a:pt x="35721" y="1993"/>
                    <a:pt x="35838" y="1997"/>
                  </a:cubicBezTo>
                  <a:cubicBezTo>
                    <a:pt x="35937" y="2002"/>
                    <a:pt x="36037" y="2003"/>
                    <a:pt x="36137" y="2008"/>
                  </a:cubicBezTo>
                  <a:lnTo>
                    <a:pt x="36146" y="2008"/>
                  </a:lnTo>
                  <a:cubicBezTo>
                    <a:pt x="36261" y="2008"/>
                    <a:pt x="36357" y="1901"/>
                    <a:pt x="36357" y="1788"/>
                  </a:cubicBezTo>
                  <a:cubicBezTo>
                    <a:pt x="36357" y="1730"/>
                    <a:pt x="36333" y="1673"/>
                    <a:pt x="36292" y="1632"/>
                  </a:cubicBezTo>
                  <a:cubicBezTo>
                    <a:pt x="36250" y="1589"/>
                    <a:pt x="36195" y="1571"/>
                    <a:pt x="36164" y="1570"/>
                  </a:cubicBezTo>
                  <a:cubicBezTo>
                    <a:pt x="35998" y="1556"/>
                    <a:pt x="35831" y="1552"/>
                    <a:pt x="35664" y="1547"/>
                  </a:cubicBezTo>
                  <a:cubicBezTo>
                    <a:pt x="35483" y="1540"/>
                    <a:pt x="35302" y="1533"/>
                    <a:pt x="35121" y="1527"/>
                  </a:cubicBezTo>
                  <a:cubicBezTo>
                    <a:pt x="34741" y="1513"/>
                    <a:pt x="34361" y="1501"/>
                    <a:pt x="33981" y="1488"/>
                  </a:cubicBezTo>
                  <a:cubicBezTo>
                    <a:pt x="33204" y="1462"/>
                    <a:pt x="32427" y="1438"/>
                    <a:pt x="31650" y="1413"/>
                  </a:cubicBezTo>
                  <a:cubicBezTo>
                    <a:pt x="30802" y="1386"/>
                    <a:pt x="29954" y="1359"/>
                    <a:pt x="29106" y="1329"/>
                  </a:cubicBezTo>
                  <a:cubicBezTo>
                    <a:pt x="28723" y="1315"/>
                    <a:pt x="28340" y="1300"/>
                    <a:pt x="27956" y="1285"/>
                  </a:cubicBezTo>
                  <a:cubicBezTo>
                    <a:pt x="27586" y="1271"/>
                    <a:pt x="27215" y="1257"/>
                    <a:pt x="26845" y="1239"/>
                  </a:cubicBezTo>
                  <a:cubicBezTo>
                    <a:pt x="26061" y="1201"/>
                    <a:pt x="25277" y="1169"/>
                    <a:pt x="24493" y="1133"/>
                  </a:cubicBezTo>
                  <a:cubicBezTo>
                    <a:pt x="23676" y="1095"/>
                    <a:pt x="22859" y="1058"/>
                    <a:pt x="22042" y="1020"/>
                  </a:cubicBezTo>
                  <a:cubicBezTo>
                    <a:pt x="20444" y="947"/>
                    <a:pt x="18848" y="878"/>
                    <a:pt x="17250" y="808"/>
                  </a:cubicBezTo>
                  <a:cubicBezTo>
                    <a:pt x="15679" y="739"/>
                    <a:pt x="14108" y="659"/>
                    <a:pt x="12538" y="580"/>
                  </a:cubicBezTo>
                  <a:cubicBezTo>
                    <a:pt x="10972" y="500"/>
                    <a:pt x="9407" y="424"/>
                    <a:pt x="7842" y="350"/>
                  </a:cubicBezTo>
                  <a:cubicBezTo>
                    <a:pt x="6304" y="278"/>
                    <a:pt x="4768" y="204"/>
                    <a:pt x="3230" y="131"/>
                  </a:cubicBezTo>
                  <a:cubicBezTo>
                    <a:pt x="2248" y="85"/>
                    <a:pt x="1267" y="42"/>
                    <a:pt x="285" y="1"/>
                  </a:cubicBezTo>
                  <a:cubicBezTo>
                    <a:pt x="281" y="1"/>
                    <a:pt x="277" y="1"/>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8058975" y="3953725"/>
              <a:ext cx="10750" cy="10725"/>
            </a:xfrm>
            <a:custGeom>
              <a:avLst/>
              <a:gdLst/>
              <a:ahLst/>
              <a:cxnLst/>
              <a:rect l="l" t="t" r="r" b="b"/>
              <a:pathLst>
                <a:path w="430" h="429" extrusionOk="0">
                  <a:moveTo>
                    <a:pt x="215" y="1"/>
                  </a:moveTo>
                  <a:cubicBezTo>
                    <a:pt x="99" y="1"/>
                    <a:pt x="1" y="98"/>
                    <a:pt x="1" y="215"/>
                  </a:cubicBezTo>
                  <a:cubicBezTo>
                    <a:pt x="1" y="332"/>
                    <a:pt x="99" y="429"/>
                    <a:pt x="215" y="429"/>
                  </a:cubicBezTo>
                  <a:cubicBezTo>
                    <a:pt x="332" y="429"/>
                    <a:pt x="429" y="332"/>
                    <a:pt x="429" y="215"/>
                  </a:cubicBezTo>
                  <a:cubicBezTo>
                    <a:pt x="429" y="98"/>
                    <a:pt x="333" y="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8045050" y="3981725"/>
              <a:ext cx="18225" cy="18200"/>
            </a:xfrm>
            <a:custGeom>
              <a:avLst/>
              <a:gdLst/>
              <a:ahLst/>
              <a:cxnLst/>
              <a:rect l="l" t="t" r="r" b="b"/>
              <a:pathLst>
                <a:path w="729" h="728" extrusionOk="0">
                  <a:moveTo>
                    <a:pt x="365" y="0"/>
                  </a:moveTo>
                  <a:cubicBezTo>
                    <a:pt x="165" y="0"/>
                    <a:pt x="1" y="163"/>
                    <a:pt x="1" y="363"/>
                  </a:cubicBezTo>
                  <a:cubicBezTo>
                    <a:pt x="1" y="564"/>
                    <a:pt x="165" y="728"/>
                    <a:pt x="365" y="728"/>
                  </a:cubicBezTo>
                  <a:cubicBezTo>
                    <a:pt x="566" y="728"/>
                    <a:pt x="728" y="564"/>
                    <a:pt x="728" y="363"/>
                  </a:cubicBezTo>
                  <a:cubicBezTo>
                    <a:pt x="728" y="163"/>
                    <a:pt x="566" y="0"/>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8013900" y="3948850"/>
              <a:ext cx="33300" cy="30325"/>
            </a:xfrm>
            <a:custGeom>
              <a:avLst/>
              <a:gdLst/>
              <a:ahLst/>
              <a:cxnLst/>
              <a:rect l="l" t="t" r="r" b="b"/>
              <a:pathLst>
                <a:path w="1332" h="1213" extrusionOk="0">
                  <a:moveTo>
                    <a:pt x="667" y="0"/>
                  </a:moveTo>
                  <a:cubicBezTo>
                    <a:pt x="512" y="0"/>
                    <a:pt x="357" y="59"/>
                    <a:pt x="238" y="178"/>
                  </a:cubicBezTo>
                  <a:cubicBezTo>
                    <a:pt x="1" y="414"/>
                    <a:pt x="1" y="798"/>
                    <a:pt x="238" y="1035"/>
                  </a:cubicBezTo>
                  <a:cubicBezTo>
                    <a:pt x="357" y="1153"/>
                    <a:pt x="512" y="1212"/>
                    <a:pt x="667" y="1212"/>
                  </a:cubicBezTo>
                  <a:cubicBezTo>
                    <a:pt x="822" y="1212"/>
                    <a:pt x="977" y="1153"/>
                    <a:pt x="1095" y="1035"/>
                  </a:cubicBezTo>
                  <a:cubicBezTo>
                    <a:pt x="1331" y="798"/>
                    <a:pt x="1331" y="414"/>
                    <a:pt x="1095" y="178"/>
                  </a:cubicBezTo>
                  <a:cubicBezTo>
                    <a:pt x="977" y="59"/>
                    <a:pt x="822" y="0"/>
                    <a:pt x="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7429950" y="2939425"/>
              <a:ext cx="813450" cy="687925"/>
            </a:xfrm>
            <a:custGeom>
              <a:avLst/>
              <a:gdLst/>
              <a:ahLst/>
              <a:cxnLst/>
              <a:rect l="l" t="t" r="r" b="b"/>
              <a:pathLst>
                <a:path w="32538" h="27517" extrusionOk="0">
                  <a:moveTo>
                    <a:pt x="32069" y="20126"/>
                  </a:moveTo>
                  <a:cubicBezTo>
                    <a:pt x="32069" y="20131"/>
                    <a:pt x="32070" y="20136"/>
                    <a:pt x="32070" y="20140"/>
                  </a:cubicBezTo>
                  <a:cubicBezTo>
                    <a:pt x="32070" y="20136"/>
                    <a:pt x="32070" y="20131"/>
                    <a:pt x="32069" y="20126"/>
                  </a:cubicBezTo>
                  <a:close/>
                  <a:moveTo>
                    <a:pt x="899" y="1"/>
                  </a:moveTo>
                  <a:cubicBezTo>
                    <a:pt x="762" y="1"/>
                    <a:pt x="626" y="82"/>
                    <a:pt x="605" y="253"/>
                  </a:cubicBezTo>
                  <a:cubicBezTo>
                    <a:pt x="1" y="3059"/>
                    <a:pt x="2017" y="5409"/>
                    <a:pt x="3521" y="7570"/>
                  </a:cubicBezTo>
                  <a:cubicBezTo>
                    <a:pt x="3664" y="7874"/>
                    <a:pt x="3812" y="8174"/>
                    <a:pt x="3988" y="8461"/>
                  </a:cubicBezTo>
                  <a:cubicBezTo>
                    <a:pt x="4959" y="9983"/>
                    <a:pt x="5777" y="11597"/>
                    <a:pt x="6820" y="13073"/>
                  </a:cubicBezTo>
                  <a:cubicBezTo>
                    <a:pt x="8212" y="15089"/>
                    <a:pt x="9800" y="16957"/>
                    <a:pt x="11277" y="18908"/>
                  </a:cubicBezTo>
                  <a:cubicBezTo>
                    <a:pt x="13622" y="21814"/>
                    <a:pt x="16100" y="24981"/>
                    <a:pt x="19752" y="26249"/>
                  </a:cubicBezTo>
                  <a:cubicBezTo>
                    <a:pt x="19957" y="26310"/>
                    <a:pt x="20616" y="26521"/>
                    <a:pt x="21229" y="26655"/>
                  </a:cubicBezTo>
                  <a:cubicBezTo>
                    <a:pt x="21628" y="26804"/>
                    <a:pt x="22030" y="26941"/>
                    <a:pt x="22436" y="27060"/>
                  </a:cubicBezTo>
                  <a:cubicBezTo>
                    <a:pt x="22507" y="27191"/>
                    <a:pt x="22639" y="27289"/>
                    <a:pt x="22805" y="27289"/>
                  </a:cubicBezTo>
                  <a:cubicBezTo>
                    <a:pt x="22810" y="27289"/>
                    <a:pt x="22815" y="27288"/>
                    <a:pt x="22819" y="27288"/>
                  </a:cubicBezTo>
                  <a:cubicBezTo>
                    <a:pt x="22950" y="27279"/>
                    <a:pt x="23081" y="27271"/>
                    <a:pt x="23214" y="27263"/>
                  </a:cubicBezTo>
                  <a:cubicBezTo>
                    <a:pt x="23330" y="27289"/>
                    <a:pt x="23447" y="27314"/>
                    <a:pt x="23563" y="27337"/>
                  </a:cubicBezTo>
                  <a:cubicBezTo>
                    <a:pt x="23596" y="27348"/>
                    <a:pt x="23632" y="27355"/>
                    <a:pt x="23668" y="27356"/>
                  </a:cubicBezTo>
                  <a:cubicBezTo>
                    <a:pt x="24219" y="27458"/>
                    <a:pt x="24778" y="27517"/>
                    <a:pt x="25344" y="27517"/>
                  </a:cubicBezTo>
                  <a:cubicBezTo>
                    <a:pt x="25552" y="27517"/>
                    <a:pt x="25762" y="27509"/>
                    <a:pt x="25972" y="27492"/>
                  </a:cubicBezTo>
                  <a:cubicBezTo>
                    <a:pt x="28213" y="27452"/>
                    <a:pt x="30738" y="27517"/>
                    <a:pt x="32439" y="25811"/>
                  </a:cubicBezTo>
                  <a:cubicBezTo>
                    <a:pt x="32538" y="25683"/>
                    <a:pt x="32508" y="25597"/>
                    <a:pt x="32429" y="25564"/>
                  </a:cubicBezTo>
                  <a:cubicBezTo>
                    <a:pt x="32474" y="23737"/>
                    <a:pt x="32170" y="21941"/>
                    <a:pt x="32069" y="20123"/>
                  </a:cubicBezTo>
                  <a:lnTo>
                    <a:pt x="32069" y="20123"/>
                  </a:lnTo>
                  <a:cubicBezTo>
                    <a:pt x="32069" y="20124"/>
                    <a:pt x="32069" y="20125"/>
                    <a:pt x="32069" y="20126"/>
                  </a:cubicBezTo>
                  <a:lnTo>
                    <a:pt x="32069" y="20126"/>
                  </a:lnTo>
                  <a:cubicBezTo>
                    <a:pt x="32039" y="19456"/>
                    <a:pt x="31971" y="18787"/>
                    <a:pt x="31930" y="18118"/>
                  </a:cubicBezTo>
                  <a:cubicBezTo>
                    <a:pt x="31987" y="17923"/>
                    <a:pt x="32041" y="17727"/>
                    <a:pt x="32093" y="17531"/>
                  </a:cubicBezTo>
                  <a:cubicBezTo>
                    <a:pt x="32158" y="17387"/>
                    <a:pt x="32161" y="17184"/>
                    <a:pt x="31976" y="17133"/>
                  </a:cubicBezTo>
                  <a:cubicBezTo>
                    <a:pt x="31959" y="17130"/>
                    <a:pt x="31942" y="17128"/>
                    <a:pt x="31926" y="17128"/>
                  </a:cubicBezTo>
                  <a:cubicBezTo>
                    <a:pt x="31916" y="17128"/>
                    <a:pt x="31907" y="17128"/>
                    <a:pt x="31898" y="17130"/>
                  </a:cubicBezTo>
                  <a:cubicBezTo>
                    <a:pt x="31898" y="17087"/>
                    <a:pt x="31898" y="17043"/>
                    <a:pt x="31899" y="16999"/>
                  </a:cubicBezTo>
                  <a:cubicBezTo>
                    <a:pt x="31900" y="16845"/>
                    <a:pt x="31779" y="16766"/>
                    <a:pt x="31657" y="16766"/>
                  </a:cubicBezTo>
                  <a:cubicBezTo>
                    <a:pt x="31537" y="16766"/>
                    <a:pt x="31416" y="16844"/>
                    <a:pt x="31417" y="16999"/>
                  </a:cubicBezTo>
                  <a:cubicBezTo>
                    <a:pt x="31428" y="17345"/>
                    <a:pt x="31440" y="17690"/>
                    <a:pt x="31455" y="18035"/>
                  </a:cubicBezTo>
                  <a:cubicBezTo>
                    <a:pt x="31392" y="18209"/>
                    <a:pt x="31324" y="18381"/>
                    <a:pt x="31249" y="18557"/>
                  </a:cubicBezTo>
                  <a:cubicBezTo>
                    <a:pt x="30446" y="20168"/>
                    <a:pt x="29749" y="21913"/>
                    <a:pt x="28652" y="23355"/>
                  </a:cubicBezTo>
                  <a:cubicBezTo>
                    <a:pt x="28617" y="23397"/>
                    <a:pt x="28582" y="23438"/>
                    <a:pt x="28546" y="23479"/>
                  </a:cubicBezTo>
                  <a:cubicBezTo>
                    <a:pt x="28073" y="24011"/>
                    <a:pt x="27458" y="24387"/>
                    <a:pt x="26896" y="24817"/>
                  </a:cubicBezTo>
                  <a:cubicBezTo>
                    <a:pt x="26363" y="25196"/>
                    <a:pt x="25896" y="25567"/>
                    <a:pt x="25375" y="25882"/>
                  </a:cubicBezTo>
                  <a:cubicBezTo>
                    <a:pt x="25075" y="26013"/>
                    <a:pt x="24769" y="26125"/>
                    <a:pt x="24455" y="26211"/>
                  </a:cubicBezTo>
                  <a:cubicBezTo>
                    <a:pt x="24363" y="26237"/>
                    <a:pt x="24267" y="26255"/>
                    <a:pt x="24170" y="26269"/>
                  </a:cubicBezTo>
                  <a:cubicBezTo>
                    <a:pt x="24156" y="26206"/>
                    <a:pt x="24095" y="26155"/>
                    <a:pt x="24031" y="26155"/>
                  </a:cubicBezTo>
                  <a:cubicBezTo>
                    <a:pt x="24023" y="26155"/>
                    <a:pt x="24015" y="26156"/>
                    <a:pt x="24007" y="26158"/>
                  </a:cubicBezTo>
                  <a:cubicBezTo>
                    <a:pt x="23663" y="26174"/>
                    <a:pt x="23334" y="26296"/>
                    <a:pt x="22989" y="26319"/>
                  </a:cubicBezTo>
                  <a:cubicBezTo>
                    <a:pt x="22952" y="26320"/>
                    <a:pt x="22915" y="26321"/>
                    <a:pt x="22878" y="26321"/>
                  </a:cubicBezTo>
                  <a:cubicBezTo>
                    <a:pt x="22700" y="26321"/>
                    <a:pt x="22521" y="26303"/>
                    <a:pt x="22345" y="26272"/>
                  </a:cubicBezTo>
                  <a:cubicBezTo>
                    <a:pt x="22343" y="26270"/>
                    <a:pt x="22342" y="26270"/>
                    <a:pt x="22342" y="26270"/>
                  </a:cubicBezTo>
                  <a:cubicBezTo>
                    <a:pt x="22236" y="26186"/>
                    <a:pt x="22067" y="26148"/>
                    <a:pt x="21895" y="26121"/>
                  </a:cubicBezTo>
                  <a:cubicBezTo>
                    <a:pt x="21569" y="26005"/>
                    <a:pt x="21246" y="25875"/>
                    <a:pt x="20928" y="25730"/>
                  </a:cubicBezTo>
                  <a:cubicBezTo>
                    <a:pt x="20854" y="25717"/>
                    <a:pt x="20767" y="25687"/>
                    <a:pt x="20670" y="25647"/>
                  </a:cubicBezTo>
                  <a:cubicBezTo>
                    <a:pt x="20286" y="25459"/>
                    <a:pt x="19908" y="25260"/>
                    <a:pt x="19537" y="25082"/>
                  </a:cubicBezTo>
                  <a:cubicBezTo>
                    <a:pt x="18273" y="24447"/>
                    <a:pt x="17134" y="23581"/>
                    <a:pt x="16130" y="22590"/>
                  </a:cubicBezTo>
                  <a:cubicBezTo>
                    <a:pt x="15483" y="21928"/>
                    <a:pt x="14891" y="21212"/>
                    <a:pt x="14282" y="20516"/>
                  </a:cubicBezTo>
                  <a:cubicBezTo>
                    <a:pt x="13878" y="20047"/>
                    <a:pt x="13516" y="19545"/>
                    <a:pt x="13155" y="19042"/>
                  </a:cubicBezTo>
                  <a:cubicBezTo>
                    <a:pt x="12055" y="17560"/>
                    <a:pt x="10906" y="16114"/>
                    <a:pt x="9773" y="14657"/>
                  </a:cubicBezTo>
                  <a:cubicBezTo>
                    <a:pt x="9470" y="14250"/>
                    <a:pt x="9173" y="13840"/>
                    <a:pt x="8866" y="13435"/>
                  </a:cubicBezTo>
                  <a:cubicBezTo>
                    <a:pt x="8963" y="13276"/>
                    <a:pt x="8952" y="13049"/>
                    <a:pt x="8782" y="12932"/>
                  </a:cubicBezTo>
                  <a:cubicBezTo>
                    <a:pt x="8590" y="12797"/>
                    <a:pt x="8426" y="12625"/>
                    <a:pt x="8267" y="12456"/>
                  </a:cubicBezTo>
                  <a:cubicBezTo>
                    <a:pt x="7672" y="11704"/>
                    <a:pt x="6971" y="11045"/>
                    <a:pt x="6395" y="10278"/>
                  </a:cubicBezTo>
                  <a:cubicBezTo>
                    <a:pt x="5519" y="9123"/>
                    <a:pt x="4583" y="8014"/>
                    <a:pt x="3804" y="6789"/>
                  </a:cubicBezTo>
                  <a:cubicBezTo>
                    <a:pt x="3744" y="6700"/>
                    <a:pt x="3683" y="6611"/>
                    <a:pt x="3622" y="6522"/>
                  </a:cubicBezTo>
                  <a:cubicBezTo>
                    <a:pt x="3601" y="6485"/>
                    <a:pt x="3579" y="6449"/>
                    <a:pt x="3557" y="6412"/>
                  </a:cubicBezTo>
                  <a:cubicBezTo>
                    <a:pt x="3540" y="6380"/>
                    <a:pt x="3518" y="6354"/>
                    <a:pt x="3494" y="6336"/>
                  </a:cubicBezTo>
                  <a:cubicBezTo>
                    <a:pt x="2378" y="4715"/>
                    <a:pt x="1157" y="2989"/>
                    <a:pt x="1209" y="958"/>
                  </a:cubicBezTo>
                  <a:cubicBezTo>
                    <a:pt x="1212" y="736"/>
                    <a:pt x="1200" y="515"/>
                    <a:pt x="1203" y="294"/>
                  </a:cubicBezTo>
                  <a:cubicBezTo>
                    <a:pt x="1207" y="103"/>
                    <a:pt x="1052" y="1"/>
                    <a:pt x="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7703750" y="3407425"/>
              <a:ext cx="528975" cy="231475"/>
            </a:xfrm>
            <a:custGeom>
              <a:avLst/>
              <a:gdLst/>
              <a:ahLst/>
              <a:cxnLst/>
              <a:rect l="l" t="t" r="r" b="b"/>
              <a:pathLst>
                <a:path w="21159" h="9259" extrusionOk="0">
                  <a:moveTo>
                    <a:pt x="460" y="1"/>
                  </a:moveTo>
                  <a:cubicBezTo>
                    <a:pt x="222" y="1"/>
                    <a:pt x="1" y="279"/>
                    <a:pt x="191" y="529"/>
                  </a:cubicBezTo>
                  <a:cubicBezTo>
                    <a:pt x="388" y="757"/>
                    <a:pt x="580" y="987"/>
                    <a:pt x="772" y="1219"/>
                  </a:cubicBezTo>
                  <a:cubicBezTo>
                    <a:pt x="1935" y="2592"/>
                    <a:pt x="3122" y="3944"/>
                    <a:pt x="4509" y="5094"/>
                  </a:cubicBezTo>
                  <a:cubicBezTo>
                    <a:pt x="5622" y="6050"/>
                    <a:pt x="6854" y="6874"/>
                    <a:pt x="8182" y="7500"/>
                  </a:cubicBezTo>
                  <a:cubicBezTo>
                    <a:pt x="9534" y="8183"/>
                    <a:pt x="11001" y="8752"/>
                    <a:pt x="12476" y="9028"/>
                  </a:cubicBezTo>
                  <a:cubicBezTo>
                    <a:pt x="13177" y="9163"/>
                    <a:pt x="13890" y="9259"/>
                    <a:pt x="14605" y="9259"/>
                  </a:cubicBezTo>
                  <a:cubicBezTo>
                    <a:pt x="14782" y="9259"/>
                    <a:pt x="14958" y="9253"/>
                    <a:pt x="15135" y="9240"/>
                  </a:cubicBezTo>
                  <a:cubicBezTo>
                    <a:pt x="16621" y="9152"/>
                    <a:pt x="18127" y="8948"/>
                    <a:pt x="19519" y="8400"/>
                  </a:cubicBezTo>
                  <a:cubicBezTo>
                    <a:pt x="19958" y="8208"/>
                    <a:pt x="20374" y="7962"/>
                    <a:pt x="20757" y="7674"/>
                  </a:cubicBezTo>
                  <a:cubicBezTo>
                    <a:pt x="20885" y="7568"/>
                    <a:pt x="21042" y="7476"/>
                    <a:pt x="21122" y="7326"/>
                  </a:cubicBezTo>
                  <a:cubicBezTo>
                    <a:pt x="21159" y="7249"/>
                    <a:pt x="21087" y="7169"/>
                    <a:pt x="21014" y="7169"/>
                  </a:cubicBezTo>
                  <a:cubicBezTo>
                    <a:pt x="20994" y="7169"/>
                    <a:pt x="20974" y="7175"/>
                    <a:pt x="20955" y="7189"/>
                  </a:cubicBezTo>
                  <a:cubicBezTo>
                    <a:pt x="20509" y="7427"/>
                    <a:pt x="20041" y="7618"/>
                    <a:pt x="19567" y="7796"/>
                  </a:cubicBezTo>
                  <a:cubicBezTo>
                    <a:pt x="18909" y="8031"/>
                    <a:pt x="18244" y="8136"/>
                    <a:pt x="17563" y="8236"/>
                  </a:cubicBezTo>
                  <a:cubicBezTo>
                    <a:pt x="16658" y="8370"/>
                    <a:pt x="15743" y="8424"/>
                    <a:pt x="14830" y="8438"/>
                  </a:cubicBezTo>
                  <a:cubicBezTo>
                    <a:pt x="13456" y="8437"/>
                    <a:pt x="12106" y="8103"/>
                    <a:pt x="10808" y="7678"/>
                  </a:cubicBezTo>
                  <a:cubicBezTo>
                    <a:pt x="9584" y="7228"/>
                    <a:pt x="8390" y="6686"/>
                    <a:pt x="7253" y="6046"/>
                  </a:cubicBezTo>
                  <a:cubicBezTo>
                    <a:pt x="5918" y="5253"/>
                    <a:pt x="4717" y="4255"/>
                    <a:pt x="3588" y="3196"/>
                  </a:cubicBezTo>
                  <a:cubicBezTo>
                    <a:pt x="2592" y="2189"/>
                    <a:pt x="1667" y="1114"/>
                    <a:pt x="682" y="98"/>
                  </a:cubicBezTo>
                  <a:cubicBezTo>
                    <a:pt x="615" y="30"/>
                    <a:pt x="536" y="1"/>
                    <a:pt x="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7441050" y="2979750"/>
              <a:ext cx="307175" cy="462025"/>
            </a:xfrm>
            <a:custGeom>
              <a:avLst/>
              <a:gdLst/>
              <a:ahLst/>
              <a:cxnLst/>
              <a:rect l="l" t="t" r="r" b="b"/>
              <a:pathLst>
                <a:path w="12287" h="18481" extrusionOk="0">
                  <a:moveTo>
                    <a:pt x="310" y="0"/>
                  </a:moveTo>
                  <a:cubicBezTo>
                    <a:pt x="151" y="0"/>
                    <a:pt x="0" y="107"/>
                    <a:pt x="21" y="336"/>
                  </a:cubicBezTo>
                  <a:cubicBezTo>
                    <a:pt x="68" y="637"/>
                    <a:pt x="125" y="936"/>
                    <a:pt x="199" y="1233"/>
                  </a:cubicBezTo>
                  <a:cubicBezTo>
                    <a:pt x="1236" y="4866"/>
                    <a:pt x="3567" y="7915"/>
                    <a:pt x="5675" y="10982"/>
                  </a:cubicBezTo>
                  <a:cubicBezTo>
                    <a:pt x="6797" y="12612"/>
                    <a:pt x="7777" y="14312"/>
                    <a:pt x="9086" y="15800"/>
                  </a:cubicBezTo>
                  <a:cubicBezTo>
                    <a:pt x="9652" y="16501"/>
                    <a:pt x="11216" y="18481"/>
                    <a:pt x="12129" y="18481"/>
                  </a:cubicBezTo>
                  <a:cubicBezTo>
                    <a:pt x="12152" y="18481"/>
                    <a:pt x="12175" y="18479"/>
                    <a:pt x="12197" y="18477"/>
                  </a:cubicBezTo>
                  <a:cubicBezTo>
                    <a:pt x="12286" y="18391"/>
                    <a:pt x="12256" y="18243"/>
                    <a:pt x="12155" y="18185"/>
                  </a:cubicBezTo>
                  <a:cubicBezTo>
                    <a:pt x="11743" y="17887"/>
                    <a:pt x="11379" y="17530"/>
                    <a:pt x="11038" y="17156"/>
                  </a:cubicBezTo>
                  <a:cubicBezTo>
                    <a:pt x="9302" y="15083"/>
                    <a:pt x="7868" y="12792"/>
                    <a:pt x="6361" y="10554"/>
                  </a:cubicBezTo>
                  <a:cubicBezTo>
                    <a:pt x="4176" y="7342"/>
                    <a:pt x="1596" y="4203"/>
                    <a:pt x="647" y="354"/>
                  </a:cubicBezTo>
                  <a:cubicBezTo>
                    <a:pt x="662" y="124"/>
                    <a:pt x="481"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7671525" y="2655925"/>
              <a:ext cx="342150" cy="254000"/>
            </a:xfrm>
            <a:custGeom>
              <a:avLst/>
              <a:gdLst/>
              <a:ahLst/>
              <a:cxnLst/>
              <a:rect l="l" t="t" r="r" b="b"/>
              <a:pathLst>
                <a:path w="13686" h="10160" extrusionOk="0">
                  <a:moveTo>
                    <a:pt x="265" y="0"/>
                  </a:moveTo>
                  <a:cubicBezTo>
                    <a:pt x="234" y="0"/>
                    <a:pt x="204" y="6"/>
                    <a:pt x="175" y="18"/>
                  </a:cubicBezTo>
                  <a:cubicBezTo>
                    <a:pt x="55" y="69"/>
                    <a:pt x="1" y="208"/>
                    <a:pt x="49" y="328"/>
                  </a:cubicBezTo>
                  <a:cubicBezTo>
                    <a:pt x="222" y="745"/>
                    <a:pt x="461" y="1133"/>
                    <a:pt x="691" y="1520"/>
                  </a:cubicBezTo>
                  <a:cubicBezTo>
                    <a:pt x="1362" y="2660"/>
                    <a:pt x="2238" y="3613"/>
                    <a:pt x="3099" y="4604"/>
                  </a:cubicBezTo>
                  <a:cubicBezTo>
                    <a:pt x="3556" y="5147"/>
                    <a:pt x="4039" y="5667"/>
                    <a:pt x="4582" y="6126"/>
                  </a:cubicBezTo>
                  <a:cubicBezTo>
                    <a:pt x="5483" y="6953"/>
                    <a:pt x="6479" y="7665"/>
                    <a:pt x="7523" y="8300"/>
                  </a:cubicBezTo>
                  <a:cubicBezTo>
                    <a:pt x="8427" y="8859"/>
                    <a:pt x="9343" y="9411"/>
                    <a:pt x="10347" y="9771"/>
                  </a:cubicBezTo>
                  <a:cubicBezTo>
                    <a:pt x="10912" y="9974"/>
                    <a:pt x="11501" y="10159"/>
                    <a:pt x="12106" y="10159"/>
                  </a:cubicBezTo>
                  <a:cubicBezTo>
                    <a:pt x="12146" y="10159"/>
                    <a:pt x="12185" y="10159"/>
                    <a:pt x="12225" y="10157"/>
                  </a:cubicBezTo>
                  <a:cubicBezTo>
                    <a:pt x="12786" y="10135"/>
                    <a:pt x="13430" y="9845"/>
                    <a:pt x="13553" y="9246"/>
                  </a:cubicBezTo>
                  <a:cubicBezTo>
                    <a:pt x="13686" y="8664"/>
                    <a:pt x="13563" y="8072"/>
                    <a:pt x="13358" y="7522"/>
                  </a:cubicBezTo>
                  <a:cubicBezTo>
                    <a:pt x="13312" y="7420"/>
                    <a:pt x="13154" y="6887"/>
                    <a:pt x="12996" y="6887"/>
                  </a:cubicBezTo>
                  <a:cubicBezTo>
                    <a:pt x="12981" y="6887"/>
                    <a:pt x="12965" y="6892"/>
                    <a:pt x="12950" y="6903"/>
                  </a:cubicBezTo>
                  <a:cubicBezTo>
                    <a:pt x="12913" y="6932"/>
                    <a:pt x="12907" y="6985"/>
                    <a:pt x="12935" y="7022"/>
                  </a:cubicBezTo>
                  <a:cubicBezTo>
                    <a:pt x="13138" y="7468"/>
                    <a:pt x="13222" y="7960"/>
                    <a:pt x="13275" y="8442"/>
                  </a:cubicBezTo>
                  <a:cubicBezTo>
                    <a:pt x="13289" y="8662"/>
                    <a:pt x="13258" y="8882"/>
                    <a:pt x="13214" y="9098"/>
                  </a:cubicBezTo>
                  <a:cubicBezTo>
                    <a:pt x="13190" y="9222"/>
                    <a:pt x="13140" y="9343"/>
                    <a:pt x="13054" y="9438"/>
                  </a:cubicBezTo>
                  <a:cubicBezTo>
                    <a:pt x="12807" y="9688"/>
                    <a:pt x="12458" y="9784"/>
                    <a:pt x="12063" y="9784"/>
                  </a:cubicBezTo>
                  <a:cubicBezTo>
                    <a:pt x="11084" y="9784"/>
                    <a:pt x="9825" y="9189"/>
                    <a:pt x="9165" y="8865"/>
                  </a:cubicBezTo>
                  <a:cubicBezTo>
                    <a:pt x="7612" y="8026"/>
                    <a:pt x="6088" y="7092"/>
                    <a:pt x="4828" y="5844"/>
                  </a:cubicBezTo>
                  <a:cubicBezTo>
                    <a:pt x="4045" y="5124"/>
                    <a:pt x="3406" y="4270"/>
                    <a:pt x="2712" y="3469"/>
                  </a:cubicBezTo>
                  <a:cubicBezTo>
                    <a:pt x="2073" y="2735"/>
                    <a:pt x="1483" y="1959"/>
                    <a:pt x="992" y="1118"/>
                  </a:cubicBezTo>
                  <a:cubicBezTo>
                    <a:pt x="862" y="901"/>
                    <a:pt x="737" y="680"/>
                    <a:pt x="622" y="454"/>
                  </a:cubicBezTo>
                  <a:cubicBezTo>
                    <a:pt x="573" y="352"/>
                    <a:pt x="525" y="250"/>
                    <a:pt x="485" y="144"/>
                  </a:cubicBezTo>
                  <a:cubicBezTo>
                    <a:pt x="451" y="53"/>
                    <a:pt x="358" y="0"/>
                    <a:pt x="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8133325" y="4102250"/>
              <a:ext cx="33950" cy="314525"/>
            </a:xfrm>
            <a:custGeom>
              <a:avLst/>
              <a:gdLst/>
              <a:ahLst/>
              <a:cxnLst/>
              <a:rect l="l" t="t" r="r" b="b"/>
              <a:pathLst>
                <a:path w="1358" h="12581" extrusionOk="0">
                  <a:moveTo>
                    <a:pt x="503" y="1"/>
                  </a:moveTo>
                  <a:cubicBezTo>
                    <a:pt x="432" y="1"/>
                    <a:pt x="355" y="92"/>
                    <a:pt x="272" y="289"/>
                  </a:cubicBezTo>
                  <a:cubicBezTo>
                    <a:pt x="28" y="4382"/>
                    <a:pt x="1" y="8481"/>
                    <a:pt x="93" y="12580"/>
                  </a:cubicBezTo>
                  <a:lnTo>
                    <a:pt x="1357" y="12580"/>
                  </a:lnTo>
                  <a:cubicBezTo>
                    <a:pt x="1352" y="9676"/>
                    <a:pt x="1236" y="1"/>
                    <a:pt x="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8122700" y="4108150"/>
              <a:ext cx="30075" cy="308625"/>
            </a:xfrm>
            <a:custGeom>
              <a:avLst/>
              <a:gdLst/>
              <a:ahLst/>
              <a:cxnLst/>
              <a:rect l="l" t="t" r="r" b="b"/>
              <a:pathLst>
                <a:path w="1203" h="12345" extrusionOk="0">
                  <a:moveTo>
                    <a:pt x="905" y="0"/>
                  </a:moveTo>
                  <a:cubicBezTo>
                    <a:pt x="839" y="0"/>
                    <a:pt x="776" y="36"/>
                    <a:pt x="755" y="118"/>
                  </a:cubicBezTo>
                  <a:cubicBezTo>
                    <a:pt x="192" y="3833"/>
                    <a:pt x="226" y="7592"/>
                    <a:pt x="44" y="11334"/>
                  </a:cubicBezTo>
                  <a:cubicBezTo>
                    <a:pt x="29" y="11671"/>
                    <a:pt x="15" y="12008"/>
                    <a:pt x="0" y="12344"/>
                  </a:cubicBezTo>
                  <a:lnTo>
                    <a:pt x="1058" y="12344"/>
                  </a:lnTo>
                  <a:lnTo>
                    <a:pt x="1058" y="12343"/>
                  </a:lnTo>
                  <a:cubicBezTo>
                    <a:pt x="1083" y="11724"/>
                    <a:pt x="1105" y="11104"/>
                    <a:pt x="1123" y="10484"/>
                  </a:cubicBezTo>
                  <a:cubicBezTo>
                    <a:pt x="1203" y="8000"/>
                    <a:pt x="1173" y="5513"/>
                    <a:pt x="1146" y="3028"/>
                  </a:cubicBezTo>
                  <a:cubicBezTo>
                    <a:pt x="1147" y="2078"/>
                    <a:pt x="1132" y="1130"/>
                    <a:pt x="1080" y="182"/>
                  </a:cubicBezTo>
                  <a:cubicBezTo>
                    <a:pt x="1092" y="70"/>
                    <a:pt x="996" y="0"/>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7595600" y="4086475"/>
              <a:ext cx="241725" cy="330250"/>
            </a:xfrm>
            <a:custGeom>
              <a:avLst/>
              <a:gdLst/>
              <a:ahLst/>
              <a:cxnLst/>
              <a:rect l="l" t="t" r="r" b="b"/>
              <a:pathLst>
                <a:path w="9669" h="13210" extrusionOk="0">
                  <a:moveTo>
                    <a:pt x="9072" y="0"/>
                  </a:moveTo>
                  <a:lnTo>
                    <a:pt x="9072" y="0"/>
                  </a:lnTo>
                  <a:cubicBezTo>
                    <a:pt x="8847" y="35"/>
                    <a:pt x="8770" y="326"/>
                    <a:pt x="8624" y="476"/>
                  </a:cubicBezTo>
                  <a:cubicBezTo>
                    <a:pt x="8310" y="898"/>
                    <a:pt x="7991" y="1318"/>
                    <a:pt x="7643" y="1712"/>
                  </a:cubicBezTo>
                  <a:cubicBezTo>
                    <a:pt x="6937" y="2500"/>
                    <a:pt x="6051" y="3116"/>
                    <a:pt x="5068" y="3507"/>
                  </a:cubicBezTo>
                  <a:cubicBezTo>
                    <a:pt x="3954" y="3967"/>
                    <a:pt x="2762" y="4156"/>
                    <a:pt x="1577" y="4287"/>
                  </a:cubicBezTo>
                  <a:cubicBezTo>
                    <a:pt x="1536" y="4283"/>
                    <a:pt x="1496" y="4282"/>
                    <a:pt x="1457" y="4282"/>
                  </a:cubicBezTo>
                  <a:cubicBezTo>
                    <a:pt x="740" y="4282"/>
                    <a:pt x="623" y="4901"/>
                    <a:pt x="553" y="5535"/>
                  </a:cubicBezTo>
                  <a:cubicBezTo>
                    <a:pt x="245" y="8040"/>
                    <a:pt x="176" y="10569"/>
                    <a:pt x="1" y="13087"/>
                  </a:cubicBezTo>
                  <a:cubicBezTo>
                    <a:pt x="4" y="13121"/>
                    <a:pt x="5" y="13163"/>
                    <a:pt x="3" y="13210"/>
                  </a:cubicBezTo>
                  <a:lnTo>
                    <a:pt x="638" y="13210"/>
                  </a:lnTo>
                  <a:cubicBezTo>
                    <a:pt x="644" y="13069"/>
                    <a:pt x="653" y="12933"/>
                    <a:pt x="675" y="12804"/>
                  </a:cubicBezTo>
                  <a:cubicBezTo>
                    <a:pt x="742" y="11799"/>
                    <a:pt x="822" y="10789"/>
                    <a:pt x="887" y="9800"/>
                  </a:cubicBezTo>
                  <a:cubicBezTo>
                    <a:pt x="1044" y="8165"/>
                    <a:pt x="994" y="6508"/>
                    <a:pt x="1308" y="4899"/>
                  </a:cubicBezTo>
                  <a:cubicBezTo>
                    <a:pt x="3940" y="4685"/>
                    <a:pt x="6867" y="4036"/>
                    <a:pt x="8439" y="1710"/>
                  </a:cubicBezTo>
                  <a:cubicBezTo>
                    <a:pt x="8582" y="1440"/>
                    <a:pt x="9668" y="41"/>
                    <a:pt x="9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7649575" y="4080100"/>
              <a:ext cx="21350" cy="116050"/>
            </a:xfrm>
            <a:custGeom>
              <a:avLst/>
              <a:gdLst/>
              <a:ahLst/>
              <a:cxnLst/>
              <a:rect l="l" t="t" r="r" b="b"/>
              <a:pathLst>
                <a:path w="854" h="4642" extrusionOk="0">
                  <a:moveTo>
                    <a:pt x="724" y="0"/>
                  </a:moveTo>
                  <a:cubicBezTo>
                    <a:pt x="689" y="0"/>
                    <a:pt x="654" y="15"/>
                    <a:pt x="632" y="44"/>
                  </a:cubicBezTo>
                  <a:cubicBezTo>
                    <a:pt x="593" y="110"/>
                    <a:pt x="606" y="190"/>
                    <a:pt x="593" y="262"/>
                  </a:cubicBezTo>
                  <a:cubicBezTo>
                    <a:pt x="412" y="1403"/>
                    <a:pt x="256" y="2548"/>
                    <a:pt x="126" y="3696"/>
                  </a:cubicBezTo>
                  <a:cubicBezTo>
                    <a:pt x="95" y="3950"/>
                    <a:pt x="60" y="4203"/>
                    <a:pt x="16" y="4456"/>
                  </a:cubicBezTo>
                  <a:cubicBezTo>
                    <a:pt x="1" y="4574"/>
                    <a:pt x="92" y="4642"/>
                    <a:pt x="183" y="4642"/>
                  </a:cubicBezTo>
                  <a:cubicBezTo>
                    <a:pt x="256" y="4642"/>
                    <a:pt x="329" y="4598"/>
                    <a:pt x="345" y="4501"/>
                  </a:cubicBezTo>
                  <a:lnTo>
                    <a:pt x="344" y="4501"/>
                  </a:lnTo>
                  <a:cubicBezTo>
                    <a:pt x="531" y="3288"/>
                    <a:pt x="653" y="2067"/>
                    <a:pt x="803" y="851"/>
                  </a:cubicBezTo>
                  <a:cubicBezTo>
                    <a:pt x="824" y="648"/>
                    <a:pt x="854" y="445"/>
                    <a:pt x="849" y="240"/>
                  </a:cubicBezTo>
                  <a:cubicBezTo>
                    <a:pt x="843" y="175"/>
                    <a:pt x="852" y="103"/>
                    <a:pt x="817" y="44"/>
                  </a:cubicBezTo>
                  <a:cubicBezTo>
                    <a:pt x="795" y="15"/>
                    <a:pt x="759" y="0"/>
                    <a:pt x="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7361500" y="4075625"/>
              <a:ext cx="95525" cy="196500"/>
            </a:xfrm>
            <a:custGeom>
              <a:avLst/>
              <a:gdLst/>
              <a:ahLst/>
              <a:cxnLst/>
              <a:rect l="l" t="t" r="r" b="b"/>
              <a:pathLst>
                <a:path w="3821" h="7860" extrusionOk="0">
                  <a:moveTo>
                    <a:pt x="3736" y="0"/>
                  </a:moveTo>
                  <a:cubicBezTo>
                    <a:pt x="3706" y="0"/>
                    <a:pt x="3675" y="20"/>
                    <a:pt x="3668" y="53"/>
                  </a:cubicBezTo>
                  <a:cubicBezTo>
                    <a:pt x="3600" y="434"/>
                    <a:pt x="3539" y="818"/>
                    <a:pt x="3464" y="1198"/>
                  </a:cubicBezTo>
                  <a:cubicBezTo>
                    <a:pt x="3155" y="2825"/>
                    <a:pt x="2846" y="4481"/>
                    <a:pt x="2097" y="5973"/>
                  </a:cubicBezTo>
                  <a:cubicBezTo>
                    <a:pt x="1878" y="6392"/>
                    <a:pt x="1608" y="6855"/>
                    <a:pt x="1136" y="7016"/>
                  </a:cubicBezTo>
                  <a:cubicBezTo>
                    <a:pt x="917" y="7091"/>
                    <a:pt x="684" y="7093"/>
                    <a:pt x="458" y="7131"/>
                  </a:cubicBezTo>
                  <a:cubicBezTo>
                    <a:pt x="1" y="7205"/>
                    <a:pt x="71" y="7859"/>
                    <a:pt x="504" y="7859"/>
                  </a:cubicBezTo>
                  <a:cubicBezTo>
                    <a:pt x="521" y="7859"/>
                    <a:pt x="539" y="7858"/>
                    <a:pt x="557" y="7856"/>
                  </a:cubicBezTo>
                  <a:cubicBezTo>
                    <a:pt x="1525" y="7703"/>
                    <a:pt x="1987" y="7501"/>
                    <a:pt x="2504" y="6630"/>
                  </a:cubicBezTo>
                  <a:cubicBezTo>
                    <a:pt x="3327" y="5161"/>
                    <a:pt x="3580" y="3465"/>
                    <a:pt x="3716" y="1808"/>
                  </a:cubicBezTo>
                  <a:cubicBezTo>
                    <a:pt x="3764" y="1249"/>
                    <a:pt x="3820" y="687"/>
                    <a:pt x="3806" y="124"/>
                  </a:cubicBezTo>
                  <a:cubicBezTo>
                    <a:pt x="3804" y="97"/>
                    <a:pt x="3805" y="67"/>
                    <a:pt x="3794" y="40"/>
                  </a:cubicBezTo>
                  <a:cubicBezTo>
                    <a:pt x="3783" y="12"/>
                    <a:pt x="3760" y="0"/>
                    <a:pt x="3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8133050" y="4109650"/>
              <a:ext cx="12100" cy="59050"/>
            </a:xfrm>
            <a:custGeom>
              <a:avLst/>
              <a:gdLst/>
              <a:ahLst/>
              <a:cxnLst/>
              <a:rect l="l" t="t" r="r" b="b"/>
              <a:pathLst>
                <a:path w="484" h="2362" extrusionOk="0">
                  <a:moveTo>
                    <a:pt x="231" y="1"/>
                  </a:moveTo>
                  <a:cubicBezTo>
                    <a:pt x="186" y="1"/>
                    <a:pt x="140" y="24"/>
                    <a:pt x="117" y="66"/>
                  </a:cubicBezTo>
                  <a:cubicBezTo>
                    <a:pt x="66" y="173"/>
                    <a:pt x="72" y="345"/>
                    <a:pt x="59" y="450"/>
                  </a:cubicBezTo>
                  <a:cubicBezTo>
                    <a:pt x="16" y="1010"/>
                    <a:pt x="0" y="1562"/>
                    <a:pt x="0" y="2123"/>
                  </a:cubicBezTo>
                  <a:cubicBezTo>
                    <a:pt x="5" y="2282"/>
                    <a:pt x="123" y="2361"/>
                    <a:pt x="242" y="2361"/>
                  </a:cubicBezTo>
                  <a:cubicBezTo>
                    <a:pt x="360" y="2361"/>
                    <a:pt x="478" y="2282"/>
                    <a:pt x="483" y="2123"/>
                  </a:cubicBezTo>
                  <a:cubicBezTo>
                    <a:pt x="477" y="1478"/>
                    <a:pt x="455" y="830"/>
                    <a:pt x="378" y="189"/>
                  </a:cubicBezTo>
                  <a:cubicBezTo>
                    <a:pt x="370" y="128"/>
                    <a:pt x="359" y="54"/>
                    <a:pt x="300" y="21"/>
                  </a:cubicBezTo>
                  <a:cubicBezTo>
                    <a:pt x="279" y="7"/>
                    <a:pt x="255" y="1"/>
                    <a:pt x="231" y="1"/>
                  </a:cubicBezTo>
                  <a:close/>
                </a:path>
              </a:pathLst>
            </a:custGeom>
            <a:solidFill>
              <a:srgbClr val="638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8030475" y="4270225"/>
              <a:ext cx="20925" cy="20900"/>
            </a:xfrm>
            <a:custGeom>
              <a:avLst/>
              <a:gdLst/>
              <a:ahLst/>
              <a:cxnLst/>
              <a:rect l="l" t="t" r="r" b="b"/>
              <a:pathLst>
                <a:path w="837" h="836" extrusionOk="0">
                  <a:moveTo>
                    <a:pt x="418" y="1"/>
                  </a:moveTo>
                  <a:cubicBezTo>
                    <a:pt x="191" y="1"/>
                    <a:pt x="1" y="191"/>
                    <a:pt x="1" y="418"/>
                  </a:cubicBezTo>
                  <a:cubicBezTo>
                    <a:pt x="1" y="645"/>
                    <a:pt x="191" y="835"/>
                    <a:pt x="418" y="835"/>
                  </a:cubicBezTo>
                  <a:cubicBezTo>
                    <a:pt x="646" y="835"/>
                    <a:pt x="836" y="645"/>
                    <a:pt x="836" y="418"/>
                  </a:cubicBezTo>
                  <a:cubicBezTo>
                    <a:pt x="836" y="191"/>
                    <a:pt x="646" y="1"/>
                    <a:pt x="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8023250" y="4323975"/>
              <a:ext cx="18300" cy="18300"/>
            </a:xfrm>
            <a:custGeom>
              <a:avLst/>
              <a:gdLst/>
              <a:ahLst/>
              <a:cxnLst/>
              <a:rect l="l" t="t" r="r" b="b"/>
              <a:pathLst>
                <a:path w="732" h="732" extrusionOk="0">
                  <a:moveTo>
                    <a:pt x="366" y="1"/>
                  </a:moveTo>
                  <a:cubicBezTo>
                    <a:pt x="166" y="1"/>
                    <a:pt x="0" y="167"/>
                    <a:pt x="0" y="366"/>
                  </a:cubicBezTo>
                  <a:cubicBezTo>
                    <a:pt x="0" y="565"/>
                    <a:pt x="166" y="731"/>
                    <a:pt x="366" y="731"/>
                  </a:cubicBezTo>
                  <a:cubicBezTo>
                    <a:pt x="565" y="731"/>
                    <a:pt x="731" y="565"/>
                    <a:pt x="731" y="366"/>
                  </a:cubicBezTo>
                  <a:cubicBezTo>
                    <a:pt x="731" y="167"/>
                    <a:pt x="565" y="1"/>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7965525" y="4307600"/>
              <a:ext cx="21150" cy="21150"/>
            </a:xfrm>
            <a:custGeom>
              <a:avLst/>
              <a:gdLst/>
              <a:ahLst/>
              <a:cxnLst/>
              <a:rect l="l" t="t" r="r" b="b"/>
              <a:pathLst>
                <a:path w="846" h="846" extrusionOk="0">
                  <a:moveTo>
                    <a:pt x="424" y="1"/>
                  </a:moveTo>
                  <a:cubicBezTo>
                    <a:pt x="193" y="1"/>
                    <a:pt x="1" y="193"/>
                    <a:pt x="1" y="423"/>
                  </a:cubicBezTo>
                  <a:cubicBezTo>
                    <a:pt x="1" y="653"/>
                    <a:pt x="193" y="846"/>
                    <a:pt x="424" y="846"/>
                  </a:cubicBezTo>
                  <a:cubicBezTo>
                    <a:pt x="653" y="846"/>
                    <a:pt x="845" y="653"/>
                    <a:pt x="845" y="423"/>
                  </a:cubicBezTo>
                  <a:cubicBezTo>
                    <a:pt x="845" y="193"/>
                    <a:pt x="653"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7746975" y="4352850"/>
              <a:ext cx="31575" cy="27825"/>
            </a:xfrm>
            <a:custGeom>
              <a:avLst/>
              <a:gdLst/>
              <a:ahLst/>
              <a:cxnLst/>
              <a:rect l="l" t="t" r="r" b="b"/>
              <a:pathLst>
                <a:path w="1263" h="1113" extrusionOk="0">
                  <a:moveTo>
                    <a:pt x="632" y="1"/>
                  </a:moveTo>
                  <a:cubicBezTo>
                    <a:pt x="414" y="1"/>
                    <a:pt x="207" y="130"/>
                    <a:pt x="118" y="344"/>
                  </a:cubicBezTo>
                  <a:cubicBezTo>
                    <a:pt x="1" y="628"/>
                    <a:pt x="135" y="953"/>
                    <a:pt x="419" y="1070"/>
                  </a:cubicBezTo>
                  <a:cubicBezTo>
                    <a:pt x="489" y="1099"/>
                    <a:pt x="561" y="1113"/>
                    <a:pt x="631" y="1113"/>
                  </a:cubicBezTo>
                  <a:cubicBezTo>
                    <a:pt x="850" y="1113"/>
                    <a:pt x="1056" y="984"/>
                    <a:pt x="1145" y="770"/>
                  </a:cubicBezTo>
                  <a:cubicBezTo>
                    <a:pt x="1263" y="486"/>
                    <a:pt x="1128" y="161"/>
                    <a:pt x="844" y="43"/>
                  </a:cubicBezTo>
                  <a:cubicBezTo>
                    <a:pt x="775" y="14"/>
                    <a:pt x="703"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7923250" y="2613250"/>
              <a:ext cx="199900" cy="597125"/>
            </a:xfrm>
            <a:custGeom>
              <a:avLst/>
              <a:gdLst/>
              <a:ahLst/>
              <a:cxnLst/>
              <a:rect l="l" t="t" r="r" b="b"/>
              <a:pathLst>
                <a:path w="7996" h="23885" extrusionOk="0">
                  <a:moveTo>
                    <a:pt x="7849" y="0"/>
                  </a:moveTo>
                  <a:cubicBezTo>
                    <a:pt x="7826" y="0"/>
                    <a:pt x="7803" y="6"/>
                    <a:pt x="7786" y="20"/>
                  </a:cubicBezTo>
                  <a:cubicBezTo>
                    <a:pt x="7748" y="52"/>
                    <a:pt x="7722" y="93"/>
                    <a:pt x="7711" y="140"/>
                  </a:cubicBezTo>
                  <a:cubicBezTo>
                    <a:pt x="7699" y="172"/>
                    <a:pt x="7689" y="205"/>
                    <a:pt x="7679" y="236"/>
                  </a:cubicBezTo>
                  <a:cubicBezTo>
                    <a:pt x="7656" y="305"/>
                    <a:pt x="7634" y="373"/>
                    <a:pt x="7611" y="441"/>
                  </a:cubicBezTo>
                  <a:cubicBezTo>
                    <a:pt x="7566" y="578"/>
                    <a:pt x="7521" y="715"/>
                    <a:pt x="7476" y="852"/>
                  </a:cubicBezTo>
                  <a:cubicBezTo>
                    <a:pt x="7385" y="1131"/>
                    <a:pt x="7294" y="1411"/>
                    <a:pt x="7204" y="1690"/>
                  </a:cubicBezTo>
                  <a:cubicBezTo>
                    <a:pt x="7012" y="2278"/>
                    <a:pt x="6822" y="2867"/>
                    <a:pt x="6631" y="3454"/>
                  </a:cubicBezTo>
                  <a:cubicBezTo>
                    <a:pt x="6436" y="4050"/>
                    <a:pt x="6250" y="4647"/>
                    <a:pt x="6057" y="5243"/>
                  </a:cubicBezTo>
                  <a:cubicBezTo>
                    <a:pt x="5963" y="5533"/>
                    <a:pt x="5871" y="5824"/>
                    <a:pt x="5776" y="6113"/>
                  </a:cubicBezTo>
                  <a:cubicBezTo>
                    <a:pt x="5675" y="6414"/>
                    <a:pt x="5575" y="6715"/>
                    <a:pt x="5476" y="7015"/>
                  </a:cubicBezTo>
                  <a:cubicBezTo>
                    <a:pt x="5188" y="7869"/>
                    <a:pt x="4901" y="8723"/>
                    <a:pt x="4624" y="9581"/>
                  </a:cubicBezTo>
                  <a:cubicBezTo>
                    <a:pt x="4481" y="10021"/>
                    <a:pt x="4340" y="10462"/>
                    <a:pt x="4199" y="10904"/>
                  </a:cubicBezTo>
                  <a:cubicBezTo>
                    <a:pt x="4051" y="11366"/>
                    <a:pt x="3899" y="11826"/>
                    <a:pt x="3754" y="12270"/>
                  </a:cubicBezTo>
                  <a:cubicBezTo>
                    <a:pt x="3567" y="12828"/>
                    <a:pt x="3379" y="13386"/>
                    <a:pt x="3196" y="13946"/>
                  </a:cubicBezTo>
                  <a:cubicBezTo>
                    <a:pt x="3003" y="14534"/>
                    <a:pt x="2814" y="15123"/>
                    <a:pt x="2629" y="15712"/>
                  </a:cubicBezTo>
                  <a:cubicBezTo>
                    <a:pt x="2445" y="16295"/>
                    <a:pt x="2266" y="16878"/>
                    <a:pt x="2079" y="17459"/>
                  </a:cubicBezTo>
                  <a:cubicBezTo>
                    <a:pt x="1984" y="17753"/>
                    <a:pt x="1889" y="18046"/>
                    <a:pt x="1794" y="18340"/>
                  </a:cubicBezTo>
                  <a:cubicBezTo>
                    <a:pt x="1698" y="18638"/>
                    <a:pt x="1597" y="18936"/>
                    <a:pt x="1500" y="19228"/>
                  </a:cubicBezTo>
                  <a:cubicBezTo>
                    <a:pt x="1005" y="20706"/>
                    <a:pt x="511" y="22185"/>
                    <a:pt x="32" y="23669"/>
                  </a:cubicBezTo>
                  <a:cubicBezTo>
                    <a:pt x="29" y="23673"/>
                    <a:pt x="27" y="23678"/>
                    <a:pt x="26" y="23682"/>
                  </a:cubicBezTo>
                  <a:cubicBezTo>
                    <a:pt x="26" y="23684"/>
                    <a:pt x="26" y="23684"/>
                    <a:pt x="26" y="23684"/>
                  </a:cubicBezTo>
                  <a:cubicBezTo>
                    <a:pt x="25" y="23687"/>
                    <a:pt x="25" y="23689"/>
                    <a:pt x="24" y="23693"/>
                  </a:cubicBezTo>
                  <a:cubicBezTo>
                    <a:pt x="1" y="23761"/>
                    <a:pt x="40" y="23843"/>
                    <a:pt x="104" y="23873"/>
                  </a:cubicBezTo>
                  <a:cubicBezTo>
                    <a:pt x="122" y="23880"/>
                    <a:pt x="140" y="23884"/>
                    <a:pt x="158" y="23884"/>
                  </a:cubicBezTo>
                  <a:cubicBezTo>
                    <a:pt x="216" y="23884"/>
                    <a:pt x="273" y="23850"/>
                    <a:pt x="291" y="23793"/>
                  </a:cubicBezTo>
                  <a:cubicBezTo>
                    <a:pt x="292" y="23790"/>
                    <a:pt x="293" y="23786"/>
                    <a:pt x="295" y="23783"/>
                  </a:cubicBezTo>
                  <a:cubicBezTo>
                    <a:pt x="298" y="23776"/>
                    <a:pt x="300" y="23769"/>
                    <a:pt x="301" y="23761"/>
                  </a:cubicBezTo>
                  <a:cubicBezTo>
                    <a:pt x="442" y="23338"/>
                    <a:pt x="578" y="22912"/>
                    <a:pt x="715" y="22487"/>
                  </a:cubicBezTo>
                  <a:cubicBezTo>
                    <a:pt x="893" y="21937"/>
                    <a:pt x="1069" y="21386"/>
                    <a:pt x="1245" y="20835"/>
                  </a:cubicBezTo>
                  <a:cubicBezTo>
                    <a:pt x="1424" y="20281"/>
                    <a:pt x="1598" y="19725"/>
                    <a:pt x="1776" y="19170"/>
                  </a:cubicBezTo>
                  <a:cubicBezTo>
                    <a:pt x="1867" y="18886"/>
                    <a:pt x="1957" y="18603"/>
                    <a:pt x="2050" y="18319"/>
                  </a:cubicBezTo>
                  <a:cubicBezTo>
                    <a:pt x="2142" y="18041"/>
                    <a:pt x="2233" y="17762"/>
                    <a:pt x="2324" y="17487"/>
                  </a:cubicBezTo>
                  <a:cubicBezTo>
                    <a:pt x="2811" y="16044"/>
                    <a:pt x="3303" y="14602"/>
                    <a:pt x="3763" y="13148"/>
                  </a:cubicBezTo>
                  <a:cubicBezTo>
                    <a:pt x="3997" y="12410"/>
                    <a:pt x="4232" y="11673"/>
                    <a:pt x="4476" y="10937"/>
                  </a:cubicBezTo>
                  <a:cubicBezTo>
                    <a:pt x="4717" y="10212"/>
                    <a:pt x="4959" y="9487"/>
                    <a:pt x="5193" y="8759"/>
                  </a:cubicBezTo>
                  <a:cubicBezTo>
                    <a:pt x="5379" y="8178"/>
                    <a:pt x="5560" y="7597"/>
                    <a:pt x="5746" y="7016"/>
                  </a:cubicBezTo>
                  <a:cubicBezTo>
                    <a:pt x="5839" y="6724"/>
                    <a:pt x="5932" y="6433"/>
                    <a:pt x="6026" y="6140"/>
                  </a:cubicBezTo>
                  <a:cubicBezTo>
                    <a:pt x="6122" y="5838"/>
                    <a:pt x="6224" y="5536"/>
                    <a:pt x="6320" y="5243"/>
                  </a:cubicBezTo>
                  <a:cubicBezTo>
                    <a:pt x="6467" y="4803"/>
                    <a:pt x="6614" y="4362"/>
                    <a:pt x="6760" y="3921"/>
                  </a:cubicBezTo>
                  <a:cubicBezTo>
                    <a:pt x="6906" y="3478"/>
                    <a:pt x="7050" y="3034"/>
                    <a:pt x="7196" y="2591"/>
                  </a:cubicBezTo>
                  <a:cubicBezTo>
                    <a:pt x="7340" y="2150"/>
                    <a:pt x="7484" y="1709"/>
                    <a:pt x="7628" y="1269"/>
                  </a:cubicBezTo>
                  <a:cubicBezTo>
                    <a:pt x="7702" y="1045"/>
                    <a:pt x="7774" y="821"/>
                    <a:pt x="7847" y="596"/>
                  </a:cubicBezTo>
                  <a:cubicBezTo>
                    <a:pt x="7883" y="488"/>
                    <a:pt x="7917" y="380"/>
                    <a:pt x="7952" y="271"/>
                  </a:cubicBezTo>
                  <a:cubicBezTo>
                    <a:pt x="7969" y="220"/>
                    <a:pt x="7996" y="161"/>
                    <a:pt x="7981" y="105"/>
                  </a:cubicBezTo>
                  <a:cubicBezTo>
                    <a:pt x="7969" y="65"/>
                    <a:pt x="7943" y="29"/>
                    <a:pt x="7905" y="12"/>
                  </a:cubicBezTo>
                  <a:cubicBezTo>
                    <a:pt x="7888" y="5"/>
                    <a:pt x="7868" y="0"/>
                    <a:pt x="7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8113300" y="2474275"/>
              <a:ext cx="115800" cy="150050"/>
            </a:xfrm>
            <a:custGeom>
              <a:avLst/>
              <a:gdLst/>
              <a:ahLst/>
              <a:cxnLst/>
              <a:rect l="l" t="t" r="r" b="b"/>
              <a:pathLst>
                <a:path w="4632" h="6002" extrusionOk="0">
                  <a:moveTo>
                    <a:pt x="4101" y="0"/>
                  </a:moveTo>
                  <a:cubicBezTo>
                    <a:pt x="3576" y="0"/>
                    <a:pt x="2831" y="868"/>
                    <a:pt x="2623" y="1197"/>
                  </a:cubicBezTo>
                  <a:cubicBezTo>
                    <a:pt x="2299" y="1668"/>
                    <a:pt x="2035" y="2156"/>
                    <a:pt x="1698" y="2609"/>
                  </a:cubicBezTo>
                  <a:cubicBezTo>
                    <a:pt x="1464" y="2921"/>
                    <a:pt x="1200" y="3215"/>
                    <a:pt x="1008" y="3556"/>
                  </a:cubicBezTo>
                  <a:cubicBezTo>
                    <a:pt x="811" y="3908"/>
                    <a:pt x="670" y="4286"/>
                    <a:pt x="518" y="4657"/>
                  </a:cubicBezTo>
                  <a:cubicBezTo>
                    <a:pt x="409" y="4926"/>
                    <a:pt x="292" y="5193"/>
                    <a:pt x="205" y="5470"/>
                  </a:cubicBezTo>
                  <a:cubicBezTo>
                    <a:pt x="160" y="5629"/>
                    <a:pt x="1" y="5990"/>
                    <a:pt x="275" y="6001"/>
                  </a:cubicBezTo>
                  <a:cubicBezTo>
                    <a:pt x="372" y="5988"/>
                    <a:pt x="395" y="5893"/>
                    <a:pt x="389" y="5811"/>
                  </a:cubicBezTo>
                  <a:cubicBezTo>
                    <a:pt x="487" y="5424"/>
                    <a:pt x="653" y="5060"/>
                    <a:pt x="800" y="4692"/>
                  </a:cubicBezTo>
                  <a:cubicBezTo>
                    <a:pt x="957" y="4310"/>
                    <a:pt x="1099" y="3919"/>
                    <a:pt x="1318" y="3569"/>
                  </a:cubicBezTo>
                  <a:cubicBezTo>
                    <a:pt x="1667" y="3061"/>
                    <a:pt x="2082" y="2601"/>
                    <a:pt x="2388" y="2062"/>
                  </a:cubicBezTo>
                  <a:cubicBezTo>
                    <a:pt x="2748" y="1481"/>
                    <a:pt x="3084" y="880"/>
                    <a:pt x="3643" y="472"/>
                  </a:cubicBezTo>
                  <a:cubicBezTo>
                    <a:pt x="3752" y="409"/>
                    <a:pt x="3946" y="259"/>
                    <a:pt x="4095" y="259"/>
                  </a:cubicBezTo>
                  <a:cubicBezTo>
                    <a:pt x="4149" y="259"/>
                    <a:pt x="4197" y="279"/>
                    <a:pt x="4233" y="329"/>
                  </a:cubicBezTo>
                  <a:cubicBezTo>
                    <a:pt x="4329" y="492"/>
                    <a:pt x="4303" y="694"/>
                    <a:pt x="4272" y="873"/>
                  </a:cubicBezTo>
                  <a:cubicBezTo>
                    <a:pt x="4121" y="1651"/>
                    <a:pt x="3784" y="2334"/>
                    <a:pt x="3467" y="3048"/>
                  </a:cubicBezTo>
                  <a:cubicBezTo>
                    <a:pt x="3225" y="3588"/>
                    <a:pt x="3070" y="4165"/>
                    <a:pt x="2872" y="4717"/>
                  </a:cubicBezTo>
                  <a:cubicBezTo>
                    <a:pt x="2835" y="4818"/>
                    <a:pt x="2790" y="4916"/>
                    <a:pt x="2745" y="5014"/>
                  </a:cubicBezTo>
                  <a:cubicBezTo>
                    <a:pt x="2703" y="5123"/>
                    <a:pt x="2787" y="5213"/>
                    <a:pt x="2874" y="5213"/>
                  </a:cubicBezTo>
                  <a:cubicBezTo>
                    <a:pt x="2920" y="5213"/>
                    <a:pt x="2966" y="5187"/>
                    <a:pt x="2994" y="5126"/>
                  </a:cubicBezTo>
                  <a:cubicBezTo>
                    <a:pt x="3308" y="4420"/>
                    <a:pt x="3483" y="3661"/>
                    <a:pt x="3819" y="2965"/>
                  </a:cubicBezTo>
                  <a:cubicBezTo>
                    <a:pt x="4094" y="2375"/>
                    <a:pt x="4354" y="1776"/>
                    <a:pt x="4486" y="1137"/>
                  </a:cubicBezTo>
                  <a:cubicBezTo>
                    <a:pt x="4558" y="805"/>
                    <a:pt x="4632" y="400"/>
                    <a:pt x="4389" y="121"/>
                  </a:cubicBezTo>
                  <a:cubicBezTo>
                    <a:pt x="4306" y="37"/>
                    <a:pt x="4208" y="0"/>
                    <a:pt x="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8197325" y="2404825"/>
              <a:ext cx="108575" cy="206450"/>
            </a:xfrm>
            <a:custGeom>
              <a:avLst/>
              <a:gdLst/>
              <a:ahLst/>
              <a:cxnLst/>
              <a:rect l="l" t="t" r="r" b="b"/>
              <a:pathLst>
                <a:path w="4343" h="8258" extrusionOk="0">
                  <a:moveTo>
                    <a:pt x="3831" y="1"/>
                  </a:moveTo>
                  <a:cubicBezTo>
                    <a:pt x="3806" y="1"/>
                    <a:pt x="3780" y="2"/>
                    <a:pt x="3753" y="6"/>
                  </a:cubicBezTo>
                  <a:cubicBezTo>
                    <a:pt x="3273" y="164"/>
                    <a:pt x="3038" y="673"/>
                    <a:pt x="2756" y="1055"/>
                  </a:cubicBezTo>
                  <a:cubicBezTo>
                    <a:pt x="2444" y="1492"/>
                    <a:pt x="2222" y="1994"/>
                    <a:pt x="1999" y="2477"/>
                  </a:cubicBezTo>
                  <a:cubicBezTo>
                    <a:pt x="1770" y="2966"/>
                    <a:pt x="1526" y="3449"/>
                    <a:pt x="1281" y="3932"/>
                  </a:cubicBezTo>
                  <a:cubicBezTo>
                    <a:pt x="1036" y="4415"/>
                    <a:pt x="804" y="4913"/>
                    <a:pt x="508" y="5367"/>
                  </a:cubicBezTo>
                  <a:cubicBezTo>
                    <a:pt x="402" y="5535"/>
                    <a:pt x="291" y="5685"/>
                    <a:pt x="178" y="5847"/>
                  </a:cubicBezTo>
                  <a:cubicBezTo>
                    <a:pt x="116" y="5949"/>
                    <a:pt x="1" y="6047"/>
                    <a:pt x="21" y="6176"/>
                  </a:cubicBezTo>
                  <a:cubicBezTo>
                    <a:pt x="44" y="6247"/>
                    <a:pt x="93" y="6279"/>
                    <a:pt x="145" y="6279"/>
                  </a:cubicBezTo>
                  <a:cubicBezTo>
                    <a:pt x="204" y="6279"/>
                    <a:pt x="266" y="6237"/>
                    <a:pt x="294" y="6162"/>
                  </a:cubicBezTo>
                  <a:cubicBezTo>
                    <a:pt x="426" y="5971"/>
                    <a:pt x="570" y="5787"/>
                    <a:pt x="695" y="5592"/>
                  </a:cubicBezTo>
                  <a:cubicBezTo>
                    <a:pt x="887" y="5298"/>
                    <a:pt x="1057" y="4992"/>
                    <a:pt x="1212" y="4678"/>
                  </a:cubicBezTo>
                  <a:cubicBezTo>
                    <a:pt x="1519" y="4065"/>
                    <a:pt x="1829" y="3452"/>
                    <a:pt x="2129" y="2835"/>
                  </a:cubicBezTo>
                  <a:cubicBezTo>
                    <a:pt x="2374" y="2327"/>
                    <a:pt x="2576" y="1795"/>
                    <a:pt x="2887" y="1322"/>
                  </a:cubicBezTo>
                  <a:cubicBezTo>
                    <a:pt x="3141" y="963"/>
                    <a:pt x="3342" y="529"/>
                    <a:pt x="3726" y="290"/>
                  </a:cubicBezTo>
                  <a:cubicBezTo>
                    <a:pt x="3757" y="270"/>
                    <a:pt x="3792" y="260"/>
                    <a:pt x="3827" y="260"/>
                  </a:cubicBezTo>
                  <a:cubicBezTo>
                    <a:pt x="3873" y="260"/>
                    <a:pt x="3919" y="277"/>
                    <a:pt x="3954" y="309"/>
                  </a:cubicBezTo>
                  <a:cubicBezTo>
                    <a:pt x="3988" y="351"/>
                    <a:pt x="3994" y="407"/>
                    <a:pt x="4006" y="457"/>
                  </a:cubicBezTo>
                  <a:cubicBezTo>
                    <a:pt x="4041" y="683"/>
                    <a:pt x="4051" y="912"/>
                    <a:pt x="4043" y="1140"/>
                  </a:cubicBezTo>
                  <a:cubicBezTo>
                    <a:pt x="3994" y="1698"/>
                    <a:pt x="3863" y="2246"/>
                    <a:pt x="3752" y="2793"/>
                  </a:cubicBezTo>
                  <a:cubicBezTo>
                    <a:pt x="3651" y="3247"/>
                    <a:pt x="3527" y="3697"/>
                    <a:pt x="3400" y="4144"/>
                  </a:cubicBezTo>
                  <a:cubicBezTo>
                    <a:pt x="3217" y="4808"/>
                    <a:pt x="3014" y="5472"/>
                    <a:pt x="2680" y="6077"/>
                  </a:cubicBezTo>
                  <a:cubicBezTo>
                    <a:pt x="2418" y="6585"/>
                    <a:pt x="2213" y="7087"/>
                    <a:pt x="1951" y="7591"/>
                  </a:cubicBezTo>
                  <a:cubicBezTo>
                    <a:pt x="1881" y="7728"/>
                    <a:pt x="1795" y="7872"/>
                    <a:pt x="1733" y="8010"/>
                  </a:cubicBezTo>
                  <a:cubicBezTo>
                    <a:pt x="1712" y="8045"/>
                    <a:pt x="1702" y="8081"/>
                    <a:pt x="1708" y="8121"/>
                  </a:cubicBezTo>
                  <a:cubicBezTo>
                    <a:pt x="1715" y="8195"/>
                    <a:pt x="1780" y="8257"/>
                    <a:pt x="1854" y="8257"/>
                  </a:cubicBezTo>
                  <a:cubicBezTo>
                    <a:pt x="1860" y="8257"/>
                    <a:pt x="1867" y="8257"/>
                    <a:pt x="1874" y="8256"/>
                  </a:cubicBezTo>
                  <a:cubicBezTo>
                    <a:pt x="1955" y="8245"/>
                    <a:pt x="1990" y="8170"/>
                    <a:pt x="2019" y="8102"/>
                  </a:cubicBezTo>
                  <a:cubicBezTo>
                    <a:pt x="2051" y="8039"/>
                    <a:pt x="2085" y="7976"/>
                    <a:pt x="2118" y="7912"/>
                  </a:cubicBezTo>
                  <a:cubicBezTo>
                    <a:pt x="2278" y="7609"/>
                    <a:pt x="2427" y="7299"/>
                    <a:pt x="2565" y="6984"/>
                  </a:cubicBezTo>
                  <a:cubicBezTo>
                    <a:pt x="2788" y="6440"/>
                    <a:pt x="3073" y="5961"/>
                    <a:pt x="3280" y="5417"/>
                  </a:cubicBezTo>
                  <a:cubicBezTo>
                    <a:pt x="3573" y="4619"/>
                    <a:pt x="3805" y="3798"/>
                    <a:pt x="4007" y="2973"/>
                  </a:cubicBezTo>
                  <a:cubicBezTo>
                    <a:pt x="4135" y="2353"/>
                    <a:pt x="4285" y="1729"/>
                    <a:pt x="4309" y="1095"/>
                  </a:cubicBezTo>
                  <a:cubicBezTo>
                    <a:pt x="4290" y="713"/>
                    <a:pt x="4342" y="1"/>
                    <a:pt x="3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8299450" y="2417275"/>
              <a:ext cx="33025" cy="188125"/>
            </a:xfrm>
            <a:custGeom>
              <a:avLst/>
              <a:gdLst/>
              <a:ahLst/>
              <a:cxnLst/>
              <a:rect l="l" t="t" r="r" b="b"/>
              <a:pathLst>
                <a:path w="1321" h="7525" extrusionOk="0">
                  <a:moveTo>
                    <a:pt x="232" y="1"/>
                  </a:moveTo>
                  <a:cubicBezTo>
                    <a:pt x="144" y="1"/>
                    <a:pt x="75" y="43"/>
                    <a:pt x="77" y="166"/>
                  </a:cubicBezTo>
                  <a:cubicBezTo>
                    <a:pt x="88" y="246"/>
                    <a:pt x="151" y="288"/>
                    <a:pt x="225" y="288"/>
                  </a:cubicBezTo>
                  <a:cubicBezTo>
                    <a:pt x="234" y="288"/>
                    <a:pt x="243" y="287"/>
                    <a:pt x="252" y="286"/>
                  </a:cubicBezTo>
                  <a:cubicBezTo>
                    <a:pt x="374" y="325"/>
                    <a:pt x="473" y="417"/>
                    <a:pt x="558" y="511"/>
                  </a:cubicBezTo>
                  <a:cubicBezTo>
                    <a:pt x="887" y="912"/>
                    <a:pt x="954" y="1463"/>
                    <a:pt x="990" y="1964"/>
                  </a:cubicBezTo>
                  <a:cubicBezTo>
                    <a:pt x="1011" y="2382"/>
                    <a:pt x="1041" y="2808"/>
                    <a:pt x="1014" y="3225"/>
                  </a:cubicBezTo>
                  <a:cubicBezTo>
                    <a:pt x="931" y="4081"/>
                    <a:pt x="793" y="4932"/>
                    <a:pt x="551" y="5757"/>
                  </a:cubicBezTo>
                  <a:cubicBezTo>
                    <a:pt x="392" y="6289"/>
                    <a:pt x="229" y="6821"/>
                    <a:pt x="39" y="7343"/>
                  </a:cubicBezTo>
                  <a:cubicBezTo>
                    <a:pt x="0" y="7441"/>
                    <a:pt x="79" y="7524"/>
                    <a:pt x="157" y="7524"/>
                  </a:cubicBezTo>
                  <a:cubicBezTo>
                    <a:pt x="199" y="7524"/>
                    <a:pt x="241" y="7501"/>
                    <a:pt x="266" y="7444"/>
                  </a:cubicBezTo>
                  <a:cubicBezTo>
                    <a:pt x="788" y="5936"/>
                    <a:pt x="1287" y="4378"/>
                    <a:pt x="1291" y="2767"/>
                  </a:cubicBezTo>
                  <a:cubicBezTo>
                    <a:pt x="1253" y="1888"/>
                    <a:pt x="1321" y="742"/>
                    <a:pt x="566" y="137"/>
                  </a:cubicBezTo>
                  <a:cubicBezTo>
                    <a:pt x="495" y="73"/>
                    <a:pt x="346"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8320225" y="2441225"/>
              <a:ext cx="35575" cy="224150"/>
            </a:xfrm>
            <a:custGeom>
              <a:avLst/>
              <a:gdLst/>
              <a:ahLst/>
              <a:cxnLst/>
              <a:rect l="l" t="t" r="r" b="b"/>
              <a:pathLst>
                <a:path w="1423" h="8966" extrusionOk="0">
                  <a:moveTo>
                    <a:pt x="297" y="180"/>
                  </a:moveTo>
                  <a:lnTo>
                    <a:pt x="297" y="180"/>
                  </a:lnTo>
                  <a:cubicBezTo>
                    <a:pt x="297" y="205"/>
                    <a:pt x="290" y="232"/>
                    <a:pt x="274" y="252"/>
                  </a:cubicBezTo>
                  <a:cubicBezTo>
                    <a:pt x="281" y="228"/>
                    <a:pt x="289" y="204"/>
                    <a:pt x="297" y="180"/>
                  </a:cubicBezTo>
                  <a:close/>
                  <a:moveTo>
                    <a:pt x="237" y="1"/>
                  </a:moveTo>
                  <a:cubicBezTo>
                    <a:pt x="201" y="1"/>
                    <a:pt x="164" y="8"/>
                    <a:pt x="128" y="25"/>
                  </a:cubicBezTo>
                  <a:cubicBezTo>
                    <a:pt x="48" y="62"/>
                    <a:pt x="1" y="172"/>
                    <a:pt x="48" y="251"/>
                  </a:cubicBezTo>
                  <a:cubicBezTo>
                    <a:pt x="72" y="296"/>
                    <a:pt x="119" y="321"/>
                    <a:pt x="166" y="321"/>
                  </a:cubicBezTo>
                  <a:cubicBezTo>
                    <a:pt x="196" y="321"/>
                    <a:pt x="227" y="310"/>
                    <a:pt x="251" y="288"/>
                  </a:cubicBezTo>
                  <a:cubicBezTo>
                    <a:pt x="765" y="599"/>
                    <a:pt x="907" y="1263"/>
                    <a:pt x="984" y="1819"/>
                  </a:cubicBezTo>
                  <a:cubicBezTo>
                    <a:pt x="1110" y="2637"/>
                    <a:pt x="1125" y="3467"/>
                    <a:pt x="1132" y="4295"/>
                  </a:cubicBezTo>
                  <a:cubicBezTo>
                    <a:pt x="1144" y="5397"/>
                    <a:pt x="1074" y="6501"/>
                    <a:pt x="915" y="7593"/>
                  </a:cubicBezTo>
                  <a:cubicBezTo>
                    <a:pt x="846" y="7986"/>
                    <a:pt x="799" y="8387"/>
                    <a:pt x="668" y="8766"/>
                  </a:cubicBezTo>
                  <a:lnTo>
                    <a:pt x="667" y="8766"/>
                  </a:lnTo>
                  <a:cubicBezTo>
                    <a:pt x="626" y="8874"/>
                    <a:pt x="712" y="8965"/>
                    <a:pt x="798" y="8965"/>
                  </a:cubicBezTo>
                  <a:cubicBezTo>
                    <a:pt x="844" y="8965"/>
                    <a:pt x="890" y="8940"/>
                    <a:pt x="917" y="8878"/>
                  </a:cubicBezTo>
                  <a:cubicBezTo>
                    <a:pt x="1054" y="8492"/>
                    <a:pt x="1094" y="8079"/>
                    <a:pt x="1158" y="7677"/>
                  </a:cubicBezTo>
                  <a:cubicBezTo>
                    <a:pt x="1220" y="7247"/>
                    <a:pt x="1263" y="6815"/>
                    <a:pt x="1300" y="6382"/>
                  </a:cubicBezTo>
                  <a:cubicBezTo>
                    <a:pt x="1399" y="5289"/>
                    <a:pt x="1422" y="4189"/>
                    <a:pt x="1370" y="3093"/>
                  </a:cubicBezTo>
                  <a:cubicBezTo>
                    <a:pt x="1358" y="2670"/>
                    <a:pt x="1316" y="2249"/>
                    <a:pt x="1258" y="1829"/>
                  </a:cubicBezTo>
                  <a:cubicBezTo>
                    <a:pt x="1188" y="1224"/>
                    <a:pt x="1033" y="581"/>
                    <a:pt x="562" y="158"/>
                  </a:cubicBezTo>
                  <a:cubicBezTo>
                    <a:pt x="477" y="79"/>
                    <a:pt x="357"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8337125" y="2533875"/>
              <a:ext cx="30550" cy="167425"/>
            </a:xfrm>
            <a:custGeom>
              <a:avLst/>
              <a:gdLst/>
              <a:ahLst/>
              <a:cxnLst/>
              <a:rect l="l" t="t" r="r" b="b"/>
              <a:pathLst>
                <a:path w="1222" h="6697" extrusionOk="0">
                  <a:moveTo>
                    <a:pt x="590" y="1"/>
                  </a:moveTo>
                  <a:cubicBezTo>
                    <a:pt x="461" y="1"/>
                    <a:pt x="388" y="195"/>
                    <a:pt x="534" y="274"/>
                  </a:cubicBezTo>
                  <a:cubicBezTo>
                    <a:pt x="805" y="704"/>
                    <a:pt x="863" y="1217"/>
                    <a:pt x="873" y="1715"/>
                  </a:cubicBezTo>
                  <a:cubicBezTo>
                    <a:pt x="912" y="2795"/>
                    <a:pt x="805" y="3889"/>
                    <a:pt x="521" y="4933"/>
                  </a:cubicBezTo>
                  <a:cubicBezTo>
                    <a:pt x="351" y="5460"/>
                    <a:pt x="194" y="5993"/>
                    <a:pt x="33" y="6523"/>
                  </a:cubicBezTo>
                  <a:cubicBezTo>
                    <a:pt x="1" y="6620"/>
                    <a:pt x="77" y="6696"/>
                    <a:pt x="154" y="6696"/>
                  </a:cubicBezTo>
                  <a:cubicBezTo>
                    <a:pt x="196" y="6696"/>
                    <a:pt x="238" y="6673"/>
                    <a:pt x="262" y="6617"/>
                  </a:cubicBezTo>
                  <a:cubicBezTo>
                    <a:pt x="449" y="5995"/>
                    <a:pt x="663" y="5383"/>
                    <a:pt x="845" y="4760"/>
                  </a:cubicBezTo>
                  <a:cubicBezTo>
                    <a:pt x="1115" y="3589"/>
                    <a:pt x="1221" y="2373"/>
                    <a:pt x="1110" y="1176"/>
                  </a:cubicBezTo>
                  <a:cubicBezTo>
                    <a:pt x="1087" y="921"/>
                    <a:pt x="1026" y="672"/>
                    <a:pt x="924" y="438"/>
                  </a:cubicBezTo>
                  <a:cubicBezTo>
                    <a:pt x="857" y="295"/>
                    <a:pt x="798" y="130"/>
                    <a:pt x="675" y="28"/>
                  </a:cubicBezTo>
                  <a:cubicBezTo>
                    <a:pt x="645" y="9"/>
                    <a:pt x="617"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8254225" y="2694900"/>
              <a:ext cx="91075" cy="511800"/>
            </a:xfrm>
            <a:custGeom>
              <a:avLst/>
              <a:gdLst/>
              <a:ahLst/>
              <a:cxnLst/>
              <a:rect l="l" t="t" r="r" b="b"/>
              <a:pathLst>
                <a:path w="3643" h="20472" extrusionOk="0">
                  <a:moveTo>
                    <a:pt x="3499" y="0"/>
                  </a:moveTo>
                  <a:cubicBezTo>
                    <a:pt x="3462" y="0"/>
                    <a:pt x="3427" y="19"/>
                    <a:pt x="3401" y="47"/>
                  </a:cubicBezTo>
                  <a:cubicBezTo>
                    <a:pt x="3383" y="65"/>
                    <a:pt x="3374" y="89"/>
                    <a:pt x="3369" y="112"/>
                  </a:cubicBezTo>
                  <a:cubicBezTo>
                    <a:pt x="3360" y="153"/>
                    <a:pt x="3354" y="195"/>
                    <a:pt x="3348" y="236"/>
                  </a:cubicBezTo>
                  <a:cubicBezTo>
                    <a:pt x="3322" y="382"/>
                    <a:pt x="3298" y="527"/>
                    <a:pt x="3273" y="672"/>
                  </a:cubicBezTo>
                  <a:cubicBezTo>
                    <a:pt x="3226" y="949"/>
                    <a:pt x="3180" y="1224"/>
                    <a:pt x="3134" y="1501"/>
                  </a:cubicBezTo>
                  <a:cubicBezTo>
                    <a:pt x="3021" y="2176"/>
                    <a:pt x="2911" y="2853"/>
                    <a:pt x="2798" y="3528"/>
                  </a:cubicBezTo>
                  <a:cubicBezTo>
                    <a:pt x="2740" y="3875"/>
                    <a:pt x="2681" y="4221"/>
                    <a:pt x="2625" y="4568"/>
                  </a:cubicBezTo>
                  <a:cubicBezTo>
                    <a:pt x="2569" y="4902"/>
                    <a:pt x="2520" y="5239"/>
                    <a:pt x="2466" y="5573"/>
                  </a:cubicBezTo>
                  <a:cubicBezTo>
                    <a:pt x="2350" y="6279"/>
                    <a:pt x="2231" y="6983"/>
                    <a:pt x="2107" y="7686"/>
                  </a:cubicBezTo>
                  <a:cubicBezTo>
                    <a:pt x="2046" y="8040"/>
                    <a:pt x="1980" y="8393"/>
                    <a:pt x="1919" y="8747"/>
                  </a:cubicBezTo>
                  <a:cubicBezTo>
                    <a:pt x="1859" y="9095"/>
                    <a:pt x="1798" y="9443"/>
                    <a:pt x="1741" y="9791"/>
                  </a:cubicBezTo>
                  <a:cubicBezTo>
                    <a:pt x="1624" y="10492"/>
                    <a:pt x="1512" y="11193"/>
                    <a:pt x="1399" y="11894"/>
                  </a:cubicBezTo>
                  <a:cubicBezTo>
                    <a:pt x="1285" y="12601"/>
                    <a:pt x="1157" y="13307"/>
                    <a:pt x="1035" y="14013"/>
                  </a:cubicBezTo>
                  <a:cubicBezTo>
                    <a:pt x="914" y="14715"/>
                    <a:pt x="797" y="15418"/>
                    <a:pt x="685" y="16122"/>
                  </a:cubicBezTo>
                  <a:cubicBezTo>
                    <a:pt x="590" y="16709"/>
                    <a:pt x="502" y="17297"/>
                    <a:pt x="408" y="17885"/>
                  </a:cubicBezTo>
                  <a:cubicBezTo>
                    <a:pt x="312" y="18486"/>
                    <a:pt x="215" y="19086"/>
                    <a:pt x="114" y="19687"/>
                  </a:cubicBezTo>
                  <a:cubicBezTo>
                    <a:pt x="77" y="19909"/>
                    <a:pt x="39" y="20131"/>
                    <a:pt x="0" y="20353"/>
                  </a:cubicBezTo>
                  <a:cubicBezTo>
                    <a:pt x="83" y="20376"/>
                    <a:pt x="161" y="20416"/>
                    <a:pt x="228" y="20472"/>
                  </a:cubicBezTo>
                  <a:cubicBezTo>
                    <a:pt x="303" y="19999"/>
                    <a:pt x="379" y="19528"/>
                    <a:pt x="461" y="19056"/>
                  </a:cubicBezTo>
                  <a:lnTo>
                    <a:pt x="460" y="19056"/>
                  </a:lnTo>
                  <a:cubicBezTo>
                    <a:pt x="581" y="18347"/>
                    <a:pt x="708" y="17641"/>
                    <a:pt x="834" y="16933"/>
                  </a:cubicBezTo>
                  <a:cubicBezTo>
                    <a:pt x="957" y="16236"/>
                    <a:pt x="1077" y="15538"/>
                    <a:pt x="1194" y="14841"/>
                  </a:cubicBezTo>
                  <a:cubicBezTo>
                    <a:pt x="1313" y="14137"/>
                    <a:pt x="1420" y="13430"/>
                    <a:pt x="1535" y="12726"/>
                  </a:cubicBezTo>
                  <a:cubicBezTo>
                    <a:pt x="1651" y="12023"/>
                    <a:pt x="1773" y="11319"/>
                    <a:pt x="1894" y="10619"/>
                  </a:cubicBezTo>
                  <a:cubicBezTo>
                    <a:pt x="2138" y="9210"/>
                    <a:pt x="2349" y="7798"/>
                    <a:pt x="2581" y="6388"/>
                  </a:cubicBezTo>
                  <a:cubicBezTo>
                    <a:pt x="2629" y="6094"/>
                    <a:pt x="2680" y="5799"/>
                    <a:pt x="2731" y="5504"/>
                  </a:cubicBezTo>
                  <a:cubicBezTo>
                    <a:pt x="2778" y="5224"/>
                    <a:pt x="2831" y="4946"/>
                    <a:pt x="2880" y="4666"/>
                  </a:cubicBezTo>
                  <a:cubicBezTo>
                    <a:pt x="2977" y="4085"/>
                    <a:pt x="3073" y="3503"/>
                    <a:pt x="3171" y="2922"/>
                  </a:cubicBezTo>
                  <a:cubicBezTo>
                    <a:pt x="3262" y="2384"/>
                    <a:pt x="3354" y="1847"/>
                    <a:pt x="3443" y="1310"/>
                  </a:cubicBezTo>
                  <a:cubicBezTo>
                    <a:pt x="3484" y="1072"/>
                    <a:pt x="3523" y="833"/>
                    <a:pt x="3562" y="596"/>
                  </a:cubicBezTo>
                  <a:cubicBezTo>
                    <a:pt x="3582" y="473"/>
                    <a:pt x="3602" y="348"/>
                    <a:pt x="3623" y="224"/>
                  </a:cubicBezTo>
                  <a:cubicBezTo>
                    <a:pt x="3630" y="176"/>
                    <a:pt x="3643" y="125"/>
                    <a:pt x="3620" y="80"/>
                  </a:cubicBezTo>
                  <a:cubicBezTo>
                    <a:pt x="3600" y="42"/>
                    <a:pt x="3569" y="13"/>
                    <a:pt x="3527" y="4"/>
                  </a:cubicBezTo>
                  <a:cubicBezTo>
                    <a:pt x="3518" y="1"/>
                    <a:pt x="3509" y="0"/>
                    <a:pt x="3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7940750" y="3145975"/>
              <a:ext cx="7675" cy="14850"/>
            </a:xfrm>
            <a:custGeom>
              <a:avLst/>
              <a:gdLst/>
              <a:ahLst/>
              <a:cxnLst/>
              <a:rect l="l" t="t" r="r" b="b"/>
              <a:pathLst>
                <a:path w="307" h="594" extrusionOk="0">
                  <a:moveTo>
                    <a:pt x="105" y="0"/>
                  </a:moveTo>
                  <a:cubicBezTo>
                    <a:pt x="71" y="106"/>
                    <a:pt x="35" y="212"/>
                    <a:pt x="1" y="319"/>
                  </a:cubicBezTo>
                  <a:lnTo>
                    <a:pt x="1" y="319"/>
                  </a:lnTo>
                  <a:cubicBezTo>
                    <a:pt x="0" y="318"/>
                    <a:pt x="0" y="318"/>
                    <a:pt x="0" y="318"/>
                  </a:cubicBezTo>
                  <a:lnTo>
                    <a:pt x="0" y="319"/>
                  </a:lnTo>
                  <a:cubicBezTo>
                    <a:pt x="0" y="319"/>
                    <a:pt x="0" y="319"/>
                    <a:pt x="1" y="319"/>
                  </a:cubicBezTo>
                  <a:lnTo>
                    <a:pt x="1" y="319"/>
                  </a:lnTo>
                  <a:cubicBezTo>
                    <a:pt x="64" y="406"/>
                    <a:pt x="128" y="492"/>
                    <a:pt x="193" y="580"/>
                  </a:cubicBezTo>
                  <a:cubicBezTo>
                    <a:pt x="196" y="584"/>
                    <a:pt x="200" y="589"/>
                    <a:pt x="203" y="594"/>
                  </a:cubicBezTo>
                  <a:cubicBezTo>
                    <a:pt x="238" y="487"/>
                    <a:pt x="272" y="379"/>
                    <a:pt x="307" y="272"/>
                  </a:cubicBezTo>
                  <a:cubicBezTo>
                    <a:pt x="243" y="186"/>
                    <a:pt x="180" y="100"/>
                    <a:pt x="117" y="15"/>
                  </a:cubicBezTo>
                  <a:cubicBezTo>
                    <a:pt x="113" y="10"/>
                    <a:pt x="110" y="5"/>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7556450" y="3154800"/>
              <a:ext cx="290800" cy="367450"/>
            </a:xfrm>
            <a:custGeom>
              <a:avLst/>
              <a:gdLst/>
              <a:ahLst/>
              <a:cxnLst/>
              <a:rect l="l" t="t" r="r" b="b"/>
              <a:pathLst>
                <a:path w="11632" h="14698" extrusionOk="0">
                  <a:moveTo>
                    <a:pt x="108" y="1"/>
                  </a:moveTo>
                  <a:cubicBezTo>
                    <a:pt x="104" y="11"/>
                    <a:pt x="99" y="23"/>
                    <a:pt x="95" y="34"/>
                  </a:cubicBezTo>
                  <a:cubicBezTo>
                    <a:pt x="63" y="109"/>
                    <a:pt x="31" y="185"/>
                    <a:pt x="0" y="261"/>
                  </a:cubicBezTo>
                  <a:cubicBezTo>
                    <a:pt x="93" y="381"/>
                    <a:pt x="187" y="502"/>
                    <a:pt x="281" y="623"/>
                  </a:cubicBezTo>
                  <a:cubicBezTo>
                    <a:pt x="651" y="1099"/>
                    <a:pt x="1019" y="1578"/>
                    <a:pt x="1391" y="2053"/>
                  </a:cubicBezTo>
                  <a:cubicBezTo>
                    <a:pt x="1763" y="2526"/>
                    <a:pt x="2136" y="2998"/>
                    <a:pt x="2511" y="3467"/>
                  </a:cubicBezTo>
                  <a:cubicBezTo>
                    <a:pt x="2701" y="3706"/>
                    <a:pt x="2894" y="3941"/>
                    <a:pt x="3085" y="4178"/>
                  </a:cubicBezTo>
                  <a:cubicBezTo>
                    <a:pt x="3275" y="4416"/>
                    <a:pt x="3464" y="4653"/>
                    <a:pt x="3653" y="4891"/>
                  </a:cubicBezTo>
                  <a:cubicBezTo>
                    <a:pt x="4028" y="5361"/>
                    <a:pt x="4394" y="5836"/>
                    <a:pt x="4764" y="6310"/>
                  </a:cubicBezTo>
                  <a:cubicBezTo>
                    <a:pt x="5504" y="7254"/>
                    <a:pt x="6263" y="8183"/>
                    <a:pt x="7014" y="9119"/>
                  </a:cubicBezTo>
                  <a:cubicBezTo>
                    <a:pt x="7758" y="10045"/>
                    <a:pt x="8482" y="10988"/>
                    <a:pt x="9220" y="11920"/>
                  </a:cubicBezTo>
                  <a:cubicBezTo>
                    <a:pt x="9585" y="12380"/>
                    <a:pt x="9948" y="12840"/>
                    <a:pt x="10311" y="13301"/>
                  </a:cubicBezTo>
                  <a:cubicBezTo>
                    <a:pt x="10495" y="13535"/>
                    <a:pt x="10680" y="13769"/>
                    <a:pt x="10865" y="14003"/>
                  </a:cubicBezTo>
                  <a:cubicBezTo>
                    <a:pt x="10954" y="14114"/>
                    <a:pt x="11043" y="14226"/>
                    <a:pt x="11132" y="14337"/>
                  </a:cubicBezTo>
                  <a:cubicBezTo>
                    <a:pt x="11173" y="14390"/>
                    <a:pt x="11215" y="14442"/>
                    <a:pt x="11256" y="14495"/>
                  </a:cubicBezTo>
                  <a:cubicBezTo>
                    <a:pt x="11298" y="14546"/>
                    <a:pt x="11337" y="14600"/>
                    <a:pt x="11382" y="14648"/>
                  </a:cubicBezTo>
                  <a:cubicBezTo>
                    <a:pt x="11410" y="14679"/>
                    <a:pt x="11449" y="14698"/>
                    <a:pt x="11488" y="14698"/>
                  </a:cubicBezTo>
                  <a:cubicBezTo>
                    <a:pt x="11511" y="14698"/>
                    <a:pt x="11535" y="14691"/>
                    <a:pt x="11557" y="14676"/>
                  </a:cubicBezTo>
                  <a:lnTo>
                    <a:pt x="11557" y="14677"/>
                  </a:lnTo>
                  <a:cubicBezTo>
                    <a:pt x="11618" y="14635"/>
                    <a:pt x="11632" y="14544"/>
                    <a:pt x="11591" y="14483"/>
                  </a:cubicBezTo>
                  <a:cubicBezTo>
                    <a:pt x="11563" y="14441"/>
                    <a:pt x="11530" y="14401"/>
                    <a:pt x="11499" y="14362"/>
                  </a:cubicBezTo>
                  <a:cubicBezTo>
                    <a:pt x="11459" y="14312"/>
                    <a:pt x="11419" y="14260"/>
                    <a:pt x="11378" y="14209"/>
                  </a:cubicBezTo>
                  <a:cubicBezTo>
                    <a:pt x="11284" y="14088"/>
                    <a:pt x="11187" y="13967"/>
                    <a:pt x="11091" y="13846"/>
                  </a:cubicBezTo>
                  <a:cubicBezTo>
                    <a:pt x="10907" y="13613"/>
                    <a:pt x="10721" y="13379"/>
                    <a:pt x="10536" y="13146"/>
                  </a:cubicBezTo>
                  <a:cubicBezTo>
                    <a:pt x="10163" y="12677"/>
                    <a:pt x="9790" y="12209"/>
                    <a:pt x="9419" y="11739"/>
                  </a:cubicBezTo>
                  <a:cubicBezTo>
                    <a:pt x="8682" y="10807"/>
                    <a:pt x="7931" y="9888"/>
                    <a:pt x="7199" y="8952"/>
                  </a:cubicBezTo>
                  <a:cubicBezTo>
                    <a:pt x="6460" y="8005"/>
                    <a:pt x="5728" y="7053"/>
                    <a:pt x="4977" y="6116"/>
                  </a:cubicBezTo>
                  <a:cubicBezTo>
                    <a:pt x="4603" y="5648"/>
                    <a:pt x="4224" y="5182"/>
                    <a:pt x="3852" y="4710"/>
                  </a:cubicBezTo>
                  <a:cubicBezTo>
                    <a:pt x="3477" y="4231"/>
                    <a:pt x="3101" y="3752"/>
                    <a:pt x="2727" y="3271"/>
                  </a:cubicBezTo>
                  <a:cubicBezTo>
                    <a:pt x="1990" y="2319"/>
                    <a:pt x="1228" y="1386"/>
                    <a:pt x="472" y="450"/>
                  </a:cubicBezTo>
                  <a:cubicBezTo>
                    <a:pt x="351" y="301"/>
                    <a:pt x="229" y="15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7833375" y="3280350"/>
              <a:ext cx="408450" cy="317575"/>
            </a:xfrm>
            <a:custGeom>
              <a:avLst/>
              <a:gdLst/>
              <a:ahLst/>
              <a:cxnLst/>
              <a:rect l="l" t="t" r="r" b="b"/>
              <a:pathLst>
                <a:path w="16338" h="12703" extrusionOk="0">
                  <a:moveTo>
                    <a:pt x="16116" y="0"/>
                  </a:moveTo>
                  <a:cubicBezTo>
                    <a:pt x="15706" y="1455"/>
                    <a:pt x="15491" y="2962"/>
                    <a:pt x="14974" y="4386"/>
                  </a:cubicBezTo>
                  <a:cubicBezTo>
                    <a:pt x="14669" y="5236"/>
                    <a:pt x="14296" y="6057"/>
                    <a:pt x="13918" y="6876"/>
                  </a:cubicBezTo>
                  <a:cubicBezTo>
                    <a:pt x="13539" y="7709"/>
                    <a:pt x="13132" y="8545"/>
                    <a:pt x="12524" y="9240"/>
                  </a:cubicBezTo>
                  <a:cubicBezTo>
                    <a:pt x="11835" y="10049"/>
                    <a:pt x="11006" y="10732"/>
                    <a:pt x="10142" y="11345"/>
                  </a:cubicBezTo>
                  <a:cubicBezTo>
                    <a:pt x="9142" y="12068"/>
                    <a:pt x="7964" y="12457"/>
                    <a:pt x="6761" y="12457"/>
                  </a:cubicBezTo>
                  <a:cubicBezTo>
                    <a:pt x="6280" y="12457"/>
                    <a:pt x="5795" y="12395"/>
                    <a:pt x="5317" y="12267"/>
                  </a:cubicBezTo>
                  <a:cubicBezTo>
                    <a:pt x="3537" y="11801"/>
                    <a:pt x="1577" y="10434"/>
                    <a:pt x="304" y="9119"/>
                  </a:cubicBezTo>
                  <a:cubicBezTo>
                    <a:pt x="274" y="9086"/>
                    <a:pt x="237" y="9073"/>
                    <a:pt x="202" y="9073"/>
                  </a:cubicBezTo>
                  <a:cubicBezTo>
                    <a:pt x="98" y="9073"/>
                    <a:pt x="1" y="9191"/>
                    <a:pt x="101" y="9303"/>
                  </a:cubicBezTo>
                  <a:cubicBezTo>
                    <a:pt x="891" y="10143"/>
                    <a:pt x="1825" y="10847"/>
                    <a:pt x="2800" y="11457"/>
                  </a:cubicBezTo>
                  <a:cubicBezTo>
                    <a:pt x="3979" y="12176"/>
                    <a:pt x="5319" y="12699"/>
                    <a:pt x="6715" y="12703"/>
                  </a:cubicBezTo>
                  <a:cubicBezTo>
                    <a:pt x="7772" y="12697"/>
                    <a:pt x="8846" y="12451"/>
                    <a:pt x="9769" y="11929"/>
                  </a:cubicBezTo>
                  <a:cubicBezTo>
                    <a:pt x="11021" y="11203"/>
                    <a:pt x="12132" y="10223"/>
                    <a:pt x="13016" y="9079"/>
                  </a:cubicBezTo>
                  <a:cubicBezTo>
                    <a:pt x="13495" y="8463"/>
                    <a:pt x="13848" y="7766"/>
                    <a:pt x="14171" y="7059"/>
                  </a:cubicBezTo>
                  <a:cubicBezTo>
                    <a:pt x="14619" y="6092"/>
                    <a:pt x="15037" y="5109"/>
                    <a:pt x="15349" y="4087"/>
                  </a:cubicBezTo>
                  <a:cubicBezTo>
                    <a:pt x="15758" y="2838"/>
                    <a:pt x="15993" y="1539"/>
                    <a:pt x="16337" y="272"/>
                  </a:cubicBezTo>
                  <a:cubicBezTo>
                    <a:pt x="16238" y="199"/>
                    <a:pt x="16169" y="110"/>
                    <a:pt x="16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7745700" y="2275475"/>
              <a:ext cx="207875" cy="221525"/>
            </a:xfrm>
            <a:custGeom>
              <a:avLst/>
              <a:gdLst/>
              <a:ahLst/>
              <a:cxnLst/>
              <a:rect l="l" t="t" r="r" b="b"/>
              <a:pathLst>
                <a:path w="8315" h="8861" extrusionOk="0">
                  <a:moveTo>
                    <a:pt x="3966" y="1"/>
                  </a:moveTo>
                  <a:cubicBezTo>
                    <a:pt x="3381" y="1"/>
                    <a:pt x="2799" y="123"/>
                    <a:pt x="2276" y="388"/>
                  </a:cubicBezTo>
                  <a:cubicBezTo>
                    <a:pt x="1184" y="933"/>
                    <a:pt x="620" y="2035"/>
                    <a:pt x="297" y="3162"/>
                  </a:cubicBezTo>
                  <a:cubicBezTo>
                    <a:pt x="1" y="4117"/>
                    <a:pt x="48" y="5156"/>
                    <a:pt x="388" y="6093"/>
                  </a:cubicBezTo>
                  <a:cubicBezTo>
                    <a:pt x="862" y="7481"/>
                    <a:pt x="2260" y="8276"/>
                    <a:pt x="3609" y="8631"/>
                  </a:cubicBezTo>
                  <a:cubicBezTo>
                    <a:pt x="4184" y="8777"/>
                    <a:pt x="4781" y="8836"/>
                    <a:pt x="5374" y="8850"/>
                  </a:cubicBezTo>
                  <a:cubicBezTo>
                    <a:pt x="5401" y="8851"/>
                    <a:pt x="5429" y="8852"/>
                    <a:pt x="5457" y="8852"/>
                  </a:cubicBezTo>
                  <a:cubicBezTo>
                    <a:pt x="5572" y="8852"/>
                    <a:pt x="5686" y="8844"/>
                    <a:pt x="5800" y="8844"/>
                  </a:cubicBezTo>
                  <a:cubicBezTo>
                    <a:pt x="5880" y="8844"/>
                    <a:pt x="5958" y="8848"/>
                    <a:pt x="6036" y="8860"/>
                  </a:cubicBezTo>
                  <a:cubicBezTo>
                    <a:pt x="6147" y="8844"/>
                    <a:pt x="6187" y="8693"/>
                    <a:pt x="6112" y="8616"/>
                  </a:cubicBezTo>
                  <a:cubicBezTo>
                    <a:pt x="6050" y="8562"/>
                    <a:pt x="5970" y="8550"/>
                    <a:pt x="5887" y="8550"/>
                  </a:cubicBezTo>
                  <a:cubicBezTo>
                    <a:pt x="5818" y="8550"/>
                    <a:pt x="5746" y="8559"/>
                    <a:pt x="5682" y="8559"/>
                  </a:cubicBezTo>
                  <a:cubicBezTo>
                    <a:pt x="5677" y="8559"/>
                    <a:pt x="5671" y="8559"/>
                    <a:pt x="5666" y="8558"/>
                  </a:cubicBezTo>
                  <a:cubicBezTo>
                    <a:pt x="5578" y="8562"/>
                    <a:pt x="5490" y="8563"/>
                    <a:pt x="5401" y="8563"/>
                  </a:cubicBezTo>
                  <a:cubicBezTo>
                    <a:pt x="5357" y="8563"/>
                    <a:pt x="5313" y="8562"/>
                    <a:pt x="5269" y="8562"/>
                  </a:cubicBezTo>
                  <a:cubicBezTo>
                    <a:pt x="4864" y="8552"/>
                    <a:pt x="4459" y="8514"/>
                    <a:pt x="4062" y="8441"/>
                  </a:cubicBezTo>
                  <a:cubicBezTo>
                    <a:pt x="2790" y="8193"/>
                    <a:pt x="1385" y="7597"/>
                    <a:pt x="797" y="6367"/>
                  </a:cubicBezTo>
                  <a:cubicBezTo>
                    <a:pt x="426" y="5529"/>
                    <a:pt x="288" y="4592"/>
                    <a:pt x="460" y="3694"/>
                  </a:cubicBezTo>
                  <a:cubicBezTo>
                    <a:pt x="590" y="3015"/>
                    <a:pt x="829" y="2341"/>
                    <a:pt x="1189" y="1751"/>
                  </a:cubicBezTo>
                  <a:cubicBezTo>
                    <a:pt x="1490" y="1299"/>
                    <a:pt x="1906" y="918"/>
                    <a:pt x="2392" y="674"/>
                  </a:cubicBezTo>
                  <a:cubicBezTo>
                    <a:pt x="2911" y="422"/>
                    <a:pt x="3488" y="300"/>
                    <a:pt x="4066" y="300"/>
                  </a:cubicBezTo>
                  <a:cubicBezTo>
                    <a:pt x="5089" y="300"/>
                    <a:pt x="6118" y="681"/>
                    <a:pt x="6849" y="1398"/>
                  </a:cubicBezTo>
                  <a:cubicBezTo>
                    <a:pt x="7314" y="1839"/>
                    <a:pt x="7722" y="2341"/>
                    <a:pt x="8077" y="2876"/>
                  </a:cubicBezTo>
                  <a:cubicBezTo>
                    <a:pt x="8098" y="2910"/>
                    <a:pt x="8136" y="2927"/>
                    <a:pt x="8174" y="2927"/>
                  </a:cubicBezTo>
                  <a:cubicBezTo>
                    <a:pt x="8202" y="2927"/>
                    <a:pt x="8230" y="2917"/>
                    <a:pt x="8253" y="2899"/>
                  </a:cubicBezTo>
                  <a:cubicBezTo>
                    <a:pt x="8309" y="2853"/>
                    <a:pt x="8314" y="2772"/>
                    <a:pt x="8275" y="2712"/>
                  </a:cubicBezTo>
                  <a:cubicBezTo>
                    <a:pt x="8050" y="2363"/>
                    <a:pt x="7788" y="2035"/>
                    <a:pt x="7512" y="1724"/>
                  </a:cubicBezTo>
                  <a:cubicBezTo>
                    <a:pt x="7009" y="1164"/>
                    <a:pt x="6428" y="644"/>
                    <a:pt x="5721" y="365"/>
                  </a:cubicBezTo>
                  <a:cubicBezTo>
                    <a:pt x="5173" y="130"/>
                    <a:pt x="4568"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8019675" y="2903775"/>
              <a:ext cx="6950" cy="17700"/>
            </a:xfrm>
            <a:custGeom>
              <a:avLst/>
              <a:gdLst/>
              <a:ahLst/>
              <a:cxnLst/>
              <a:rect l="l" t="t" r="r" b="b"/>
              <a:pathLst>
                <a:path w="278" h="708" extrusionOk="0">
                  <a:moveTo>
                    <a:pt x="109" y="1"/>
                  </a:moveTo>
                  <a:cubicBezTo>
                    <a:pt x="73" y="112"/>
                    <a:pt x="36" y="222"/>
                    <a:pt x="0" y="332"/>
                  </a:cubicBezTo>
                  <a:cubicBezTo>
                    <a:pt x="58" y="456"/>
                    <a:pt x="113" y="582"/>
                    <a:pt x="166" y="708"/>
                  </a:cubicBezTo>
                  <a:cubicBezTo>
                    <a:pt x="203" y="592"/>
                    <a:pt x="240" y="477"/>
                    <a:pt x="277" y="362"/>
                  </a:cubicBezTo>
                  <a:cubicBezTo>
                    <a:pt x="223" y="241"/>
                    <a:pt x="166" y="121"/>
                    <a:pt x="10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7985325" y="2837450"/>
              <a:ext cx="8825" cy="27525"/>
            </a:xfrm>
            <a:custGeom>
              <a:avLst/>
              <a:gdLst/>
              <a:ahLst/>
              <a:cxnLst/>
              <a:rect l="l" t="t" r="r" b="b"/>
              <a:pathLst>
                <a:path w="353" h="1101" extrusionOk="0">
                  <a:moveTo>
                    <a:pt x="0" y="0"/>
                  </a:moveTo>
                  <a:cubicBezTo>
                    <a:pt x="7" y="195"/>
                    <a:pt x="19" y="390"/>
                    <a:pt x="36" y="585"/>
                  </a:cubicBezTo>
                  <a:cubicBezTo>
                    <a:pt x="142" y="757"/>
                    <a:pt x="248" y="928"/>
                    <a:pt x="352" y="1100"/>
                  </a:cubicBezTo>
                  <a:cubicBezTo>
                    <a:pt x="324" y="889"/>
                    <a:pt x="300" y="677"/>
                    <a:pt x="281" y="465"/>
                  </a:cubicBezTo>
                  <a:cubicBezTo>
                    <a:pt x="187" y="311"/>
                    <a:pt x="95" y="155"/>
                    <a:pt x="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7890575" y="2654500"/>
              <a:ext cx="14825" cy="21600"/>
            </a:xfrm>
            <a:custGeom>
              <a:avLst/>
              <a:gdLst/>
              <a:ahLst/>
              <a:cxnLst/>
              <a:rect l="l" t="t" r="r" b="b"/>
              <a:pathLst>
                <a:path w="593" h="864" extrusionOk="0">
                  <a:moveTo>
                    <a:pt x="0" y="0"/>
                  </a:moveTo>
                  <a:lnTo>
                    <a:pt x="0" y="0"/>
                  </a:lnTo>
                  <a:cubicBezTo>
                    <a:pt x="10" y="31"/>
                    <a:pt x="20" y="63"/>
                    <a:pt x="29" y="95"/>
                  </a:cubicBezTo>
                  <a:cubicBezTo>
                    <a:pt x="73" y="233"/>
                    <a:pt x="117" y="370"/>
                    <a:pt x="163" y="507"/>
                  </a:cubicBezTo>
                  <a:cubicBezTo>
                    <a:pt x="305" y="628"/>
                    <a:pt x="447" y="747"/>
                    <a:pt x="593" y="863"/>
                  </a:cubicBezTo>
                  <a:cubicBezTo>
                    <a:pt x="530" y="694"/>
                    <a:pt x="467" y="523"/>
                    <a:pt x="408" y="353"/>
                  </a:cubicBezTo>
                  <a:cubicBezTo>
                    <a:pt x="285" y="249"/>
                    <a:pt x="163" y="143"/>
                    <a:pt x="42" y="37"/>
                  </a:cubicBezTo>
                  <a:cubicBezTo>
                    <a:pt x="28" y="24"/>
                    <a:pt x="14" y="12"/>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7874175" y="2492075"/>
              <a:ext cx="7600" cy="4700"/>
            </a:xfrm>
            <a:custGeom>
              <a:avLst/>
              <a:gdLst/>
              <a:ahLst/>
              <a:cxnLst/>
              <a:rect l="l" t="t" r="r" b="b"/>
              <a:pathLst>
                <a:path w="304" h="188" extrusionOk="0">
                  <a:moveTo>
                    <a:pt x="164" y="0"/>
                  </a:moveTo>
                  <a:cubicBezTo>
                    <a:pt x="96" y="0"/>
                    <a:pt x="43" y="67"/>
                    <a:pt x="1" y="179"/>
                  </a:cubicBezTo>
                  <a:lnTo>
                    <a:pt x="2" y="178"/>
                  </a:lnTo>
                  <a:cubicBezTo>
                    <a:pt x="79" y="181"/>
                    <a:pt x="156" y="185"/>
                    <a:pt x="233" y="186"/>
                  </a:cubicBezTo>
                  <a:cubicBezTo>
                    <a:pt x="252" y="187"/>
                    <a:pt x="270" y="187"/>
                    <a:pt x="288" y="187"/>
                  </a:cubicBezTo>
                  <a:cubicBezTo>
                    <a:pt x="304" y="131"/>
                    <a:pt x="303" y="75"/>
                    <a:pt x="247" y="30"/>
                  </a:cubicBezTo>
                  <a:cubicBezTo>
                    <a:pt x="217" y="10"/>
                    <a:pt x="189" y="0"/>
                    <a:pt x="16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8355975" y="2378075"/>
              <a:ext cx="6425" cy="8225"/>
            </a:xfrm>
            <a:custGeom>
              <a:avLst/>
              <a:gdLst/>
              <a:ahLst/>
              <a:cxnLst/>
              <a:rect l="l" t="t" r="r" b="b"/>
              <a:pathLst>
                <a:path w="257" h="329" extrusionOk="0">
                  <a:moveTo>
                    <a:pt x="256" y="0"/>
                  </a:moveTo>
                  <a:cubicBezTo>
                    <a:pt x="174" y="24"/>
                    <a:pt x="91" y="45"/>
                    <a:pt x="8" y="65"/>
                  </a:cubicBezTo>
                  <a:lnTo>
                    <a:pt x="9" y="65"/>
                  </a:lnTo>
                  <a:cubicBezTo>
                    <a:pt x="7" y="153"/>
                    <a:pt x="5" y="240"/>
                    <a:pt x="0" y="329"/>
                  </a:cubicBezTo>
                  <a:cubicBezTo>
                    <a:pt x="83" y="309"/>
                    <a:pt x="166" y="288"/>
                    <a:pt x="249" y="264"/>
                  </a:cubicBezTo>
                  <a:cubicBezTo>
                    <a:pt x="253" y="176"/>
                    <a:pt x="255" y="88"/>
                    <a:pt x="25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7949125" y="2344375"/>
              <a:ext cx="4325" cy="4275"/>
            </a:xfrm>
            <a:custGeom>
              <a:avLst/>
              <a:gdLst/>
              <a:ahLst/>
              <a:cxnLst/>
              <a:rect l="l" t="t" r="r" b="b"/>
              <a:pathLst>
                <a:path w="173" h="171" extrusionOk="0">
                  <a:moveTo>
                    <a:pt x="157" y="1"/>
                  </a:moveTo>
                  <a:lnTo>
                    <a:pt x="157" y="1"/>
                  </a:lnTo>
                  <a:cubicBezTo>
                    <a:pt x="92" y="49"/>
                    <a:pt x="32" y="104"/>
                    <a:pt x="1" y="165"/>
                  </a:cubicBezTo>
                  <a:cubicBezTo>
                    <a:pt x="13" y="169"/>
                    <a:pt x="25" y="171"/>
                    <a:pt x="38" y="171"/>
                  </a:cubicBezTo>
                  <a:cubicBezTo>
                    <a:pt x="66" y="171"/>
                    <a:pt x="94" y="161"/>
                    <a:pt x="116" y="144"/>
                  </a:cubicBezTo>
                  <a:cubicBezTo>
                    <a:pt x="160" y="107"/>
                    <a:pt x="172" y="52"/>
                    <a:pt x="15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8342675" y="2375750"/>
              <a:ext cx="19725" cy="112750"/>
            </a:xfrm>
            <a:custGeom>
              <a:avLst/>
              <a:gdLst/>
              <a:ahLst/>
              <a:cxnLst/>
              <a:rect l="l" t="t" r="r" b="b"/>
              <a:pathLst>
                <a:path w="789" h="4510" extrusionOk="0">
                  <a:moveTo>
                    <a:pt x="544" y="0"/>
                  </a:moveTo>
                  <a:cubicBezTo>
                    <a:pt x="538" y="379"/>
                    <a:pt x="521" y="759"/>
                    <a:pt x="487" y="1138"/>
                  </a:cubicBezTo>
                  <a:cubicBezTo>
                    <a:pt x="412" y="1942"/>
                    <a:pt x="324" y="2750"/>
                    <a:pt x="124" y="3534"/>
                  </a:cubicBezTo>
                  <a:cubicBezTo>
                    <a:pt x="84" y="3676"/>
                    <a:pt x="44" y="3819"/>
                    <a:pt x="1" y="3962"/>
                  </a:cubicBezTo>
                  <a:cubicBezTo>
                    <a:pt x="38" y="4122"/>
                    <a:pt x="64" y="4285"/>
                    <a:pt x="86" y="4438"/>
                  </a:cubicBezTo>
                  <a:cubicBezTo>
                    <a:pt x="90" y="4462"/>
                    <a:pt x="93" y="4485"/>
                    <a:pt x="97" y="4509"/>
                  </a:cubicBezTo>
                  <a:cubicBezTo>
                    <a:pt x="538" y="3411"/>
                    <a:pt x="656" y="2203"/>
                    <a:pt x="749" y="1031"/>
                  </a:cubicBezTo>
                  <a:cubicBezTo>
                    <a:pt x="769" y="718"/>
                    <a:pt x="782" y="406"/>
                    <a:pt x="788" y="93"/>
                  </a:cubicBezTo>
                  <a:lnTo>
                    <a:pt x="788" y="93"/>
                  </a:lnTo>
                  <a:cubicBezTo>
                    <a:pt x="742" y="106"/>
                    <a:pt x="696" y="119"/>
                    <a:pt x="650" y="132"/>
                  </a:cubicBezTo>
                  <a:cubicBezTo>
                    <a:pt x="611" y="93"/>
                    <a:pt x="576" y="49"/>
                    <a:pt x="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7890575" y="2654500"/>
              <a:ext cx="193925" cy="87300"/>
            </a:xfrm>
            <a:custGeom>
              <a:avLst/>
              <a:gdLst/>
              <a:ahLst/>
              <a:cxnLst/>
              <a:rect l="l" t="t" r="r" b="b"/>
              <a:pathLst>
                <a:path w="7757" h="3492" extrusionOk="0">
                  <a:moveTo>
                    <a:pt x="0" y="0"/>
                  </a:moveTo>
                  <a:lnTo>
                    <a:pt x="0" y="0"/>
                  </a:lnTo>
                  <a:cubicBezTo>
                    <a:pt x="52" y="169"/>
                    <a:pt x="106" y="338"/>
                    <a:pt x="163" y="507"/>
                  </a:cubicBezTo>
                  <a:cubicBezTo>
                    <a:pt x="465" y="765"/>
                    <a:pt x="774" y="1018"/>
                    <a:pt x="1101" y="1245"/>
                  </a:cubicBezTo>
                  <a:cubicBezTo>
                    <a:pt x="1759" y="1711"/>
                    <a:pt x="2486" y="2069"/>
                    <a:pt x="3209" y="2421"/>
                  </a:cubicBezTo>
                  <a:cubicBezTo>
                    <a:pt x="4523" y="3068"/>
                    <a:pt x="5977" y="3491"/>
                    <a:pt x="7447" y="3491"/>
                  </a:cubicBezTo>
                  <a:cubicBezTo>
                    <a:pt x="7519" y="3491"/>
                    <a:pt x="7590" y="3490"/>
                    <a:pt x="7662" y="3488"/>
                  </a:cubicBezTo>
                  <a:cubicBezTo>
                    <a:pt x="7693" y="3394"/>
                    <a:pt x="7726" y="3299"/>
                    <a:pt x="7757" y="3203"/>
                  </a:cubicBezTo>
                  <a:lnTo>
                    <a:pt x="7757" y="3203"/>
                  </a:lnTo>
                  <a:cubicBezTo>
                    <a:pt x="7607" y="3215"/>
                    <a:pt x="7458" y="3222"/>
                    <a:pt x="7309" y="3222"/>
                  </a:cubicBezTo>
                  <a:cubicBezTo>
                    <a:pt x="7201" y="3222"/>
                    <a:pt x="7092" y="3219"/>
                    <a:pt x="6985" y="3210"/>
                  </a:cubicBezTo>
                  <a:cubicBezTo>
                    <a:pt x="6476" y="3166"/>
                    <a:pt x="5966" y="3113"/>
                    <a:pt x="5471" y="2982"/>
                  </a:cubicBezTo>
                  <a:cubicBezTo>
                    <a:pt x="4775" y="2810"/>
                    <a:pt x="4114" y="2520"/>
                    <a:pt x="3469" y="2211"/>
                  </a:cubicBezTo>
                  <a:cubicBezTo>
                    <a:pt x="2755" y="1864"/>
                    <a:pt x="2040" y="1515"/>
                    <a:pt x="1373" y="1081"/>
                  </a:cubicBezTo>
                  <a:cubicBezTo>
                    <a:pt x="900" y="775"/>
                    <a:pt x="466" y="409"/>
                    <a:pt x="43" y="37"/>
                  </a:cubicBezTo>
                  <a:cubicBezTo>
                    <a:pt x="28" y="24"/>
                    <a:pt x="14"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7984550" y="2721450"/>
              <a:ext cx="25700" cy="143525"/>
            </a:xfrm>
            <a:custGeom>
              <a:avLst/>
              <a:gdLst/>
              <a:ahLst/>
              <a:cxnLst/>
              <a:rect l="l" t="t" r="r" b="b"/>
              <a:pathLst>
                <a:path w="1028" h="5741" extrusionOk="0">
                  <a:moveTo>
                    <a:pt x="773" y="1"/>
                  </a:moveTo>
                  <a:cubicBezTo>
                    <a:pt x="410" y="910"/>
                    <a:pt x="212" y="1876"/>
                    <a:pt x="113" y="2847"/>
                  </a:cubicBezTo>
                  <a:cubicBezTo>
                    <a:pt x="11" y="3636"/>
                    <a:pt x="0" y="4434"/>
                    <a:pt x="67" y="5225"/>
                  </a:cubicBezTo>
                  <a:cubicBezTo>
                    <a:pt x="173" y="5397"/>
                    <a:pt x="279" y="5568"/>
                    <a:pt x="383" y="5740"/>
                  </a:cubicBezTo>
                  <a:cubicBezTo>
                    <a:pt x="339" y="5406"/>
                    <a:pt x="303" y="5069"/>
                    <a:pt x="282" y="4731"/>
                  </a:cubicBezTo>
                  <a:cubicBezTo>
                    <a:pt x="237" y="4087"/>
                    <a:pt x="294" y="3444"/>
                    <a:pt x="374" y="2805"/>
                  </a:cubicBezTo>
                  <a:cubicBezTo>
                    <a:pt x="483" y="1913"/>
                    <a:pt x="663" y="1020"/>
                    <a:pt x="993" y="183"/>
                  </a:cubicBezTo>
                  <a:lnTo>
                    <a:pt x="1027" y="97"/>
                  </a:lnTo>
                  <a:cubicBezTo>
                    <a:pt x="942" y="67"/>
                    <a:pt x="857" y="3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8216300" y="3349525"/>
              <a:ext cx="6625" cy="25725"/>
            </a:xfrm>
            <a:custGeom>
              <a:avLst/>
              <a:gdLst/>
              <a:ahLst/>
              <a:cxnLst/>
              <a:rect l="l" t="t" r="r" b="b"/>
              <a:pathLst>
                <a:path w="265" h="1029" extrusionOk="0">
                  <a:moveTo>
                    <a:pt x="135" y="1"/>
                  </a:moveTo>
                  <a:cubicBezTo>
                    <a:pt x="91" y="175"/>
                    <a:pt x="47" y="348"/>
                    <a:pt x="0" y="521"/>
                  </a:cubicBezTo>
                  <a:cubicBezTo>
                    <a:pt x="42" y="690"/>
                    <a:pt x="83" y="859"/>
                    <a:pt x="125" y="1029"/>
                  </a:cubicBezTo>
                  <a:cubicBezTo>
                    <a:pt x="173" y="869"/>
                    <a:pt x="219" y="708"/>
                    <a:pt x="264" y="547"/>
                  </a:cubicBezTo>
                  <a:cubicBezTo>
                    <a:pt x="222" y="365"/>
                    <a:pt x="178" y="183"/>
                    <a:pt x="1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7450025" y="2744850"/>
              <a:ext cx="241300" cy="459575"/>
            </a:xfrm>
            <a:custGeom>
              <a:avLst/>
              <a:gdLst/>
              <a:ahLst/>
              <a:cxnLst/>
              <a:rect l="l" t="t" r="r" b="b"/>
              <a:pathLst>
                <a:path w="9652" h="18383" extrusionOk="0">
                  <a:moveTo>
                    <a:pt x="5270" y="0"/>
                  </a:moveTo>
                  <a:cubicBezTo>
                    <a:pt x="4426" y="0"/>
                    <a:pt x="3437" y="228"/>
                    <a:pt x="2792" y="664"/>
                  </a:cubicBezTo>
                  <a:cubicBezTo>
                    <a:pt x="2264" y="1008"/>
                    <a:pt x="1816" y="1457"/>
                    <a:pt x="1423" y="1948"/>
                  </a:cubicBezTo>
                  <a:cubicBezTo>
                    <a:pt x="930" y="2534"/>
                    <a:pt x="603" y="3240"/>
                    <a:pt x="420" y="3981"/>
                  </a:cubicBezTo>
                  <a:cubicBezTo>
                    <a:pt x="228" y="4714"/>
                    <a:pt x="79" y="5463"/>
                    <a:pt x="42" y="6221"/>
                  </a:cubicBezTo>
                  <a:cubicBezTo>
                    <a:pt x="0" y="7275"/>
                    <a:pt x="112" y="8337"/>
                    <a:pt x="336" y="9369"/>
                  </a:cubicBezTo>
                  <a:cubicBezTo>
                    <a:pt x="559" y="10313"/>
                    <a:pt x="944" y="11207"/>
                    <a:pt x="1338" y="12090"/>
                  </a:cubicBezTo>
                  <a:cubicBezTo>
                    <a:pt x="1787" y="13060"/>
                    <a:pt x="2285" y="14016"/>
                    <a:pt x="2904" y="14888"/>
                  </a:cubicBezTo>
                  <a:cubicBezTo>
                    <a:pt x="3224" y="15314"/>
                    <a:pt x="3594" y="15702"/>
                    <a:pt x="3932" y="16114"/>
                  </a:cubicBezTo>
                  <a:cubicBezTo>
                    <a:pt x="4513" y="16830"/>
                    <a:pt x="5031" y="17593"/>
                    <a:pt x="5580" y="18333"/>
                  </a:cubicBezTo>
                  <a:cubicBezTo>
                    <a:pt x="5605" y="18365"/>
                    <a:pt x="5641" y="18383"/>
                    <a:pt x="5679" y="18383"/>
                  </a:cubicBezTo>
                  <a:cubicBezTo>
                    <a:pt x="5706" y="18383"/>
                    <a:pt x="5733" y="18375"/>
                    <a:pt x="5754" y="18356"/>
                  </a:cubicBezTo>
                  <a:cubicBezTo>
                    <a:pt x="5809" y="18312"/>
                    <a:pt x="5819" y="18228"/>
                    <a:pt x="5777" y="18172"/>
                  </a:cubicBezTo>
                  <a:cubicBezTo>
                    <a:pt x="5424" y="17690"/>
                    <a:pt x="5077" y="17202"/>
                    <a:pt x="4715" y="16726"/>
                  </a:cubicBezTo>
                  <a:cubicBezTo>
                    <a:pt x="4127" y="15914"/>
                    <a:pt x="3408" y="15201"/>
                    <a:pt x="2863" y="14356"/>
                  </a:cubicBezTo>
                  <a:cubicBezTo>
                    <a:pt x="2036" y="13001"/>
                    <a:pt x="1356" y="11547"/>
                    <a:pt x="812" y="10056"/>
                  </a:cubicBezTo>
                  <a:cubicBezTo>
                    <a:pt x="525" y="9234"/>
                    <a:pt x="376" y="8374"/>
                    <a:pt x="301" y="7508"/>
                  </a:cubicBezTo>
                  <a:cubicBezTo>
                    <a:pt x="226" y="6726"/>
                    <a:pt x="294" y="5918"/>
                    <a:pt x="447" y="5153"/>
                  </a:cubicBezTo>
                  <a:cubicBezTo>
                    <a:pt x="608" y="4365"/>
                    <a:pt x="789" y="3567"/>
                    <a:pt x="1162" y="2848"/>
                  </a:cubicBezTo>
                  <a:cubicBezTo>
                    <a:pt x="1585" y="2079"/>
                    <a:pt x="2193" y="1393"/>
                    <a:pt x="2933" y="918"/>
                  </a:cubicBezTo>
                  <a:cubicBezTo>
                    <a:pt x="3410" y="606"/>
                    <a:pt x="3970" y="462"/>
                    <a:pt x="4526" y="369"/>
                  </a:cubicBezTo>
                  <a:cubicBezTo>
                    <a:pt x="4808" y="319"/>
                    <a:pt x="5098" y="287"/>
                    <a:pt x="5386" y="287"/>
                  </a:cubicBezTo>
                  <a:cubicBezTo>
                    <a:pt x="5610" y="287"/>
                    <a:pt x="5834" y="306"/>
                    <a:pt x="6053" y="351"/>
                  </a:cubicBezTo>
                  <a:cubicBezTo>
                    <a:pt x="7033" y="601"/>
                    <a:pt x="7780" y="1339"/>
                    <a:pt x="8504" y="2002"/>
                  </a:cubicBezTo>
                  <a:cubicBezTo>
                    <a:pt x="8826" y="2306"/>
                    <a:pt x="9144" y="2615"/>
                    <a:pt x="9457" y="2930"/>
                  </a:cubicBezTo>
                  <a:cubicBezTo>
                    <a:pt x="9505" y="2855"/>
                    <a:pt x="9572" y="2790"/>
                    <a:pt x="9649" y="2745"/>
                  </a:cubicBezTo>
                  <a:cubicBezTo>
                    <a:pt x="9650" y="2745"/>
                    <a:pt x="9652" y="2744"/>
                    <a:pt x="9652" y="2744"/>
                  </a:cubicBezTo>
                  <a:cubicBezTo>
                    <a:pt x="9325" y="2409"/>
                    <a:pt x="8999" y="2073"/>
                    <a:pt x="8645" y="1769"/>
                  </a:cubicBezTo>
                  <a:cubicBezTo>
                    <a:pt x="7817" y="1013"/>
                    <a:pt x="6911" y="171"/>
                    <a:pt x="5752" y="27"/>
                  </a:cubicBezTo>
                  <a:cubicBezTo>
                    <a:pt x="5600" y="9"/>
                    <a:pt x="5438" y="0"/>
                    <a:pt x="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7457450" y="2955250"/>
              <a:ext cx="6600" cy="36125"/>
            </a:xfrm>
            <a:custGeom>
              <a:avLst/>
              <a:gdLst/>
              <a:ahLst/>
              <a:cxnLst/>
              <a:rect l="l" t="t" r="r" b="b"/>
              <a:pathLst>
                <a:path w="264" h="1445" extrusionOk="0">
                  <a:moveTo>
                    <a:pt x="114" y="1"/>
                  </a:moveTo>
                  <a:cubicBezTo>
                    <a:pt x="73" y="258"/>
                    <a:pt x="34" y="514"/>
                    <a:pt x="1" y="771"/>
                  </a:cubicBezTo>
                  <a:cubicBezTo>
                    <a:pt x="13" y="832"/>
                    <a:pt x="26" y="893"/>
                    <a:pt x="39" y="953"/>
                  </a:cubicBezTo>
                  <a:cubicBezTo>
                    <a:pt x="79" y="1119"/>
                    <a:pt x="123" y="1282"/>
                    <a:pt x="171" y="1445"/>
                  </a:cubicBezTo>
                  <a:cubicBezTo>
                    <a:pt x="200" y="1221"/>
                    <a:pt x="231" y="998"/>
                    <a:pt x="263" y="774"/>
                  </a:cubicBezTo>
                  <a:cubicBezTo>
                    <a:pt x="203" y="518"/>
                    <a:pt x="154" y="261"/>
                    <a:pt x="1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7599925" y="2746525"/>
              <a:ext cx="8000" cy="8300"/>
            </a:xfrm>
            <a:custGeom>
              <a:avLst/>
              <a:gdLst/>
              <a:ahLst/>
              <a:cxnLst/>
              <a:rect l="l" t="t" r="r" b="b"/>
              <a:pathLst>
                <a:path w="320" h="332" extrusionOk="0">
                  <a:moveTo>
                    <a:pt x="0" y="1"/>
                  </a:moveTo>
                  <a:lnTo>
                    <a:pt x="0" y="2"/>
                  </a:lnTo>
                  <a:cubicBezTo>
                    <a:pt x="18" y="162"/>
                    <a:pt x="51" y="332"/>
                    <a:pt x="176" y="332"/>
                  </a:cubicBezTo>
                  <a:cubicBezTo>
                    <a:pt x="176" y="332"/>
                    <a:pt x="176" y="332"/>
                    <a:pt x="177" y="332"/>
                  </a:cubicBezTo>
                  <a:cubicBezTo>
                    <a:pt x="231" y="332"/>
                    <a:pt x="279" y="295"/>
                    <a:pt x="299" y="245"/>
                  </a:cubicBezTo>
                  <a:cubicBezTo>
                    <a:pt x="320" y="196"/>
                    <a:pt x="306" y="146"/>
                    <a:pt x="294" y="96"/>
                  </a:cubicBezTo>
                  <a:cubicBezTo>
                    <a:pt x="294" y="91"/>
                    <a:pt x="293" y="85"/>
                    <a:pt x="292" y="79"/>
                  </a:cubicBezTo>
                  <a:cubicBezTo>
                    <a:pt x="196" y="48"/>
                    <a:pt x="100" y="23"/>
                    <a:pt x="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8345600" y="2492150"/>
              <a:ext cx="47325" cy="769000"/>
            </a:xfrm>
            <a:custGeom>
              <a:avLst/>
              <a:gdLst/>
              <a:ahLst/>
              <a:cxnLst/>
              <a:rect l="l" t="t" r="r" b="b"/>
              <a:pathLst>
                <a:path w="1893" h="30760" extrusionOk="0">
                  <a:moveTo>
                    <a:pt x="0" y="1"/>
                  </a:moveTo>
                  <a:lnTo>
                    <a:pt x="0" y="1"/>
                  </a:lnTo>
                  <a:cubicBezTo>
                    <a:pt x="26" y="193"/>
                    <a:pt x="44" y="386"/>
                    <a:pt x="59" y="580"/>
                  </a:cubicBezTo>
                  <a:cubicBezTo>
                    <a:pt x="314" y="1012"/>
                    <a:pt x="488" y="1490"/>
                    <a:pt x="655" y="1963"/>
                  </a:cubicBezTo>
                  <a:cubicBezTo>
                    <a:pt x="939" y="2838"/>
                    <a:pt x="1176" y="3731"/>
                    <a:pt x="1302" y="4643"/>
                  </a:cubicBezTo>
                  <a:cubicBezTo>
                    <a:pt x="1494" y="6161"/>
                    <a:pt x="1582" y="7691"/>
                    <a:pt x="1579" y="9220"/>
                  </a:cubicBezTo>
                  <a:cubicBezTo>
                    <a:pt x="1547" y="11462"/>
                    <a:pt x="1551" y="13705"/>
                    <a:pt x="1490" y="15946"/>
                  </a:cubicBezTo>
                  <a:cubicBezTo>
                    <a:pt x="1307" y="20648"/>
                    <a:pt x="1339" y="25354"/>
                    <a:pt x="1168" y="30056"/>
                  </a:cubicBezTo>
                  <a:cubicBezTo>
                    <a:pt x="1162" y="30290"/>
                    <a:pt x="1154" y="30525"/>
                    <a:pt x="1146" y="30759"/>
                  </a:cubicBezTo>
                  <a:cubicBezTo>
                    <a:pt x="1238" y="30753"/>
                    <a:pt x="1332" y="30748"/>
                    <a:pt x="1424" y="30743"/>
                  </a:cubicBezTo>
                  <a:cubicBezTo>
                    <a:pt x="1449" y="30131"/>
                    <a:pt x="1468" y="29518"/>
                    <a:pt x="1488" y="28907"/>
                  </a:cubicBezTo>
                  <a:cubicBezTo>
                    <a:pt x="1532" y="24472"/>
                    <a:pt x="1660" y="20039"/>
                    <a:pt x="1737" y="15605"/>
                  </a:cubicBezTo>
                  <a:cubicBezTo>
                    <a:pt x="1808" y="13178"/>
                    <a:pt x="1893" y="10752"/>
                    <a:pt x="1840" y="8325"/>
                  </a:cubicBezTo>
                  <a:cubicBezTo>
                    <a:pt x="1825" y="7165"/>
                    <a:pt x="1774" y="6002"/>
                    <a:pt x="1598" y="4855"/>
                  </a:cubicBezTo>
                  <a:cubicBezTo>
                    <a:pt x="1439" y="3784"/>
                    <a:pt x="1177" y="2728"/>
                    <a:pt x="841" y="1700"/>
                  </a:cubicBezTo>
                  <a:cubicBezTo>
                    <a:pt x="637" y="1106"/>
                    <a:pt x="398" y="506"/>
                    <a:pt x="7" y="8"/>
                  </a:cubicBezTo>
                  <a:cubicBezTo>
                    <a:pt x="5" y="6"/>
                    <a:pt x="3" y="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8046150" y="2733050"/>
              <a:ext cx="8725" cy="7375"/>
            </a:xfrm>
            <a:custGeom>
              <a:avLst/>
              <a:gdLst/>
              <a:ahLst/>
              <a:cxnLst/>
              <a:rect l="l" t="t" r="r" b="b"/>
              <a:pathLst>
                <a:path w="349" h="295" extrusionOk="0">
                  <a:moveTo>
                    <a:pt x="218" y="0"/>
                  </a:moveTo>
                  <a:cubicBezTo>
                    <a:pt x="211" y="0"/>
                    <a:pt x="204" y="1"/>
                    <a:pt x="197" y="3"/>
                  </a:cubicBezTo>
                  <a:cubicBezTo>
                    <a:pt x="93" y="22"/>
                    <a:pt x="68" y="143"/>
                    <a:pt x="17" y="222"/>
                  </a:cubicBezTo>
                  <a:cubicBezTo>
                    <a:pt x="12" y="233"/>
                    <a:pt x="7" y="243"/>
                    <a:pt x="1" y="255"/>
                  </a:cubicBezTo>
                  <a:cubicBezTo>
                    <a:pt x="99" y="269"/>
                    <a:pt x="196" y="283"/>
                    <a:pt x="294" y="294"/>
                  </a:cubicBezTo>
                  <a:cubicBezTo>
                    <a:pt x="324" y="241"/>
                    <a:pt x="349" y="186"/>
                    <a:pt x="348" y="125"/>
                  </a:cubicBezTo>
                  <a:cubicBezTo>
                    <a:pt x="343" y="61"/>
                    <a:pt x="283" y="0"/>
                    <a:pt x="2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7943875" y="2280875"/>
              <a:ext cx="436150" cy="108125"/>
            </a:xfrm>
            <a:custGeom>
              <a:avLst/>
              <a:gdLst/>
              <a:ahLst/>
              <a:cxnLst/>
              <a:rect l="l" t="t" r="r" b="b"/>
              <a:pathLst>
                <a:path w="17446" h="4325" extrusionOk="0">
                  <a:moveTo>
                    <a:pt x="1813" y="849"/>
                  </a:moveTo>
                  <a:lnTo>
                    <a:pt x="1813" y="849"/>
                  </a:lnTo>
                  <a:cubicBezTo>
                    <a:pt x="1813" y="849"/>
                    <a:pt x="1812" y="849"/>
                    <a:pt x="1812" y="850"/>
                  </a:cubicBezTo>
                  <a:lnTo>
                    <a:pt x="1812" y="850"/>
                  </a:lnTo>
                  <a:cubicBezTo>
                    <a:pt x="1812" y="849"/>
                    <a:pt x="1813" y="849"/>
                    <a:pt x="1813" y="849"/>
                  </a:cubicBezTo>
                  <a:close/>
                  <a:moveTo>
                    <a:pt x="1800" y="858"/>
                  </a:moveTo>
                  <a:cubicBezTo>
                    <a:pt x="1797" y="860"/>
                    <a:pt x="1794" y="861"/>
                    <a:pt x="1791" y="863"/>
                  </a:cubicBezTo>
                  <a:cubicBezTo>
                    <a:pt x="1794" y="861"/>
                    <a:pt x="1797" y="859"/>
                    <a:pt x="1800" y="858"/>
                  </a:cubicBezTo>
                  <a:close/>
                  <a:moveTo>
                    <a:pt x="1071" y="1054"/>
                  </a:moveTo>
                  <a:cubicBezTo>
                    <a:pt x="1070" y="1056"/>
                    <a:pt x="1068" y="1057"/>
                    <a:pt x="1067" y="1059"/>
                  </a:cubicBezTo>
                  <a:lnTo>
                    <a:pt x="1067" y="1059"/>
                  </a:lnTo>
                  <a:cubicBezTo>
                    <a:pt x="1068" y="1057"/>
                    <a:pt x="1069" y="1056"/>
                    <a:pt x="1071" y="1054"/>
                  </a:cubicBezTo>
                  <a:close/>
                  <a:moveTo>
                    <a:pt x="2157" y="0"/>
                  </a:moveTo>
                  <a:cubicBezTo>
                    <a:pt x="2097" y="0"/>
                    <a:pt x="2037" y="38"/>
                    <a:pt x="2022" y="104"/>
                  </a:cubicBezTo>
                  <a:cubicBezTo>
                    <a:pt x="1987" y="312"/>
                    <a:pt x="2011" y="533"/>
                    <a:pt x="1911" y="727"/>
                  </a:cubicBezTo>
                  <a:cubicBezTo>
                    <a:pt x="1884" y="775"/>
                    <a:pt x="1852" y="826"/>
                    <a:pt x="1804" y="855"/>
                  </a:cubicBezTo>
                  <a:lnTo>
                    <a:pt x="1804" y="855"/>
                  </a:lnTo>
                  <a:cubicBezTo>
                    <a:pt x="1807" y="853"/>
                    <a:pt x="1809" y="851"/>
                    <a:pt x="1812" y="850"/>
                  </a:cubicBezTo>
                  <a:lnTo>
                    <a:pt x="1812" y="850"/>
                  </a:lnTo>
                  <a:cubicBezTo>
                    <a:pt x="1779" y="872"/>
                    <a:pt x="1744" y="881"/>
                    <a:pt x="1708" y="881"/>
                  </a:cubicBezTo>
                  <a:cubicBezTo>
                    <a:pt x="1611" y="881"/>
                    <a:pt x="1513" y="811"/>
                    <a:pt x="1453" y="738"/>
                  </a:cubicBezTo>
                  <a:cubicBezTo>
                    <a:pt x="1391" y="679"/>
                    <a:pt x="1378" y="595"/>
                    <a:pt x="1328" y="531"/>
                  </a:cubicBezTo>
                  <a:cubicBezTo>
                    <a:pt x="1301" y="500"/>
                    <a:pt x="1267" y="487"/>
                    <a:pt x="1234" y="487"/>
                  </a:cubicBezTo>
                  <a:cubicBezTo>
                    <a:pt x="1152" y="487"/>
                    <a:pt x="1069" y="564"/>
                    <a:pt x="1088" y="658"/>
                  </a:cubicBezTo>
                  <a:cubicBezTo>
                    <a:pt x="1116" y="789"/>
                    <a:pt x="1143" y="950"/>
                    <a:pt x="1061" y="1067"/>
                  </a:cubicBezTo>
                  <a:lnTo>
                    <a:pt x="1061" y="1067"/>
                  </a:lnTo>
                  <a:cubicBezTo>
                    <a:pt x="1062" y="1066"/>
                    <a:pt x="1062" y="1066"/>
                    <a:pt x="1063" y="1065"/>
                  </a:cubicBezTo>
                  <a:lnTo>
                    <a:pt x="1063" y="1065"/>
                  </a:lnTo>
                  <a:cubicBezTo>
                    <a:pt x="1062" y="1067"/>
                    <a:pt x="1061" y="1068"/>
                    <a:pt x="1059" y="1070"/>
                  </a:cubicBezTo>
                  <a:lnTo>
                    <a:pt x="1059" y="1070"/>
                  </a:lnTo>
                  <a:cubicBezTo>
                    <a:pt x="1060" y="1069"/>
                    <a:pt x="1061" y="1068"/>
                    <a:pt x="1061" y="1067"/>
                  </a:cubicBezTo>
                  <a:lnTo>
                    <a:pt x="1061" y="1067"/>
                  </a:lnTo>
                  <a:cubicBezTo>
                    <a:pt x="1060" y="1068"/>
                    <a:pt x="1060" y="1069"/>
                    <a:pt x="1059" y="1070"/>
                  </a:cubicBezTo>
                  <a:lnTo>
                    <a:pt x="1059" y="1070"/>
                  </a:lnTo>
                  <a:cubicBezTo>
                    <a:pt x="1059" y="1070"/>
                    <a:pt x="1059" y="1070"/>
                    <a:pt x="1059" y="1070"/>
                  </a:cubicBezTo>
                  <a:lnTo>
                    <a:pt x="1059" y="1070"/>
                  </a:lnTo>
                  <a:cubicBezTo>
                    <a:pt x="1059" y="1070"/>
                    <a:pt x="1059" y="1070"/>
                    <a:pt x="1059" y="1070"/>
                  </a:cubicBezTo>
                  <a:cubicBezTo>
                    <a:pt x="1059" y="1070"/>
                    <a:pt x="1059" y="1070"/>
                    <a:pt x="1059" y="1070"/>
                  </a:cubicBezTo>
                  <a:lnTo>
                    <a:pt x="1059" y="1070"/>
                  </a:lnTo>
                  <a:cubicBezTo>
                    <a:pt x="1031" y="1106"/>
                    <a:pt x="983" y="1141"/>
                    <a:pt x="947" y="1151"/>
                  </a:cubicBezTo>
                  <a:cubicBezTo>
                    <a:pt x="912" y="1165"/>
                    <a:pt x="878" y="1170"/>
                    <a:pt x="843" y="1170"/>
                  </a:cubicBezTo>
                  <a:cubicBezTo>
                    <a:pt x="732" y="1170"/>
                    <a:pt x="622" y="1118"/>
                    <a:pt x="514" y="1118"/>
                  </a:cubicBezTo>
                  <a:cubicBezTo>
                    <a:pt x="478" y="1118"/>
                    <a:pt x="443" y="1123"/>
                    <a:pt x="408" y="1138"/>
                  </a:cubicBezTo>
                  <a:cubicBezTo>
                    <a:pt x="214" y="1264"/>
                    <a:pt x="253" y="1540"/>
                    <a:pt x="211" y="1740"/>
                  </a:cubicBezTo>
                  <a:cubicBezTo>
                    <a:pt x="181" y="1983"/>
                    <a:pt x="150" y="2227"/>
                    <a:pt x="39" y="2449"/>
                  </a:cubicBezTo>
                  <a:cubicBezTo>
                    <a:pt x="1" y="2546"/>
                    <a:pt x="77" y="2625"/>
                    <a:pt x="154" y="2625"/>
                  </a:cubicBezTo>
                  <a:cubicBezTo>
                    <a:pt x="195" y="2625"/>
                    <a:pt x="237" y="2603"/>
                    <a:pt x="260" y="2548"/>
                  </a:cubicBezTo>
                  <a:cubicBezTo>
                    <a:pt x="444" y="2192"/>
                    <a:pt x="427" y="1781"/>
                    <a:pt x="524" y="1401"/>
                  </a:cubicBezTo>
                  <a:cubicBezTo>
                    <a:pt x="622" y="1433"/>
                    <a:pt x="723" y="1451"/>
                    <a:pt x="822" y="1451"/>
                  </a:cubicBezTo>
                  <a:cubicBezTo>
                    <a:pt x="1067" y="1451"/>
                    <a:pt x="1290" y="1340"/>
                    <a:pt x="1368" y="1062"/>
                  </a:cubicBezTo>
                  <a:cubicBezTo>
                    <a:pt x="1487" y="1148"/>
                    <a:pt x="1600" y="1185"/>
                    <a:pt x="1705" y="1185"/>
                  </a:cubicBezTo>
                  <a:cubicBezTo>
                    <a:pt x="2000" y="1185"/>
                    <a:pt x="2220" y="888"/>
                    <a:pt x="2260" y="539"/>
                  </a:cubicBezTo>
                  <a:cubicBezTo>
                    <a:pt x="2553" y="913"/>
                    <a:pt x="2896" y="1140"/>
                    <a:pt x="3219" y="1140"/>
                  </a:cubicBezTo>
                  <a:cubicBezTo>
                    <a:pt x="3519" y="1140"/>
                    <a:pt x="3801" y="944"/>
                    <a:pt x="4008" y="486"/>
                  </a:cubicBezTo>
                  <a:cubicBezTo>
                    <a:pt x="4147" y="785"/>
                    <a:pt x="4389" y="1178"/>
                    <a:pt x="4752" y="1178"/>
                  </a:cubicBezTo>
                  <a:cubicBezTo>
                    <a:pt x="4786" y="1178"/>
                    <a:pt x="4820" y="1174"/>
                    <a:pt x="4856" y="1167"/>
                  </a:cubicBezTo>
                  <a:cubicBezTo>
                    <a:pt x="5088" y="1132"/>
                    <a:pt x="5272" y="971"/>
                    <a:pt x="5371" y="762"/>
                  </a:cubicBezTo>
                  <a:cubicBezTo>
                    <a:pt x="5714" y="1139"/>
                    <a:pt x="6177" y="1492"/>
                    <a:pt x="6612" y="1492"/>
                  </a:cubicBezTo>
                  <a:cubicBezTo>
                    <a:pt x="6887" y="1492"/>
                    <a:pt x="7151" y="1350"/>
                    <a:pt x="7365" y="983"/>
                  </a:cubicBezTo>
                  <a:cubicBezTo>
                    <a:pt x="7617" y="1359"/>
                    <a:pt x="8060" y="1639"/>
                    <a:pt x="8492" y="1639"/>
                  </a:cubicBezTo>
                  <a:cubicBezTo>
                    <a:pt x="8732" y="1639"/>
                    <a:pt x="8968" y="1553"/>
                    <a:pt x="9167" y="1349"/>
                  </a:cubicBezTo>
                  <a:cubicBezTo>
                    <a:pt x="9356" y="1569"/>
                    <a:pt x="9570" y="1798"/>
                    <a:pt x="9857" y="1882"/>
                  </a:cubicBezTo>
                  <a:cubicBezTo>
                    <a:pt x="9920" y="1896"/>
                    <a:pt x="9984" y="1903"/>
                    <a:pt x="10047" y="1903"/>
                  </a:cubicBezTo>
                  <a:cubicBezTo>
                    <a:pt x="10320" y="1903"/>
                    <a:pt x="10588" y="1774"/>
                    <a:pt x="10768" y="1567"/>
                  </a:cubicBezTo>
                  <a:cubicBezTo>
                    <a:pt x="11114" y="1942"/>
                    <a:pt x="11603" y="2537"/>
                    <a:pt x="12073" y="2537"/>
                  </a:cubicBezTo>
                  <a:cubicBezTo>
                    <a:pt x="12282" y="2537"/>
                    <a:pt x="12487" y="2419"/>
                    <a:pt x="12675" y="2111"/>
                  </a:cubicBezTo>
                  <a:cubicBezTo>
                    <a:pt x="12990" y="2457"/>
                    <a:pt x="13277" y="2831"/>
                    <a:pt x="13609" y="3162"/>
                  </a:cubicBezTo>
                  <a:cubicBezTo>
                    <a:pt x="13771" y="3335"/>
                    <a:pt x="14027" y="3467"/>
                    <a:pt x="14269" y="3467"/>
                  </a:cubicBezTo>
                  <a:cubicBezTo>
                    <a:pt x="14413" y="3467"/>
                    <a:pt x="14553" y="3420"/>
                    <a:pt x="14665" y="3308"/>
                  </a:cubicBezTo>
                  <a:cubicBezTo>
                    <a:pt x="14754" y="3518"/>
                    <a:pt x="14832" y="3749"/>
                    <a:pt x="15002" y="3910"/>
                  </a:cubicBezTo>
                  <a:cubicBezTo>
                    <a:pt x="15162" y="4037"/>
                    <a:pt x="15344" y="4100"/>
                    <a:pt x="15521" y="4100"/>
                  </a:cubicBezTo>
                  <a:cubicBezTo>
                    <a:pt x="15759" y="4100"/>
                    <a:pt x="15988" y="3986"/>
                    <a:pt x="16145" y="3757"/>
                  </a:cubicBezTo>
                  <a:cubicBezTo>
                    <a:pt x="16256" y="3936"/>
                    <a:pt x="16362" y="4128"/>
                    <a:pt x="16545" y="4242"/>
                  </a:cubicBezTo>
                  <a:cubicBezTo>
                    <a:pt x="16629" y="4288"/>
                    <a:pt x="16732" y="4324"/>
                    <a:pt x="16831" y="4324"/>
                  </a:cubicBezTo>
                  <a:cubicBezTo>
                    <a:pt x="16888" y="4324"/>
                    <a:pt x="16944" y="4312"/>
                    <a:pt x="16994" y="4284"/>
                  </a:cubicBezTo>
                  <a:cubicBezTo>
                    <a:pt x="17165" y="4199"/>
                    <a:pt x="17446" y="3716"/>
                    <a:pt x="17111" y="3688"/>
                  </a:cubicBezTo>
                  <a:lnTo>
                    <a:pt x="17111" y="3688"/>
                  </a:lnTo>
                  <a:cubicBezTo>
                    <a:pt x="17038" y="3695"/>
                    <a:pt x="16987" y="3776"/>
                    <a:pt x="16996" y="3846"/>
                  </a:cubicBezTo>
                  <a:cubicBezTo>
                    <a:pt x="16976" y="3894"/>
                    <a:pt x="16950" y="3939"/>
                    <a:pt x="16920" y="3982"/>
                  </a:cubicBezTo>
                  <a:cubicBezTo>
                    <a:pt x="16895" y="4011"/>
                    <a:pt x="16865" y="4035"/>
                    <a:pt x="16828" y="4035"/>
                  </a:cubicBezTo>
                  <a:cubicBezTo>
                    <a:pt x="16820" y="4035"/>
                    <a:pt x="16812" y="4034"/>
                    <a:pt x="16804" y="4031"/>
                  </a:cubicBezTo>
                  <a:cubicBezTo>
                    <a:pt x="16558" y="3990"/>
                    <a:pt x="16461" y="3719"/>
                    <a:pt x="16337" y="3533"/>
                  </a:cubicBezTo>
                  <a:cubicBezTo>
                    <a:pt x="16301" y="3448"/>
                    <a:pt x="16231" y="3403"/>
                    <a:pt x="16158" y="3403"/>
                  </a:cubicBezTo>
                  <a:cubicBezTo>
                    <a:pt x="16101" y="3403"/>
                    <a:pt x="16042" y="3432"/>
                    <a:pt x="15998" y="3492"/>
                  </a:cubicBezTo>
                  <a:cubicBezTo>
                    <a:pt x="15880" y="3685"/>
                    <a:pt x="15710" y="3818"/>
                    <a:pt x="15515" y="3818"/>
                  </a:cubicBezTo>
                  <a:cubicBezTo>
                    <a:pt x="15432" y="3818"/>
                    <a:pt x="15345" y="3794"/>
                    <a:pt x="15255" y="3741"/>
                  </a:cubicBezTo>
                  <a:cubicBezTo>
                    <a:pt x="15134" y="3691"/>
                    <a:pt x="15077" y="3573"/>
                    <a:pt x="15024" y="3461"/>
                  </a:cubicBezTo>
                  <a:cubicBezTo>
                    <a:pt x="14971" y="3344"/>
                    <a:pt x="14918" y="3229"/>
                    <a:pt x="14874" y="3108"/>
                  </a:cubicBezTo>
                  <a:cubicBezTo>
                    <a:pt x="14850" y="3029"/>
                    <a:pt x="14802" y="2928"/>
                    <a:pt x="14709" y="2928"/>
                  </a:cubicBezTo>
                  <a:cubicBezTo>
                    <a:pt x="14702" y="2928"/>
                    <a:pt x="14695" y="2928"/>
                    <a:pt x="14687" y="2929"/>
                  </a:cubicBezTo>
                  <a:cubicBezTo>
                    <a:pt x="14560" y="2953"/>
                    <a:pt x="14519" y="3108"/>
                    <a:pt x="14404" y="3159"/>
                  </a:cubicBezTo>
                  <a:lnTo>
                    <a:pt x="14404" y="3161"/>
                  </a:lnTo>
                  <a:cubicBezTo>
                    <a:pt x="14351" y="3179"/>
                    <a:pt x="14300" y="3187"/>
                    <a:pt x="14251" y="3187"/>
                  </a:cubicBezTo>
                  <a:cubicBezTo>
                    <a:pt x="13973" y="3187"/>
                    <a:pt x="13741" y="2936"/>
                    <a:pt x="13561" y="2738"/>
                  </a:cubicBezTo>
                  <a:cubicBezTo>
                    <a:pt x="13371" y="2526"/>
                    <a:pt x="13184" y="2310"/>
                    <a:pt x="12996" y="2095"/>
                  </a:cubicBezTo>
                  <a:cubicBezTo>
                    <a:pt x="12898" y="2002"/>
                    <a:pt x="12818" y="1834"/>
                    <a:pt x="12675" y="1815"/>
                  </a:cubicBezTo>
                  <a:cubicBezTo>
                    <a:pt x="12674" y="1815"/>
                    <a:pt x="12674" y="1815"/>
                    <a:pt x="12674" y="1815"/>
                  </a:cubicBezTo>
                  <a:cubicBezTo>
                    <a:pt x="12448" y="1815"/>
                    <a:pt x="12404" y="2266"/>
                    <a:pt x="12078" y="2266"/>
                  </a:cubicBezTo>
                  <a:cubicBezTo>
                    <a:pt x="12064" y="2266"/>
                    <a:pt x="12050" y="2265"/>
                    <a:pt x="12035" y="2263"/>
                  </a:cubicBezTo>
                  <a:lnTo>
                    <a:pt x="12039" y="2263"/>
                  </a:lnTo>
                  <a:cubicBezTo>
                    <a:pt x="12039" y="2263"/>
                    <a:pt x="12039" y="2263"/>
                    <a:pt x="12052" y="2264"/>
                  </a:cubicBezTo>
                  <a:cubicBezTo>
                    <a:pt x="11592" y="2163"/>
                    <a:pt x="11329" y="1717"/>
                    <a:pt x="11016" y="1404"/>
                  </a:cubicBezTo>
                  <a:cubicBezTo>
                    <a:pt x="10924" y="1289"/>
                    <a:pt x="10848" y="1245"/>
                    <a:pt x="10776" y="1245"/>
                  </a:cubicBezTo>
                  <a:cubicBezTo>
                    <a:pt x="10657" y="1245"/>
                    <a:pt x="10551" y="1370"/>
                    <a:pt x="10412" y="1487"/>
                  </a:cubicBezTo>
                  <a:cubicBezTo>
                    <a:pt x="10295" y="1562"/>
                    <a:pt x="10177" y="1597"/>
                    <a:pt x="10064" y="1597"/>
                  </a:cubicBezTo>
                  <a:cubicBezTo>
                    <a:pt x="9888" y="1597"/>
                    <a:pt x="9721" y="1514"/>
                    <a:pt x="9576" y="1365"/>
                  </a:cubicBezTo>
                  <a:cubicBezTo>
                    <a:pt x="9505" y="1296"/>
                    <a:pt x="9437" y="1222"/>
                    <a:pt x="9373" y="1147"/>
                  </a:cubicBezTo>
                  <a:cubicBezTo>
                    <a:pt x="9327" y="1086"/>
                    <a:pt x="9268" y="1022"/>
                    <a:pt x="9186" y="1022"/>
                  </a:cubicBezTo>
                  <a:cubicBezTo>
                    <a:pt x="9184" y="1022"/>
                    <a:pt x="9182" y="1022"/>
                    <a:pt x="9180" y="1022"/>
                  </a:cubicBezTo>
                  <a:cubicBezTo>
                    <a:pt x="9044" y="1025"/>
                    <a:pt x="8973" y="1167"/>
                    <a:pt x="8870" y="1233"/>
                  </a:cubicBezTo>
                  <a:cubicBezTo>
                    <a:pt x="8752" y="1321"/>
                    <a:pt x="8622" y="1358"/>
                    <a:pt x="8491" y="1358"/>
                  </a:cubicBezTo>
                  <a:cubicBezTo>
                    <a:pt x="8234" y="1358"/>
                    <a:pt x="7972" y="1217"/>
                    <a:pt x="7786" y="1038"/>
                  </a:cubicBezTo>
                  <a:cubicBezTo>
                    <a:pt x="7690" y="948"/>
                    <a:pt x="7611" y="842"/>
                    <a:pt x="7539" y="731"/>
                  </a:cubicBezTo>
                  <a:cubicBezTo>
                    <a:pt x="7503" y="658"/>
                    <a:pt x="7444" y="575"/>
                    <a:pt x="7358" y="575"/>
                  </a:cubicBezTo>
                  <a:cubicBezTo>
                    <a:pt x="7347" y="575"/>
                    <a:pt x="7334" y="577"/>
                    <a:pt x="7322" y="580"/>
                  </a:cubicBezTo>
                  <a:cubicBezTo>
                    <a:pt x="7245" y="598"/>
                    <a:pt x="7201" y="668"/>
                    <a:pt x="7167" y="734"/>
                  </a:cubicBezTo>
                  <a:cubicBezTo>
                    <a:pt x="7058" y="947"/>
                    <a:pt x="6886" y="1165"/>
                    <a:pt x="6628" y="1177"/>
                  </a:cubicBezTo>
                  <a:cubicBezTo>
                    <a:pt x="6620" y="1178"/>
                    <a:pt x="6613" y="1178"/>
                    <a:pt x="6606" y="1178"/>
                  </a:cubicBezTo>
                  <a:cubicBezTo>
                    <a:pt x="6257" y="1178"/>
                    <a:pt x="5960" y="913"/>
                    <a:pt x="5716" y="697"/>
                  </a:cubicBezTo>
                  <a:cubicBezTo>
                    <a:pt x="5654" y="639"/>
                    <a:pt x="5593" y="580"/>
                    <a:pt x="5536" y="517"/>
                  </a:cubicBezTo>
                  <a:cubicBezTo>
                    <a:pt x="5491" y="451"/>
                    <a:pt x="5414" y="380"/>
                    <a:pt x="5337" y="380"/>
                  </a:cubicBezTo>
                  <a:cubicBezTo>
                    <a:pt x="5304" y="380"/>
                    <a:pt x="5271" y="392"/>
                    <a:pt x="5240" y="424"/>
                  </a:cubicBezTo>
                  <a:cubicBezTo>
                    <a:pt x="5100" y="643"/>
                    <a:pt x="5093" y="865"/>
                    <a:pt x="4780" y="912"/>
                  </a:cubicBezTo>
                  <a:cubicBezTo>
                    <a:pt x="4774" y="913"/>
                    <a:pt x="4768" y="913"/>
                    <a:pt x="4763" y="913"/>
                  </a:cubicBezTo>
                  <a:cubicBezTo>
                    <a:pt x="4475" y="913"/>
                    <a:pt x="4321" y="572"/>
                    <a:pt x="4206" y="350"/>
                  </a:cubicBezTo>
                  <a:cubicBezTo>
                    <a:pt x="4181" y="298"/>
                    <a:pt x="4162" y="241"/>
                    <a:pt x="4132" y="191"/>
                  </a:cubicBezTo>
                  <a:cubicBezTo>
                    <a:pt x="4102" y="140"/>
                    <a:pt x="4055" y="115"/>
                    <a:pt x="4008" y="115"/>
                  </a:cubicBezTo>
                  <a:cubicBezTo>
                    <a:pt x="3958" y="115"/>
                    <a:pt x="3909" y="144"/>
                    <a:pt x="3881" y="200"/>
                  </a:cubicBezTo>
                  <a:cubicBezTo>
                    <a:pt x="3685" y="677"/>
                    <a:pt x="3457" y="869"/>
                    <a:pt x="3219" y="869"/>
                  </a:cubicBezTo>
                  <a:cubicBezTo>
                    <a:pt x="2918" y="869"/>
                    <a:pt x="2601" y="563"/>
                    <a:pt x="2307" y="138"/>
                  </a:cubicBezTo>
                  <a:cubicBezTo>
                    <a:pt x="2295" y="116"/>
                    <a:pt x="2283" y="93"/>
                    <a:pt x="2271" y="70"/>
                  </a:cubicBezTo>
                  <a:cubicBezTo>
                    <a:pt x="2247" y="22"/>
                    <a:pt x="2202" y="0"/>
                    <a:pt x="2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7815425" y="2481150"/>
              <a:ext cx="7225" cy="5725"/>
            </a:xfrm>
            <a:custGeom>
              <a:avLst/>
              <a:gdLst/>
              <a:ahLst/>
              <a:cxnLst/>
              <a:rect l="l" t="t" r="r" b="b"/>
              <a:pathLst>
                <a:path w="289" h="229" extrusionOk="0">
                  <a:moveTo>
                    <a:pt x="143" y="1"/>
                  </a:moveTo>
                  <a:cubicBezTo>
                    <a:pt x="94" y="1"/>
                    <a:pt x="49" y="32"/>
                    <a:pt x="24" y="78"/>
                  </a:cubicBezTo>
                  <a:cubicBezTo>
                    <a:pt x="15" y="95"/>
                    <a:pt x="8" y="114"/>
                    <a:pt x="0" y="132"/>
                  </a:cubicBezTo>
                  <a:cubicBezTo>
                    <a:pt x="84" y="167"/>
                    <a:pt x="170" y="199"/>
                    <a:pt x="255" y="229"/>
                  </a:cubicBezTo>
                  <a:cubicBezTo>
                    <a:pt x="256" y="225"/>
                    <a:pt x="257" y="221"/>
                    <a:pt x="258" y="217"/>
                  </a:cubicBezTo>
                  <a:cubicBezTo>
                    <a:pt x="263" y="208"/>
                    <a:pt x="267" y="199"/>
                    <a:pt x="270" y="190"/>
                  </a:cubicBezTo>
                  <a:cubicBezTo>
                    <a:pt x="288" y="124"/>
                    <a:pt x="265" y="49"/>
                    <a:pt x="203" y="17"/>
                  </a:cubicBezTo>
                  <a:cubicBezTo>
                    <a:pt x="183" y="6"/>
                    <a:pt x="163" y="1"/>
                    <a:pt x="1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8224825" y="3321225"/>
              <a:ext cx="50750" cy="788950"/>
            </a:xfrm>
            <a:custGeom>
              <a:avLst/>
              <a:gdLst/>
              <a:ahLst/>
              <a:cxnLst/>
              <a:rect l="l" t="t" r="r" b="b"/>
              <a:pathLst>
                <a:path w="2030" h="31558" extrusionOk="0">
                  <a:moveTo>
                    <a:pt x="133" y="1"/>
                  </a:moveTo>
                  <a:cubicBezTo>
                    <a:pt x="79" y="1"/>
                    <a:pt x="30" y="36"/>
                    <a:pt x="11" y="86"/>
                  </a:cubicBezTo>
                  <a:cubicBezTo>
                    <a:pt x="0" y="114"/>
                    <a:pt x="0" y="140"/>
                    <a:pt x="0" y="168"/>
                  </a:cubicBezTo>
                  <a:cubicBezTo>
                    <a:pt x="5" y="287"/>
                    <a:pt x="12" y="404"/>
                    <a:pt x="19" y="523"/>
                  </a:cubicBezTo>
                  <a:cubicBezTo>
                    <a:pt x="34" y="802"/>
                    <a:pt x="50" y="1082"/>
                    <a:pt x="66" y="1362"/>
                  </a:cubicBezTo>
                  <a:cubicBezTo>
                    <a:pt x="98" y="1915"/>
                    <a:pt x="132" y="2471"/>
                    <a:pt x="163" y="3025"/>
                  </a:cubicBezTo>
                  <a:cubicBezTo>
                    <a:pt x="193" y="3572"/>
                    <a:pt x="226" y="4118"/>
                    <a:pt x="261" y="4664"/>
                  </a:cubicBezTo>
                  <a:cubicBezTo>
                    <a:pt x="295" y="5224"/>
                    <a:pt x="324" y="5784"/>
                    <a:pt x="355" y="6343"/>
                  </a:cubicBezTo>
                  <a:cubicBezTo>
                    <a:pt x="385" y="6895"/>
                    <a:pt x="410" y="7447"/>
                    <a:pt x="435" y="8000"/>
                  </a:cubicBezTo>
                  <a:cubicBezTo>
                    <a:pt x="460" y="8550"/>
                    <a:pt x="494" y="9100"/>
                    <a:pt x="524" y="9649"/>
                  </a:cubicBezTo>
                  <a:cubicBezTo>
                    <a:pt x="554" y="10210"/>
                    <a:pt x="591" y="10770"/>
                    <a:pt x="625" y="11330"/>
                  </a:cubicBezTo>
                  <a:cubicBezTo>
                    <a:pt x="659" y="11878"/>
                    <a:pt x="683" y="12428"/>
                    <a:pt x="710" y="12976"/>
                  </a:cubicBezTo>
                  <a:cubicBezTo>
                    <a:pt x="731" y="13379"/>
                    <a:pt x="753" y="13781"/>
                    <a:pt x="774" y="14183"/>
                  </a:cubicBezTo>
                  <a:cubicBezTo>
                    <a:pt x="784" y="14385"/>
                    <a:pt x="796" y="14587"/>
                    <a:pt x="806" y="14788"/>
                  </a:cubicBezTo>
                  <a:cubicBezTo>
                    <a:pt x="815" y="14974"/>
                    <a:pt x="829" y="15160"/>
                    <a:pt x="842" y="15345"/>
                  </a:cubicBezTo>
                  <a:cubicBezTo>
                    <a:pt x="894" y="16158"/>
                    <a:pt x="947" y="16969"/>
                    <a:pt x="1000" y="17782"/>
                  </a:cubicBezTo>
                  <a:cubicBezTo>
                    <a:pt x="1024" y="18182"/>
                    <a:pt x="1047" y="18583"/>
                    <a:pt x="1070" y="18983"/>
                  </a:cubicBezTo>
                  <a:cubicBezTo>
                    <a:pt x="1093" y="19390"/>
                    <a:pt x="1109" y="19797"/>
                    <a:pt x="1129" y="20203"/>
                  </a:cubicBezTo>
                  <a:cubicBezTo>
                    <a:pt x="1167" y="21006"/>
                    <a:pt x="1208" y="21808"/>
                    <a:pt x="1252" y="22609"/>
                  </a:cubicBezTo>
                  <a:cubicBezTo>
                    <a:pt x="1294" y="23371"/>
                    <a:pt x="1333" y="24133"/>
                    <a:pt x="1379" y="24895"/>
                  </a:cubicBezTo>
                  <a:cubicBezTo>
                    <a:pt x="1425" y="25678"/>
                    <a:pt x="1477" y="26461"/>
                    <a:pt x="1528" y="27241"/>
                  </a:cubicBezTo>
                  <a:cubicBezTo>
                    <a:pt x="1528" y="27246"/>
                    <a:pt x="1529" y="27250"/>
                    <a:pt x="1529" y="27256"/>
                  </a:cubicBezTo>
                  <a:cubicBezTo>
                    <a:pt x="1529" y="27257"/>
                    <a:pt x="1529" y="27257"/>
                    <a:pt x="1529" y="27257"/>
                  </a:cubicBezTo>
                  <a:cubicBezTo>
                    <a:pt x="1577" y="28035"/>
                    <a:pt x="1622" y="28812"/>
                    <a:pt x="1660" y="29590"/>
                  </a:cubicBezTo>
                  <a:cubicBezTo>
                    <a:pt x="1693" y="30241"/>
                    <a:pt x="1722" y="30893"/>
                    <a:pt x="1754" y="31544"/>
                  </a:cubicBezTo>
                  <a:cubicBezTo>
                    <a:pt x="1846" y="31549"/>
                    <a:pt x="1937" y="31553"/>
                    <a:pt x="2029" y="31558"/>
                  </a:cubicBezTo>
                  <a:cubicBezTo>
                    <a:pt x="2006" y="31191"/>
                    <a:pt x="1982" y="30823"/>
                    <a:pt x="1958" y="30457"/>
                  </a:cubicBezTo>
                  <a:cubicBezTo>
                    <a:pt x="1900" y="29519"/>
                    <a:pt x="1840" y="28580"/>
                    <a:pt x="1793" y="27641"/>
                  </a:cubicBezTo>
                  <a:cubicBezTo>
                    <a:pt x="1746" y="26683"/>
                    <a:pt x="1704" y="25725"/>
                    <a:pt x="1653" y="24768"/>
                  </a:cubicBezTo>
                  <a:cubicBezTo>
                    <a:pt x="1606" y="23849"/>
                    <a:pt x="1550" y="22930"/>
                    <a:pt x="1497" y="22010"/>
                  </a:cubicBezTo>
                  <a:cubicBezTo>
                    <a:pt x="1440" y="21041"/>
                    <a:pt x="1376" y="20070"/>
                    <a:pt x="1314" y="19110"/>
                  </a:cubicBezTo>
                  <a:cubicBezTo>
                    <a:pt x="1287" y="18600"/>
                    <a:pt x="1256" y="18091"/>
                    <a:pt x="1233" y="17580"/>
                  </a:cubicBezTo>
                  <a:cubicBezTo>
                    <a:pt x="1208" y="17052"/>
                    <a:pt x="1185" y="16524"/>
                    <a:pt x="1159" y="15997"/>
                  </a:cubicBezTo>
                  <a:cubicBezTo>
                    <a:pt x="1135" y="15481"/>
                    <a:pt x="1112" y="14966"/>
                    <a:pt x="1082" y="14452"/>
                  </a:cubicBezTo>
                  <a:cubicBezTo>
                    <a:pt x="1049" y="13916"/>
                    <a:pt x="1018" y="13380"/>
                    <a:pt x="985" y="12844"/>
                  </a:cubicBezTo>
                  <a:cubicBezTo>
                    <a:pt x="955" y="12340"/>
                    <a:pt x="920" y="11835"/>
                    <a:pt x="895" y="11329"/>
                  </a:cubicBezTo>
                  <a:cubicBezTo>
                    <a:pt x="867" y="10791"/>
                    <a:pt x="843" y="10253"/>
                    <a:pt x="812" y="9716"/>
                  </a:cubicBezTo>
                  <a:cubicBezTo>
                    <a:pt x="797" y="9452"/>
                    <a:pt x="782" y="9188"/>
                    <a:pt x="767" y="8924"/>
                  </a:cubicBezTo>
                  <a:cubicBezTo>
                    <a:pt x="752" y="8675"/>
                    <a:pt x="740" y="8427"/>
                    <a:pt x="724" y="8178"/>
                  </a:cubicBezTo>
                  <a:cubicBezTo>
                    <a:pt x="690" y="7650"/>
                    <a:pt x="655" y="7123"/>
                    <a:pt x="622" y="6614"/>
                  </a:cubicBezTo>
                  <a:cubicBezTo>
                    <a:pt x="588" y="6029"/>
                    <a:pt x="553" y="5445"/>
                    <a:pt x="523" y="4859"/>
                  </a:cubicBezTo>
                  <a:cubicBezTo>
                    <a:pt x="494" y="4292"/>
                    <a:pt x="466" y="3725"/>
                    <a:pt x="435" y="3158"/>
                  </a:cubicBezTo>
                  <a:cubicBezTo>
                    <a:pt x="403" y="2582"/>
                    <a:pt x="372" y="2004"/>
                    <a:pt x="340" y="1428"/>
                  </a:cubicBezTo>
                  <a:cubicBezTo>
                    <a:pt x="325" y="1146"/>
                    <a:pt x="312" y="865"/>
                    <a:pt x="294" y="585"/>
                  </a:cubicBezTo>
                  <a:cubicBezTo>
                    <a:pt x="287" y="464"/>
                    <a:pt x="280" y="344"/>
                    <a:pt x="274" y="223"/>
                  </a:cubicBezTo>
                  <a:cubicBezTo>
                    <a:pt x="270" y="178"/>
                    <a:pt x="272" y="129"/>
                    <a:pt x="256" y="86"/>
                  </a:cubicBezTo>
                  <a:cubicBezTo>
                    <a:pt x="237" y="36"/>
                    <a:pt x="187"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7345900" y="2860250"/>
              <a:ext cx="115675" cy="1207600"/>
            </a:xfrm>
            <a:custGeom>
              <a:avLst/>
              <a:gdLst/>
              <a:ahLst/>
              <a:cxnLst/>
              <a:rect l="l" t="t" r="r" b="b"/>
              <a:pathLst>
                <a:path w="4627" h="48304" extrusionOk="0">
                  <a:moveTo>
                    <a:pt x="4483" y="0"/>
                  </a:moveTo>
                  <a:cubicBezTo>
                    <a:pt x="4413" y="0"/>
                    <a:pt x="4359" y="60"/>
                    <a:pt x="4352" y="126"/>
                  </a:cubicBezTo>
                  <a:cubicBezTo>
                    <a:pt x="4335" y="815"/>
                    <a:pt x="4157" y="1469"/>
                    <a:pt x="3998" y="2132"/>
                  </a:cubicBezTo>
                  <a:cubicBezTo>
                    <a:pt x="3910" y="2515"/>
                    <a:pt x="3817" y="2898"/>
                    <a:pt x="3733" y="3284"/>
                  </a:cubicBezTo>
                  <a:cubicBezTo>
                    <a:pt x="3365" y="5070"/>
                    <a:pt x="2915" y="6839"/>
                    <a:pt x="2581" y="8632"/>
                  </a:cubicBezTo>
                  <a:cubicBezTo>
                    <a:pt x="2384" y="9919"/>
                    <a:pt x="2262" y="11216"/>
                    <a:pt x="2125" y="12510"/>
                  </a:cubicBezTo>
                  <a:cubicBezTo>
                    <a:pt x="1908" y="14453"/>
                    <a:pt x="1779" y="16403"/>
                    <a:pt x="1598" y="18349"/>
                  </a:cubicBezTo>
                  <a:cubicBezTo>
                    <a:pt x="1096" y="22916"/>
                    <a:pt x="741" y="27499"/>
                    <a:pt x="474" y="32084"/>
                  </a:cubicBezTo>
                  <a:cubicBezTo>
                    <a:pt x="406" y="34140"/>
                    <a:pt x="419" y="36199"/>
                    <a:pt x="367" y="38256"/>
                  </a:cubicBezTo>
                  <a:cubicBezTo>
                    <a:pt x="357" y="39291"/>
                    <a:pt x="365" y="40327"/>
                    <a:pt x="334" y="41362"/>
                  </a:cubicBezTo>
                  <a:cubicBezTo>
                    <a:pt x="275" y="43103"/>
                    <a:pt x="1" y="44832"/>
                    <a:pt x="19" y="46577"/>
                  </a:cubicBezTo>
                  <a:cubicBezTo>
                    <a:pt x="14" y="47072"/>
                    <a:pt x="19" y="47568"/>
                    <a:pt x="19" y="48064"/>
                  </a:cubicBezTo>
                  <a:cubicBezTo>
                    <a:pt x="21" y="48137"/>
                    <a:pt x="20" y="48214"/>
                    <a:pt x="20" y="48290"/>
                  </a:cubicBezTo>
                  <a:cubicBezTo>
                    <a:pt x="111" y="48294"/>
                    <a:pt x="201" y="48299"/>
                    <a:pt x="292" y="48303"/>
                  </a:cubicBezTo>
                  <a:cubicBezTo>
                    <a:pt x="289" y="48103"/>
                    <a:pt x="293" y="47903"/>
                    <a:pt x="293" y="47704"/>
                  </a:cubicBezTo>
                  <a:cubicBezTo>
                    <a:pt x="297" y="46981"/>
                    <a:pt x="298" y="46259"/>
                    <a:pt x="322" y="45537"/>
                  </a:cubicBezTo>
                  <a:cubicBezTo>
                    <a:pt x="366" y="44392"/>
                    <a:pt x="480" y="43269"/>
                    <a:pt x="534" y="42126"/>
                  </a:cubicBezTo>
                  <a:cubicBezTo>
                    <a:pt x="590" y="41090"/>
                    <a:pt x="605" y="40053"/>
                    <a:pt x="628" y="39014"/>
                  </a:cubicBezTo>
                  <a:cubicBezTo>
                    <a:pt x="701" y="36642"/>
                    <a:pt x="658" y="34266"/>
                    <a:pt x="771" y="31894"/>
                  </a:cubicBezTo>
                  <a:cubicBezTo>
                    <a:pt x="932" y="27719"/>
                    <a:pt x="1370" y="23563"/>
                    <a:pt x="1739" y="19405"/>
                  </a:cubicBezTo>
                  <a:cubicBezTo>
                    <a:pt x="1875" y="17846"/>
                    <a:pt x="2049" y="16291"/>
                    <a:pt x="2199" y="14734"/>
                  </a:cubicBezTo>
                  <a:cubicBezTo>
                    <a:pt x="2349" y="13157"/>
                    <a:pt x="2474" y="11575"/>
                    <a:pt x="2676" y="10004"/>
                  </a:cubicBezTo>
                  <a:cubicBezTo>
                    <a:pt x="2958" y="7729"/>
                    <a:pt x="3505" y="5501"/>
                    <a:pt x="4010" y="3267"/>
                  </a:cubicBezTo>
                  <a:cubicBezTo>
                    <a:pt x="4214" y="2233"/>
                    <a:pt x="4588" y="1224"/>
                    <a:pt x="4618" y="164"/>
                  </a:cubicBezTo>
                  <a:cubicBezTo>
                    <a:pt x="4626" y="85"/>
                    <a:pt x="4569" y="0"/>
                    <a:pt x="4486" y="0"/>
                  </a:cubicBezTo>
                  <a:cubicBezTo>
                    <a:pt x="4486" y="0"/>
                    <a:pt x="4485" y="0"/>
                    <a:pt x="4485" y="0"/>
                  </a:cubicBezTo>
                  <a:cubicBezTo>
                    <a:pt x="4484" y="0"/>
                    <a:pt x="4483" y="0"/>
                    <a:pt x="4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7346325" y="4060125"/>
              <a:ext cx="929250" cy="50050"/>
            </a:xfrm>
            <a:custGeom>
              <a:avLst/>
              <a:gdLst/>
              <a:ahLst/>
              <a:cxnLst/>
              <a:rect l="l" t="t" r="r" b="b"/>
              <a:pathLst>
                <a:path w="37170" h="2002" extrusionOk="0">
                  <a:moveTo>
                    <a:pt x="1" y="1"/>
                  </a:moveTo>
                  <a:cubicBezTo>
                    <a:pt x="1" y="1"/>
                    <a:pt x="2" y="1"/>
                    <a:pt x="2" y="1"/>
                  </a:cubicBezTo>
                  <a:lnTo>
                    <a:pt x="2" y="1"/>
                  </a:lnTo>
                  <a:lnTo>
                    <a:pt x="2" y="1"/>
                  </a:lnTo>
                  <a:close/>
                  <a:moveTo>
                    <a:pt x="2" y="1"/>
                  </a:moveTo>
                  <a:lnTo>
                    <a:pt x="2" y="69"/>
                  </a:lnTo>
                  <a:cubicBezTo>
                    <a:pt x="4" y="142"/>
                    <a:pt x="3" y="219"/>
                    <a:pt x="3" y="295"/>
                  </a:cubicBezTo>
                  <a:cubicBezTo>
                    <a:pt x="469" y="318"/>
                    <a:pt x="936" y="341"/>
                    <a:pt x="1403" y="361"/>
                  </a:cubicBezTo>
                  <a:cubicBezTo>
                    <a:pt x="2054" y="391"/>
                    <a:pt x="2706" y="419"/>
                    <a:pt x="3359" y="447"/>
                  </a:cubicBezTo>
                  <a:cubicBezTo>
                    <a:pt x="4006" y="474"/>
                    <a:pt x="4654" y="507"/>
                    <a:pt x="5303" y="538"/>
                  </a:cubicBezTo>
                  <a:cubicBezTo>
                    <a:pt x="5973" y="569"/>
                    <a:pt x="6641" y="604"/>
                    <a:pt x="7311" y="637"/>
                  </a:cubicBezTo>
                  <a:cubicBezTo>
                    <a:pt x="7984" y="672"/>
                    <a:pt x="8658" y="695"/>
                    <a:pt x="9331" y="721"/>
                  </a:cubicBezTo>
                  <a:cubicBezTo>
                    <a:pt x="9983" y="746"/>
                    <a:pt x="10636" y="771"/>
                    <a:pt x="11287" y="795"/>
                  </a:cubicBezTo>
                  <a:cubicBezTo>
                    <a:pt x="11593" y="806"/>
                    <a:pt x="11899" y="823"/>
                    <a:pt x="12205" y="836"/>
                  </a:cubicBezTo>
                  <a:cubicBezTo>
                    <a:pt x="12543" y="851"/>
                    <a:pt x="12881" y="869"/>
                    <a:pt x="13219" y="887"/>
                  </a:cubicBezTo>
                  <a:cubicBezTo>
                    <a:pt x="14543" y="960"/>
                    <a:pt x="15869" y="1033"/>
                    <a:pt x="17195" y="1090"/>
                  </a:cubicBezTo>
                  <a:cubicBezTo>
                    <a:pt x="17863" y="1118"/>
                    <a:pt x="18531" y="1145"/>
                    <a:pt x="19200" y="1172"/>
                  </a:cubicBezTo>
                  <a:cubicBezTo>
                    <a:pt x="19866" y="1199"/>
                    <a:pt x="20532" y="1220"/>
                    <a:pt x="21199" y="1250"/>
                  </a:cubicBezTo>
                  <a:cubicBezTo>
                    <a:pt x="21508" y="1265"/>
                    <a:pt x="21815" y="1278"/>
                    <a:pt x="22123" y="1295"/>
                  </a:cubicBezTo>
                  <a:cubicBezTo>
                    <a:pt x="22457" y="1315"/>
                    <a:pt x="22791" y="1333"/>
                    <a:pt x="23125" y="1353"/>
                  </a:cubicBezTo>
                  <a:cubicBezTo>
                    <a:pt x="23443" y="1370"/>
                    <a:pt x="23761" y="1389"/>
                    <a:pt x="24080" y="1407"/>
                  </a:cubicBezTo>
                  <a:cubicBezTo>
                    <a:pt x="24426" y="1427"/>
                    <a:pt x="24772" y="1443"/>
                    <a:pt x="25119" y="1460"/>
                  </a:cubicBezTo>
                  <a:cubicBezTo>
                    <a:pt x="25784" y="1492"/>
                    <a:pt x="26450" y="1515"/>
                    <a:pt x="27117" y="1543"/>
                  </a:cubicBezTo>
                  <a:cubicBezTo>
                    <a:pt x="27435" y="1556"/>
                    <a:pt x="27754" y="1566"/>
                    <a:pt x="28072" y="1582"/>
                  </a:cubicBezTo>
                  <a:cubicBezTo>
                    <a:pt x="28410" y="1599"/>
                    <a:pt x="28748" y="1617"/>
                    <a:pt x="29084" y="1634"/>
                  </a:cubicBezTo>
                  <a:cubicBezTo>
                    <a:pt x="29930" y="1678"/>
                    <a:pt x="30776" y="1720"/>
                    <a:pt x="31622" y="1749"/>
                  </a:cubicBezTo>
                  <a:cubicBezTo>
                    <a:pt x="32049" y="1764"/>
                    <a:pt x="32474" y="1779"/>
                    <a:pt x="32901" y="1798"/>
                  </a:cubicBezTo>
                  <a:cubicBezTo>
                    <a:pt x="33317" y="1816"/>
                    <a:pt x="33734" y="1835"/>
                    <a:pt x="34151" y="1853"/>
                  </a:cubicBezTo>
                  <a:cubicBezTo>
                    <a:pt x="34576" y="1872"/>
                    <a:pt x="35000" y="1897"/>
                    <a:pt x="35424" y="1919"/>
                  </a:cubicBezTo>
                  <a:cubicBezTo>
                    <a:pt x="35849" y="1941"/>
                    <a:pt x="36275" y="1960"/>
                    <a:pt x="36700" y="1980"/>
                  </a:cubicBezTo>
                  <a:cubicBezTo>
                    <a:pt x="36857" y="1987"/>
                    <a:pt x="37013" y="1995"/>
                    <a:pt x="37169" y="2002"/>
                  </a:cubicBezTo>
                  <a:cubicBezTo>
                    <a:pt x="37163" y="1906"/>
                    <a:pt x="37158" y="1810"/>
                    <a:pt x="37151" y="1716"/>
                  </a:cubicBezTo>
                  <a:cubicBezTo>
                    <a:pt x="36550" y="1688"/>
                    <a:pt x="35951" y="1659"/>
                    <a:pt x="35350" y="1635"/>
                  </a:cubicBezTo>
                  <a:cubicBezTo>
                    <a:pt x="35032" y="1623"/>
                    <a:pt x="34714" y="1610"/>
                    <a:pt x="34396" y="1597"/>
                  </a:cubicBezTo>
                  <a:cubicBezTo>
                    <a:pt x="34056" y="1583"/>
                    <a:pt x="33716" y="1567"/>
                    <a:pt x="33374" y="1550"/>
                  </a:cubicBezTo>
                  <a:cubicBezTo>
                    <a:pt x="33062" y="1535"/>
                    <a:pt x="32749" y="1520"/>
                    <a:pt x="32436" y="1505"/>
                  </a:cubicBezTo>
                  <a:cubicBezTo>
                    <a:pt x="32086" y="1489"/>
                    <a:pt x="31735" y="1465"/>
                    <a:pt x="31386" y="1444"/>
                  </a:cubicBezTo>
                  <a:cubicBezTo>
                    <a:pt x="30724" y="1406"/>
                    <a:pt x="30063" y="1379"/>
                    <a:pt x="29401" y="1353"/>
                  </a:cubicBezTo>
                  <a:cubicBezTo>
                    <a:pt x="29090" y="1340"/>
                    <a:pt x="28779" y="1327"/>
                    <a:pt x="28468" y="1315"/>
                  </a:cubicBezTo>
                  <a:cubicBezTo>
                    <a:pt x="28125" y="1301"/>
                    <a:pt x="27783" y="1284"/>
                    <a:pt x="27442" y="1266"/>
                  </a:cubicBezTo>
                  <a:cubicBezTo>
                    <a:pt x="27122" y="1250"/>
                    <a:pt x="26802" y="1233"/>
                    <a:pt x="26483" y="1217"/>
                  </a:cubicBezTo>
                  <a:cubicBezTo>
                    <a:pt x="26137" y="1198"/>
                    <a:pt x="25791" y="1178"/>
                    <a:pt x="25444" y="1163"/>
                  </a:cubicBezTo>
                  <a:cubicBezTo>
                    <a:pt x="25125" y="1149"/>
                    <a:pt x="24805" y="1135"/>
                    <a:pt x="24485" y="1121"/>
                  </a:cubicBezTo>
                  <a:cubicBezTo>
                    <a:pt x="24139" y="1106"/>
                    <a:pt x="23792" y="1096"/>
                    <a:pt x="23446" y="1084"/>
                  </a:cubicBezTo>
                  <a:cubicBezTo>
                    <a:pt x="22802" y="1061"/>
                    <a:pt x="22157" y="1040"/>
                    <a:pt x="21512" y="1012"/>
                  </a:cubicBezTo>
                  <a:cubicBezTo>
                    <a:pt x="21202" y="997"/>
                    <a:pt x="20891" y="984"/>
                    <a:pt x="20581" y="968"/>
                  </a:cubicBezTo>
                  <a:cubicBezTo>
                    <a:pt x="20229" y="948"/>
                    <a:pt x="19879" y="929"/>
                    <a:pt x="19528" y="909"/>
                  </a:cubicBezTo>
                  <a:cubicBezTo>
                    <a:pt x="18859" y="872"/>
                    <a:pt x="18188" y="839"/>
                    <a:pt x="17518" y="805"/>
                  </a:cubicBezTo>
                  <a:cubicBezTo>
                    <a:pt x="16857" y="773"/>
                    <a:pt x="16195" y="744"/>
                    <a:pt x="15533" y="715"/>
                  </a:cubicBezTo>
                  <a:cubicBezTo>
                    <a:pt x="14869" y="688"/>
                    <a:pt x="14205" y="662"/>
                    <a:pt x="13541" y="638"/>
                  </a:cubicBezTo>
                  <a:cubicBezTo>
                    <a:pt x="13226" y="627"/>
                    <a:pt x="12909" y="616"/>
                    <a:pt x="12592" y="601"/>
                  </a:cubicBezTo>
                  <a:cubicBezTo>
                    <a:pt x="12261" y="586"/>
                    <a:pt x="11929" y="571"/>
                    <a:pt x="11598" y="556"/>
                  </a:cubicBezTo>
                  <a:cubicBezTo>
                    <a:pt x="10951" y="526"/>
                    <a:pt x="10306" y="485"/>
                    <a:pt x="9660" y="451"/>
                  </a:cubicBezTo>
                  <a:cubicBezTo>
                    <a:pt x="9336" y="434"/>
                    <a:pt x="9014" y="417"/>
                    <a:pt x="8690" y="400"/>
                  </a:cubicBezTo>
                  <a:cubicBezTo>
                    <a:pt x="8341" y="381"/>
                    <a:pt x="7990" y="360"/>
                    <a:pt x="7640" y="345"/>
                  </a:cubicBezTo>
                  <a:cubicBezTo>
                    <a:pt x="6784" y="310"/>
                    <a:pt x="5929" y="275"/>
                    <a:pt x="5075" y="237"/>
                  </a:cubicBezTo>
                  <a:cubicBezTo>
                    <a:pt x="4246" y="199"/>
                    <a:pt x="3419" y="161"/>
                    <a:pt x="2590" y="119"/>
                  </a:cubicBezTo>
                  <a:cubicBezTo>
                    <a:pt x="1755" y="78"/>
                    <a:pt x="920" y="41"/>
                    <a:pt x="85" y="4"/>
                  </a:cubicBezTo>
                  <a:cubicBezTo>
                    <a:pt x="58" y="3"/>
                    <a:pt x="29" y="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8238075" y="3563750"/>
              <a:ext cx="7450" cy="9425"/>
            </a:xfrm>
            <a:custGeom>
              <a:avLst/>
              <a:gdLst/>
              <a:ahLst/>
              <a:cxnLst/>
              <a:rect l="l" t="t" r="r" b="b"/>
              <a:pathLst>
                <a:path w="298" h="377" extrusionOk="0">
                  <a:moveTo>
                    <a:pt x="282" y="1"/>
                  </a:moveTo>
                  <a:cubicBezTo>
                    <a:pt x="218" y="25"/>
                    <a:pt x="164" y="43"/>
                    <a:pt x="127" y="49"/>
                  </a:cubicBezTo>
                  <a:cubicBezTo>
                    <a:pt x="85" y="62"/>
                    <a:pt x="43" y="73"/>
                    <a:pt x="1" y="83"/>
                  </a:cubicBezTo>
                  <a:cubicBezTo>
                    <a:pt x="6" y="181"/>
                    <a:pt x="12" y="278"/>
                    <a:pt x="18" y="376"/>
                  </a:cubicBezTo>
                  <a:cubicBezTo>
                    <a:pt x="72" y="365"/>
                    <a:pt x="125" y="351"/>
                    <a:pt x="178" y="336"/>
                  </a:cubicBezTo>
                  <a:cubicBezTo>
                    <a:pt x="218" y="325"/>
                    <a:pt x="259" y="311"/>
                    <a:pt x="298" y="298"/>
                  </a:cubicBezTo>
                  <a:cubicBezTo>
                    <a:pt x="293" y="204"/>
                    <a:pt x="288" y="108"/>
                    <a:pt x="282" y="15"/>
                  </a:cubicBezTo>
                  <a:cubicBezTo>
                    <a:pt x="282" y="10"/>
                    <a:pt x="282" y="5"/>
                    <a:pt x="2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7462875" y="2482000"/>
              <a:ext cx="373225" cy="349900"/>
            </a:xfrm>
            <a:custGeom>
              <a:avLst/>
              <a:gdLst/>
              <a:ahLst/>
              <a:cxnLst/>
              <a:rect l="l" t="t" r="r" b="b"/>
              <a:pathLst>
                <a:path w="14929" h="13996" extrusionOk="0">
                  <a:moveTo>
                    <a:pt x="14644" y="0"/>
                  </a:moveTo>
                  <a:cubicBezTo>
                    <a:pt x="14247" y="536"/>
                    <a:pt x="13828" y="1049"/>
                    <a:pt x="13369" y="1538"/>
                  </a:cubicBezTo>
                  <a:cubicBezTo>
                    <a:pt x="11619" y="3455"/>
                    <a:pt x="9666" y="5172"/>
                    <a:pt x="7683" y="6841"/>
                  </a:cubicBezTo>
                  <a:cubicBezTo>
                    <a:pt x="7313" y="7151"/>
                    <a:pt x="6915" y="7426"/>
                    <a:pt x="6518" y="7699"/>
                  </a:cubicBezTo>
                  <a:cubicBezTo>
                    <a:pt x="5937" y="8094"/>
                    <a:pt x="5364" y="8500"/>
                    <a:pt x="4774" y="8880"/>
                  </a:cubicBezTo>
                  <a:cubicBezTo>
                    <a:pt x="3991" y="9373"/>
                    <a:pt x="3221" y="9888"/>
                    <a:pt x="2511" y="10481"/>
                  </a:cubicBezTo>
                  <a:cubicBezTo>
                    <a:pt x="2111" y="10811"/>
                    <a:pt x="1696" y="11132"/>
                    <a:pt x="1356" y="11525"/>
                  </a:cubicBezTo>
                  <a:cubicBezTo>
                    <a:pt x="1038" y="11948"/>
                    <a:pt x="803" y="12429"/>
                    <a:pt x="531" y="12884"/>
                  </a:cubicBezTo>
                  <a:cubicBezTo>
                    <a:pt x="361" y="13190"/>
                    <a:pt x="184" y="13492"/>
                    <a:pt x="38" y="13810"/>
                  </a:cubicBezTo>
                  <a:cubicBezTo>
                    <a:pt x="0" y="13892"/>
                    <a:pt x="69" y="13996"/>
                    <a:pt x="154" y="13996"/>
                  </a:cubicBezTo>
                  <a:cubicBezTo>
                    <a:pt x="170" y="13996"/>
                    <a:pt x="186" y="13992"/>
                    <a:pt x="202" y="13984"/>
                  </a:cubicBezTo>
                  <a:cubicBezTo>
                    <a:pt x="240" y="13972"/>
                    <a:pt x="271" y="13914"/>
                    <a:pt x="284" y="13882"/>
                  </a:cubicBezTo>
                  <a:cubicBezTo>
                    <a:pt x="519" y="13400"/>
                    <a:pt x="776" y="12929"/>
                    <a:pt x="1048" y="12468"/>
                  </a:cubicBezTo>
                  <a:cubicBezTo>
                    <a:pt x="1200" y="12216"/>
                    <a:pt x="1331" y="11949"/>
                    <a:pt x="1516" y="11721"/>
                  </a:cubicBezTo>
                  <a:cubicBezTo>
                    <a:pt x="1817" y="11381"/>
                    <a:pt x="2179" y="11104"/>
                    <a:pt x="2530" y="10821"/>
                  </a:cubicBezTo>
                  <a:cubicBezTo>
                    <a:pt x="3094" y="10370"/>
                    <a:pt x="3681" y="9948"/>
                    <a:pt x="4289" y="9559"/>
                  </a:cubicBezTo>
                  <a:cubicBezTo>
                    <a:pt x="5289" y="8925"/>
                    <a:pt x="6266" y="8231"/>
                    <a:pt x="7226" y="7544"/>
                  </a:cubicBezTo>
                  <a:cubicBezTo>
                    <a:pt x="8757" y="6397"/>
                    <a:pt x="10175" y="5105"/>
                    <a:pt x="11543" y="3772"/>
                  </a:cubicBezTo>
                  <a:cubicBezTo>
                    <a:pt x="12427" y="2906"/>
                    <a:pt x="13308" y="2033"/>
                    <a:pt x="14123" y="1102"/>
                  </a:cubicBezTo>
                  <a:cubicBezTo>
                    <a:pt x="14397" y="768"/>
                    <a:pt x="14688" y="438"/>
                    <a:pt x="14929" y="80"/>
                  </a:cubicBezTo>
                  <a:cubicBezTo>
                    <a:pt x="14834" y="55"/>
                    <a:pt x="14739" y="29"/>
                    <a:pt x="1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8234825" y="3188375"/>
              <a:ext cx="27950" cy="103075"/>
            </a:xfrm>
            <a:custGeom>
              <a:avLst/>
              <a:gdLst/>
              <a:ahLst/>
              <a:cxnLst/>
              <a:rect l="l" t="t" r="r" b="b"/>
              <a:pathLst>
                <a:path w="1118" h="4123" extrusionOk="0">
                  <a:moveTo>
                    <a:pt x="949" y="1"/>
                  </a:moveTo>
                  <a:cubicBezTo>
                    <a:pt x="879" y="1"/>
                    <a:pt x="811" y="60"/>
                    <a:pt x="810" y="145"/>
                  </a:cubicBezTo>
                  <a:cubicBezTo>
                    <a:pt x="656" y="1062"/>
                    <a:pt x="493" y="1980"/>
                    <a:pt x="282" y="2888"/>
                  </a:cubicBezTo>
                  <a:cubicBezTo>
                    <a:pt x="200" y="3241"/>
                    <a:pt x="118" y="3595"/>
                    <a:pt x="27" y="3945"/>
                  </a:cubicBezTo>
                  <a:cubicBezTo>
                    <a:pt x="0" y="4050"/>
                    <a:pt x="81" y="4122"/>
                    <a:pt x="160" y="4122"/>
                  </a:cubicBezTo>
                  <a:cubicBezTo>
                    <a:pt x="211" y="4122"/>
                    <a:pt x="262" y="4092"/>
                    <a:pt x="283" y="4020"/>
                  </a:cubicBezTo>
                  <a:lnTo>
                    <a:pt x="284" y="4020"/>
                  </a:lnTo>
                  <a:cubicBezTo>
                    <a:pt x="540" y="3020"/>
                    <a:pt x="759" y="2009"/>
                    <a:pt x="939" y="992"/>
                  </a:cubicBezTo>
                  <a:cubicBezTo>
                    <a:pt x="970" y="815"/>
                    <a:pt x="1002" y="637"/>
                    <a:pt x="1034" y="460"/>
                  </a:cubicBezTo>
                  <a:cubicBezTo>
                    <a:pt x="1047" y="328"/>
                    <a:pt x="1117" y="179"/>
                    <a:pt x="1052" y="55"/>
                  </a:cubicBezTo>
                  <a:cubicBezTo>
                    <a:pt x="1023" y="17"/>
                    <a:pt x="986"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7678000" y="2802175"/>
              <a:ext cx="274125" cy="333400"/>
            </a:xfrm>
            <a:custGeom>
              <a:avLst/>
              <a:gdLst/>
              <a:ahLst/>
              <a:cxnLst/>
              <a:rect l="l" t="t" r="r" b="b"/>
              <a:pathLst>
                <a:path w="10965" h="13336" extrusionOk="0">
                  <a:moveTo>
                    <a:pt x="172" y="1"/>
                  </a:moveTo>
                  <a:cubicBezTo>
                    <a:pt x="159" y="1"/>
                    <a:pt x="146" y="2"/>
                    <a:pt x="133" y="6"/>
                  </a:cubicBezTo>
                  <a:cubicBezTo>
                    <a:pt x="0" y="56"/>
                    <a:pt x="14" y="187"/>
                    <a:pt x="63" y="298"/>
                  </a:cubicBezTo>
                  <a:cubicBezTo>
                    <a:pt x="89" y="376"/>
                    <a:pt x="168" y="426"/>
                    <a:pt x="218" y="490"/>
                  </a:cubicBezTo>
                  <a:cubicBezTo>
                    <a:pt x="1246" y="1657"/>
                    <a:pt x="2267" y="2828"/>
                    <a:pt x="3298" y="3992"/>
                  </a:cubicBezTo>
                  <a:cubicBezTo>
                    <a:pt x="4280" y="5112"/>
                    <a:pt x="5170" y="6293"/>
                    <a:pt x="6082" y="7466"/>
                  </a:cubicBezTo>
                  <a:cubicBezTo>
                    <a:pt x="7084" y="8715"/>
                    <a:pt x="8094" y="9959"/>
                    <a:pt x="9074" y="11227"/>
                  </a:cubicBezTo>
                  <a:cubicBezTo>
                    <a:pt x="9483" y="11754"/>
                    <a:pt x="9892" y="12284"/>
                    <a:pt x="10290" y="12821"/>
                  </a:cubicBezTo>
                  <a:cubicBezTo>
                    <a:pt x="10404" y="12975"/>
                    <a:pt x="10519" y="13128"/>
                    <a:pt x="10642" y="13276"/>
                  </a:cubicBezTo>
                  <a:cubicBezTo>
                    <a:pt x="10665" y="13315"/>
                    <a:pt x="10708" y="13335"/>
                    <a:pt x="10752" y="13335"/>
                  </a:cubicBezTo>
                  <a:cubicBezTo>
                    <a:pt x="10786" y="13335"/>
                    <a:pt x="10821" y="13322"/>
                    <a:pt x="10845" y="13294"/>
                  </a:cubicBezTo>
                  <a:cubicBezTo>
                    <a:pt x="10964" y="13148"/>
                    <a:pt x="10772" y="13017"/>
                    <a:pt x="10698" y="12899"/>
                  </a:cubicBezTo>
                  <a:cubicBezTo>
                    <a:pt x="9730" y="11593"/>
                    <a:pt x="8699" y="10337"/>
                    <a:pt x="7692" y="9062"/>
                  </a:cubicBezTo>
                  <a:cubicBezTo>
                    <a:pt x="6821" y="7955"/>
                    <a:pt x="5976" y="6829"/>
                    <a:pt x="5097" y="5729"/>
                  </a:cubicBezTo>
                  <a:cubicBezTo>
                    <a:pt x="3943" y="4292"/>
                    <a:pt x="2742" y="2896"/>
                    <a:pt x="1520" y="1517"/>
                  </a:cubicBezTo>
                  <a:cubicBezTo>
                    <a:pt x="1250" y="1210"/>
                    <a:pt x="981" y="898"/>
                    <a:pt x="709" y="591"/>
                  </a:cubicBezTo>
                  <a:cubicBezTo>
                    <a:pt x="589" y="454"/>
                    <a:pt x="468" y="318"/>
                    <a:pt x="344" y="184"/>
                  </a:cubicBezTo>
                  <a:cubicBezTo>
                    <a:pt x="323" y="167"/>
                    <a:pt x="319" y="139"/>
                    <a:pt x="311" y="114"/>
                  </a:cubicBezTo>
                  <a:cubicBezTo>
                    <a:pt x="292" y="50"/>
                    <a:pt x="23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7991575" y="2771950"/>
              <a:ext cx="49850" cy="93075"/>
            </a:xfrm>
            <a:custGeom>
              <a:avLst/>
              <a:gdLst/>
              <a:ahLst/>
              <a:cxnLst/>
              <a:rect l="l" t="t" r="r" b="b"/>
              <a:pathLst>
                <a:path w="1994" h="3723" extrusionOk="0">
                  <a:moveTo>
                    <a:pt x="171" y="1"/>
                  </a:moveTo>
                  <a:cubicBezTo>
                    <a:pt x="73" y="1"/>
                    <a:pt x="1" y="122"/>
                    <a:pt x="55" y="214"/>
                  </a:cubicBezTo>
                  <a:cubicBezTo>
                    <a:pt x="618" y="1035"/>
                    <a:pt x="1035" y="1953"/>
                    <a:pt x="1422" y="2868"/>
                  </a:cubicBezTo>
                  <a:cubicBezTo>
                    <a:pt x="1528" y="3122"/>
                    <a:pt x="1633" y="3377"/>
                    <a:pt x="1724" y="3636"/>
                  </a:cubicBezTo>
                  <a:cubicBezTo>
                    <a:pt x="1743" y="3689"/>
                    <a:pt x="1796" y="3722"/>
                    <a:pt x="1849" y="3722"/>
                  </a:cubicBezTo>
                  <a:cubicBezTo>
                    <a:pt x="1865" y="3722"/>
                    <a:pt x="1882" y="3719"/>
                    <a:pt x="1898" y="3712"/>
                  </a:cubicBezTo>
                  <a:cubicBezTo>
                    <a:pt x="1969" y="3680"/>
                    <a:pt x="1994" y="3597"/>
                    <a:pt x="1969" y="3526"/>
                  </a:cubicBezTo>
                  <a:cubicBezTo>
                    <a:pt x="1883" y="3281"/>
                    <a:pt x="1785" y="3040"/>
                    <a:pt x="1685" y="2800"/>
                  </a:cubicBezTo>
                  <a:cubicBezTo>
                    <a:pt x="1550" y="2475"/>
                    <a:pt x="1410" y="2151"/>
                    <a:pt x="1263" y="1831"/>
                  </a:cubicBezTo>
                  <a:cubicBezTo>
                    <a:pt x="1105" y="1490"/>
                    <a:pt x="934" y="1157"/>
                    <a:pt x="754" y="827"/>
                  </a:cubicBezTo>
                  <a:cubicBezTo>
                    <a:pt x="666" y="665"/>
                    <a:pt x="575" y="504"/>
                    <a:pt x="479" y="347"/>
                  </a:cubicBezTo>
                  <a:cubicBezTo>
                    <a:pt x="401" y="233"/>
                    <a:pt x="343" y="87"/>
                    <a:pt x="222" y="12"/>
                  </a:cubicBezTo>
                  <a:cubicBezTo>
                    <a:pt x="204" y="4"/>
                    <a:pt x="187"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7704100" y="2606350"/>
              <a:ext cx="290675" cy="259525"/>
            </a:xfrm>
            <a:custGeom>
              <a:avLst/>
              <a:gdLst/>
              <a:ahLst/>
              <a:cxnLst/>
              <a:rect l="l" t="t" r="r" b="b"/>
              <a:pathLst>
                <a:path w="11627" h="10381" extrusionOk="0">
                  <a:moveTo>
                    <a:pt x="173" y="0"/>
                  </a:moveTo>
                  <a:cubicBezTo>
                    <a:pt x="155" y="0"/>
                    <a:pt x="135" y="5"/>
                    <a:pt x="112" y="14"/>
                  </a:cubicBezTo>
                  <a:cubicBezTo>
                    <a:pt x="37" y="47"/>
                    <a:pt x="0" y="143"/>
                    <a:pt x="34" y="219"/>
                  </a:cubicBezTo>
                  <a:cubicBezTo>
                    <a:pt x="187" y="564"/>
                    <a:pt x="367" y="894"/>
                    <a:pt x="555" y="1221"/>
                  </a:cubicBezTo>
                  <a:cubicBezTo>
                    <a:pt x="1231" y="2380"/>
                    <a:pt x="2056" y="3443"/>
                    <a:pt x="2916" y="4471"/>
                  </a:cubicBezTo>
                  <a:cubicBezTo>
                    <a:pt x="4368" y="6254"/>
                    <a:pt x="6105" y="7807"/>
                    <a:pt x="8061" y="9021"/>
                  </a:cubicBezTo>
                  <a:cubicBezTo>
                    <a:pt x="8877" y="9499"/>
                    <a:pt x="10305" y="10381"/>
                    <a:pt x="11291" y="10381"/>
                  </a:cubicBezTo>
                  <a:cubicBezTo>
                    <a:pt x="11336" y="10381"/>
                    <a:pt x="11380" y="10379"/>
                    <a:pt x="11424" y="10375"/>
                  </a:cubicBezTo>
                  <a:cubicBezTo>
                    <a:pt x="11487" y="10365"/>
                    <a:pt x="11547" y="10344"/>
                    <a:pt x="11581" y="10286"/>
                  </a:cubicBezTo>
                  <a:cubicBezTo>
                    <a:pt x="11626" y="10215"/>
                    <a:pt x="11587" y="10100"/>
                    <a:pt x="11502" y="10079"/>
                  </a:cubicBezTo>
                  <a:cubicBezTo>
                    <a:pt x="11491" y="10076"/>
                    <a:pt x="11481" y="10075"/>
                    <a:pt x="11471" y="10075"/>
                  </a:cubicBezTo>
                  <a:cubicBezTo>
                    <a:pt x="11429" y="10075"/>
                    <a:pt x="11390" y="10092"/>
                    <a:pt x="11347" y="10095"/>
                  </a:cubicBezTo>
                  <a:cubicBezTo>
                    <a:pt x="11336" y="10095"/>
                    <a:pt x="11324" y="10095"/>
                    <a:pt x="11312" y="10095"/>
                  </a:cubicBezTo>
                  <a:cubicBezTo>
                    <a:pt x="10881" y="10095"/>
                    <a:pt x="10465" y="9934"/>
                    <a:pt x="10071" y="9776"/>
                  </a:cubicBezTo>
                  <a:cubicBezTo>
                    <a:pt x="8115" y="8907"/>
                    <a:pt x="6339" y="7647"/>
                    <a:pt x="4831" y="6132"/>
                  </a:cubicBezTo>
                  <a:cubicBezTo>
                    <a:pt x="3656" y="4954"/>
                    <a:pt x="2556" y="3695"/>
                    <a:pt x="1608" y="2325"/>
                  </a:cubicBezTo>
                  <a:cubicBezTo>
                    <a:pt x="1287" y="1855"/>
                    <a:pt x="1001" y="1406"/>
                    <a:pt x="727" y="916"/>
                  </a:cubicBezTo>
                  <a:cubicBezTo>
                    <a:pt x="600" y="687"/>
                    <a:pt x="474" y="456"/>
                    <a:pt x="369" y="237"/>
                  </a:cubicBezTo>
                  <a:cubicBezTo>
                    <a:pt x="326" y="144"/>
                    <a:pt x="282"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7993950" y="2761950"/>
              <a:ext cx="70725" cy="32600"/>
            </a:xfrm>
            <a:custGeom>
              <a:avLst/>
              <a:gdLst/>
              <a:ahLst/>
              <a:cxnLst/>
              <a:rect l="l" t="t" r="r" b="b"/>
              <a:pathLst>
                <a:path w="2829" h="1304" extrusionOk="0">
                  <a:moveTo>
                    <a:pt x="147" y="1"/>
                  </a:moveTo>
                  <a:cubicBezTo>
                    <a:pt x="77" y="1"/>
                    <a:pt x="19" y="54"/>
                    <a:pt x="9" y="125"/>
                  </a:cubicBezTo>
                  <a:cubicBezTo>
                    <a:pt x="0" y="196"/>
                    <a:pt x="49" y="277"/>
                    <a:pt x="125" y="286"/>
                  </a:cubicBezTo>
                  <a:cubicBezTo>
                    <a:pt x="280" y="304"/>
                    <a:pt x="436" y="330"/>
                    <a:pt x="589" y="362"/>
                  </a:cubicBezTo>
                  <a:cubicBezTo>
                    <a:pt x="782" y="405"/>
                    <a:pt x="971" y="464"/>
                    <a:pt x="1140" y="525"/>
                  </a:cubicBezTo>
                  <a:cubicBezTo>
                    <a:pt x="1592" y="700"/>
                    <a:pt x="2000" y="902"/>
                    <a:pt x="2391" y="1173"/>
                  </a:cubicBezTo>
                  <a:cubicBezTo>
                    <a:pt x="2451" y="1211"/>
                    <a:pt x="2495" y="1270"/>
                    <a:pt x="2559" y="1297"/>
                  </a:cubicBezTo>
                  <a:cubicBezTo>
                    <a:pt x="2571" y="1302"/>
                    <a:pt x="2583" y="1304"/>
                    <a:pt x="2595" y="1304"/>
                  </a:cubicBezTo>
                  <a:cubicBezTo>
                    <a:pt x="2654" y="1304"/>
                    <a:pt x="2709" y="1257"/>
                    <a:pt x="2724" y="1199"/>
                  </a:cubicBezTo>
                  <a:cubicBezTo>
                    <a:pt x="2829" y="940"/>
                    <a:pt x="1540" y="370"/>
                    <a:pt x="1313" y="286"/>
                  </a:cubicBezTo>
                  <a:cubicBezTo>
                    <a:pt x="943" y="142"/>
                    <a:pt x="556" y="47"/>
                    <a:pt x="161" y="2"/>
                  </a:cubicBezTo>
                  <a:cubicBezTo>
                    <a:pt x="157" y="1"/>
                    <a:pt x="152"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7642025" y="3037275"/>
              <a:ext cx="239375" cy="238650"/>
            </a:xfrm>
            <a:custGeom>
              <a:avLst/>
              <a:gdLst/>
              <a:ahLst/>
              <a:cxnLst/>
              <a:rect l="l" t="t" r="r" b="b"/>
              <a:pathLst>
                <a:path w="9575" h="9546" extrusionOk="0">
                  <a:moveTo>
                    <a:pt x="9402" y="0"/>
                  </a:moveTo>
                  <a:cubicBezTo>
                    <a:pt x="9394" y="9"/>
                    <a:pt x="9386" y="17"/>
                    <a:pt x="9378" y="24"/>
                  </a:cubicBezTo>
                  <a:cubicBezTo>
                    <a:pt x="8317" y="1132"/>
                    <a:pt x="7339" y="2317"/>
                    <a:pt x="6226" y="3375"/>
                  </a:cubicBezTo>
                  <a:cubicBezTo>
                    <a:pt x="4526" y="5029"/>
                    <a:pt x="2709" y="6558"/>
                    <a:pt x="1032" y="8235"/>
                  </a:cubicBezTo>
                  <a:cubicBezTo>
                    <a:pt x="681" y="8584"/>
                    <a:pt x="338" y="8943"/>
                    <a:pt x="1" y="9305"/>
                  </a:cubicBezTo>
                  <a:lnTo>
                    <a:pt x="2" y="9305"/>
                  </a:lnTo>
                  <a:cubicBezTo>
                    <a:pt x="65" y="9385"/>
                    <a:pt x="129" y="9465"/>
                    <a:pt x="193" y="9546"/>
                  </a:cubicBezTo>
                  <a:cubicBezTo>
                    <a:pt x="1513" y="8154"/>
                    <a:pt x="2878" y="6806"/>
                    <a:pt x="4321" y="5541"/>
                  </a:cubicBezTo>
                  <a:cubicBezTo>
                    <a:pt x="5114" y="4849"/>
                    <a:pt x="5888" y="4137"/>
                    <a:pt x="6622" y="3381"/>
                  </a:cubicBezTo>
                  <a:cubicBezTo>
                    <a:pt x="7526" y="2437"/>
                    <a:pt x="8397" y="1459"/>
                    <a:pt x="9297" y="510"/>
                  </a:cubicBezTo>
                  <a:cubicBezTo>
                    <a:pt x="9389" y="412"/>
                    <a:pt x="9481" y="314"/>
                    <a:pt x="9575" y="217"/>
                  </a:cubicBezTo>
                  <a:cubicBezTo>
                    <a:pt x="9517" y="145"/>
                    <a:pt x="9459" y="73"/>
                    <a:pt x="9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8236400" y="3241825"/>
              <a:ext cx="147325" cy="264100"/>
            </a:xfrm>
            <a:custGeom>
              <a:avLst/>
              <a:gdLst/>
              <a:ahLst/>
              <a:cxnLst/>
              <a:rect l="l" t="t" r="r" b="b"/>
              <a:pathLst>
                <a:path w="5893" h="10564" extrusionOk="0">
                  <a:moveTo>
                    <a:pt x="5746" y="1"/>
                  </a:moveTo>
                  <a:cubicBezTo>
                    <a:pt x="5705" y="1"/>
                    <a:pt x="5662" y="21"/>
                    <a:pt x="5637" y="55"/>
                  </a:cubicBezTo>
                  <a:cubicBezTo>
                    <a:pt x="5587" y="141"/>
                    <a:pt x="5615" y="247"/>
                    <a:pt x="5606" y="341"/>
                  </a:cubicBezTo>
                  <a:cubicBezTo>
                    <a:pt x="5604" y="514"/>
                    <a:pt x="5594" y="715"/>
                    <a:pt x="5583" y="884"/>
                  </a:cubicBezTo>
                  <a:cubicBezTo>
                    <a:pt x="5544" y="1491"/>
                    <a:pt x="5468" y="2095"/>
                    <a:pt x="5354" y="2694"/>
                  </a:cubicBezTo>
                  <a:cubicBezTo>
                    <a:pt x="4941" y="4824"/>
                    <a:pt x="4280" y="6986"/>
                    <a:pt x="2915" y="8705"/>
                  </a:cubicBezTo>
                  <a:cubicBezTo>
                    <a:pt x="2663" y="8987"/>
                    <a:pt x="2409" y="9269"/>
                    <a:pt x="2124" y="9516"/>
                  </a:cubicBezTo>
                  <a:cubicBezTo>
                    <a:pt x="1807" y="9775"/>
                    <a:pt x="1444" y="9975"/>
                    <a:pt x="1065" y="10126"/>
                  </a:cubicBezTo>
                  <a:cubicBezTo>
                    <a:pt x="784" y="10231"/>
                    <a:pt x="487" y="10278"/>
                    <a:pt x="189" y="10278"/>
                  </a:cubicBezTo>
                  <a:cubicBezTo>
                    <a:pt x="185" y="10278"/>
                    <a:pt x="182" y="10278"/>
                    <a:pt x="178" y="10278"/>
                  </a:cubicBezTo>
                  <a:cubicBezTo>
                    <a:pt x="5" y="10281"/>
                    <a:pt x="1" y="10558"/>
                    <a:pt x="178" y="10563"/>
                  </a:cubicBezTo>
                  <a:cubicBezTo>
                    <a:pt x="198" y="10564"/>
                    <a:pt x="218" y="10564"/>
                    <a:pt x="238" y="10564"/>
                  </a:cubicBezTo>
                  <a:cubicBezTo>
                    <a:pt x="940" y="10564"/>
                    <a:pt x="1598" y="10252"/>
                    <a:pt x="2162" y="9854"/>
                  </a:cubicBezTo>
                  <a:cubicBezTo>
                    <a:pt x="2500" y="9604"/>
                    <a:pt x="2782" y="9289"/>
                    <a:pt x="3065" y="8982"/>
                  </a:cubicBezTo>
                  <a:cubicBezTo>
                    <a:pt x="3936" y="7963"/>
                    <a:pt x="4484" y="6709"/>
                    <a:pt x="4899" y="5444"/>
                  </a:cubicBezTo>
                  <a:cubicBezTo>
                    <a:pt x="5173" y="4591"/>
                    <a:pt x="5421" y="3727"/>
                    <a:pt x="5592" y="2847"/>
                  </a:cubicBezTo>
                  <a:cubicBezTo>
                    <a:pt x="5746" y="2110"/>
                    <a:pt x="5829" y="1361"/>
                    <a:pt x="5870" y="611"/>
                  </a:cubicBezTo>
                  <a:cubicBezTo>
                    <a:pt x="5877" y="496"/>
                    <a:pt x="5879" y="380"/>
                    <a:pt x="5881" y="265"/>
                  </a:cubicBezTo>
                  <a:cubicBezTo>
                    <a:pt x="5881" y="184"/>
                    <a:pt x="5892" y="89"/>
                    <a:pt x="5824" y="30"/>
                  </a:cubicBezTo>
                  <a:cubicBezTo>
                    <a:pt x="5802" y="10"/>
                    <a:pt x="5774" y="1"/>
                    <a:pt x="5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8354075" y="2352425"/>
              <a:ext cx="76700" cy="91350"/>
            </a:xfrm>
            <a:custGeom>
              <a:avLst/>
              <a:gdLst/>
              <a:ahLst/>
              <a:cxnLst/>
              <a:rect l="l" t="t" r="r" b="b"/>
              <a:pathLst>
                <a:path w="3068" h="3654" extrusionOk="0">
                  <a:moveTo>
                    <a:pt x="2236" y="1"/>
                  </a:moveTo>
                  <a:cubicBezTo>
                    <a:pt x="2150" y="1"/>
                    <a:pt x="2068" y="99"/>
                    <a:pt x="2125" y="200"/>
                  </a:cubicBezTo>
                  <a:cubicBezTo>
                    <a:pt x="2164" y="266"/>
                    <a:pt x="2205" y="328"/>
                    <a:pt x="2261" y="380"/>
                  </a:cubicBezTo>
                  <a:cubicBezTo>
                    <a:pt x="2475" y="508"/>
                    <a:pt x="2654" y="690"/>
                    <a:pt x="2629" y="960"/>
                  </a:cubicBezTo>
                  <a:cubicBezTo>
                    <a:pt x="2593" y="1113"/>
                    <a:pt x="2458" y="1236"/>
                    <a:pt x="2338" y="1334"/>
                  </a:cubicBezTo>
                  <a:cubicBezTo>
                    <a:pt x="2116" y="1499"/>
                    <a:pt x="1774" y="1531"/>
                    <a:pt x="1650" y="1808"/>
                  </a:cubicBezTo>
                  <a:cubicBezTo>
                    <a:pt x="1538" y="2252"/>
                    <a:pt x="1317" y="2675"/>
                    <a:pt x="979" y="2990"/>
                  </a:cubicBezTo>
                  <a:cubicBezTo>
                    <a:pt x="846" y="3111"/>
                    <a:pt x="703" y="3226"/>
                    <a:pt x="530" y="3287"/>
                  </a:cubicBezTo>
                  <a:cubicBezTo>
                    <a:pt x="400" y="3340"/>
                    <a:pt x="253" y="3335"/>
                    <a:pt x="122" y="3385"/>
                  </a:cubicBezTo>
                  <a:cubicBezTo>
                    <a:pt x="1" y="3458"/>
                    <a:pt x="54" y="3654"/>
                    <a:pt x="183" y="3654"/>
                  </a:cubicBezTo>
                  <a:cubicBezTo>
                    <a:pt x="197" y="3654"/>
                    <a:pt x="212" y="3651"/>
                    <a:pt x="227" y="3647"/>
                  </a:cubicBezTo>
                  <a:cubicBezTo>
                    <a:pt x="1042" y="3581"/>
                    <a:pt x="1610" y="2809"/>
                    <a:pt x="1849" y="2086"/>
                  </a:cubicBezTo>
                  <a:cubicBezTo>
                    <a:pt x="1866" y="1820"/>
                    <a:pt x="2105" y="1775"/>
                    <a:pt x="2304" y="1671"/>
                  </a:cubicBezTo>
                  <a:cubicBezTo>
                    <a:pt x="2763" y="1415"/>
                    <a:pt x="3067" y="965"/>
                    <a:pt x="2739" y="470"/>
                  </a:cubicBezTo>
                  <a:cubicBezTo>
                    <a:pt x="2694" y="406"/>
                    <a:pt x="2644" y="351"/>
                    <a:pt x="2587" y="299"/>
                  </a:cubicBezTo>
                  <a:cubicBezTo>
                    <a:pt x="2498" y="227"/>
                    <a:pt x="2391" y="177"/>
                    <a:pt x="2341" y="66"/>
                  </a:cubicBezTo>
                  <a:cubicBezTo>
                    <a:pt x="2313" y="20"/>
                    <a:pt x="2274" y="1"/>
                    <a:pt x="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8147625" y="2123125"/>
              <a:ext cx="278625" cy="234075"/>
            </a:xfrm>
            <a:custGeom>
              <a:avLst/>
              <a:gdLst/>
              <a:ahLst/>
              <a:cxnLst/>
              <a:rect l="l" t="t" r="r" b="b"/>
              <a:pathLst>
                <a:path w="11145" h="9363" extrusionOk="0">
                  <a:moveTo>
                    <a:pt x="212" y="1"/>
                  </a:moveTo>
                  <a:cubicBezTo>
                    <a:pt x="201" y="1"/>
                    <a:pt x="189" y="1"/>
                    <a:pt x="177" y="2"/>
                  </a:cubicBezTo>
                  <a:cubicBezTo>
                    <a:pt x="6" y="6"/>
                    <a:pt x="0" y="278"/>
                    <a:pt x="177" y="282"/>
                  </a:cubicBezTo>
                  <a:cubicBezTo>
                    <a:pt x="191" y="280"/>
                    <a:pt x="204" y="279"/>
                    <a:pt x="218" y="279"/>
                  </a:cubicBezTo>
                  <a:cubicBezTo>
                    <a:pt x="392" y="279"/>
                    <a:pt x="497" y="457"/>
                    <a:pt x="664" y="489"/>
                  </a:cubicBezTo>
                  <a:cubicBezTo>
                    <a:pt x="677" y="491"/>
                    <a:pt x="689" y="492"/>
                    <a:pt x="701" y="492"/>
                  </a:cubicBezTo>
                  <a:cubicBezTo>
                    <a:pt x="800" y="492"/>
                    <a:pt x="892" y="433"/>
                    <a:pt x="993" y="433"/>
                  </a:cubicBezTo>
                  <a:cubicBezTo>
                    <a:pt x="1001" y="433"/>
                    <a:pt x="1010" y="433"/>
                    <a:pt x="1018" y="434"/>
                  </a:cubicBezTo>
                  <a:cubicBezTo>
                    <a:pt x="1163" y="455"/>
                    <a:pt x="1298" y="533"/>
                    <a:pt x="1409" y="628"/>
                  </a:cubicBezTo>
                  <a:cubicBezTo>
                    <a:pt x="1522" y="740"/>
                    <a:pt x="1601" y="886"/>
                    <a:pt x="1728" y="985"/>
                  </a:cubicBezTo>
                  <a:cubicBezTo>
                    <a:pt x="1783" y="1031"/>
                    <a:pt x="1838" y="1047"/>
                    <a:pt x="1894" y="1047"/>
                  </a:cubicBezTo>
                  <a:cubicBezTo>
                    <a:pt x="1985" y="1047"/>
                    <a:pt x="2078" y="1005"/>
                    <a:pt x="2173" y="978"/>
                  </a:cubicBezTo>
                  <a:cubicBezTo>
                    <a:pt x="2213" y="969"/>
                    <a:pt x="2254" y="964"/>
                    <a:pt x="2295" y="964"/>
                  </a:cubicBezTo>
                  <a:cubicBezTo>
                    <a:pt x="2371" y="964"/>
                    <a:pt x="2448" y="980"/>
                    <a:pt x="2521" y="1005"/>
                  </a:cubicBezTo>
                  <a:cubicBezTo>
                    <a:pt x="2681" y="1067"/>
                    <a:pt x="2774" y="1216"/>
                    <a:pt x="2884" y="1338"/>
                  </a:cubicBezTo>
                  <a:cubicBezTo>
                    <a:pt x="2969" y="1439"/>
                    <a:pt x="3105" y="1415"/>
                    <a:pt x="3222" y="1422"/>
                  </a:cubicBezTo>
                  <a:cubicBezTo>
                    <a:pt x="3548" y="1430"/>
                    <a:pt x="3892" y="1453"/>
                    <a:pt x="4170" y="1642"/>
                  </a:cubicBezTo>
                  <a:cubicBezTo>
                    <a:pt x="4328" y="1752"/>
                    <a:pt x="4369" y="1960"/>
                    <a:pt x="4510" y="2086"/>
                  </a:cubicBezTo>
                  <a:cubicBezTo>
                    <a:pt x="4550" y="2119"/>
                    <a:pt x="4595" y="2129"/>
                    <a:pt x="4642" y="2129"/>
                  </a:cubicBezTo>
                  <a:cubicBezTo>
                    <a:pt x="4714" y="2129"/>
                    <a:pt x="4790" y="2106"/>
                    <a:pt x="4860" y="2104"/>
                  </a:cubicBezTo>
                  <a:cubicBezTo>
                    <a:pt x="4891" y="2104"/>
                    <a:pt x="4921" y="2103"/>
                    <a:pt x="4951" y="2103"/>
                  </a:cubicBezTo>
                  <a:cubicBezTo>
                    <a:pt x="5162" y="2103"/>
                    <a:pt x="5372" y="2118"/>
                    <a:pt x="5579" y="2157"/>
                  </a:cubicBezTo>
                  <a:cubicBezTo>
                    <a:pt x="5654" y="2173"/>
                    <a:pt x="5727" y="2197"/>
                    <a:pt x="5789" y="2243"/>
                  </a:cubicBezTo>
                  <a:cubicBezTo>
                    <a:pt x="5982" y="2378"/>
                    <a:pt x="6150" y="2542"/>
                    <a:pt x="6273" y="2744"/>
                  </a:cubicBezTo>
                  <a:cubicBezTo>
                    <a:pt x="6474" y="3047"/>
                    <a:pt x="6607" y="3551"/>
                    <a:pt x="7044" y="3551"/>
                  </a:cubicBezTo>
                  <a:cubicBezTo>
                    <a:pt x="7045" y="3551"/>
                    <a:pt x="7045" y="3551"/>
                    <a:pt x="7046" y="3551"/>
                  </a:cubicBezTo>
                  <a:cubicBezTo>
                    <a:pt x="7053" y="3551"/>
                    <a:pt x="7060" y="3551"/>
                    <a:pt x="7067" y="3551"/>
                  </a:cubicBezTo>
                  <a:cubicBezTo>
                    <a:pt x="7542" y="3551"/>
                    <a:pt x="7941" y="3667"/>
                    <a:pt x="8107" y="4164"/>
                  </a:cubicBezTo>
                  <a:cubicBezTo>
                    <a:pt x="8164" y="4323"/>
                    <a:pt x="8166" y="4535"/>
                    <a:pt x="8342" y="4611"/>
                  </a:cubicBezTo>
                  <a:cubicBezTo>
                    <a:pt x="8435" y="4646"/>
                    <a:pt x="8538" y="4643"/>
                    <a:pt x="8630" y="4683"/>
                  </a:cubicBezTo>
                  <a:cubicBezTo>
                    <a:pt x="8783" y="4741"/>
                    <a:pt x="8917" y="4833"/>
                    <a:pt x="9036" y="4942"/>
                  </a:cubicBezTo>
                  <a:cubicBezTo>
                    <a:pt x="9211" y="5099"/>
                    <a:pt x="9256" y="5342"/>
                    <a:pt x="9274" y="5567"/>
                  </a:cubicBezTo>
                  <a:cubicBezTo>
                    <a:pt x="9304" y="5825"/>
                    <a:pt x="9177" y="6232"/>
                    <a:pt x="9391" y="6421"/>
                  </a:cubicBezTo>
                  <a:cubicBezTo>
                    <a:pt x="9528" y="6501"/>
                    <a:pt x="9705" y="6485"/>
                    <a:pt x="9845" y="6565"/>
                  </a:cubicBezTo>
                  <a:cubicBezTo>
                    <a:pt x="10161" y="6737"/>
                    <a:pt x="10135" y="7142"/>
                    <a:pt x="9958" y="7408"/>
                  </a:cubicBezTo>
                  <a:cubicBezTo>
                    <a:pt x="9814" y="7601"/>
                    <a:pt x="9685" y="7897"/>
                    <a:pt x="9943" y="8058"/>
                  </a:cubicBezTo>
                  <a:cubicBezTo>
                    <a:pt x="10168" y="8125"/>
                    <a:pt x="10428" y="8084"/>
                    <a:pt x="10628" y="8232"/>
                  </a:cubicBezTo>
                  <a:cubicBezTo>
                    <a:pt x="10887" y="8404"/>
                    <a:pt x="10814" y="8631"/>
                    <a:pt x="10652" y="8851"/>
                  </a:cubicBezTo>
                  <a:cubicBezTo>
                    <a:pt x="10584" y="8933"/>
                    <a:pt x="10481" y="8982"/>
                    <a:pt x="10430" y="9078"/>
                  </a:cubicBezTo>
                  <a:cubicBezTo>
                    <a:pt x="10399" y="9135"/>
                    <a:pt x="10388" y="9198"/>
                    <a:pt x="10402" y="9260"/>
                  </a:cubicBezTo>
                  <a:cubicBezTo>
                    <a:pt x="10418" y="9326"/>
                    <a:pt x="10476" y="9362"/>
                    <a:pt x="10533" y="9362"/>
                  </a:cubicBezTo>
                  <a:cubicBezTo>
                    <a:pt x="10588" y="9362"/>
                    <a:pt x="10642" y="9330"/>
                    <a:pt x="10659" y="9260"/>
                  </a:cubicBezTo>
                  <a:cubicBezTo>
                    <a:pt x="10663" y="9248"/>
                    <a:pt x="10664" y="9235"/>
                    <a:pt x="10664" y="9221"/>
                  </a:cubicBezTo>
                  <a:cubicBezTo>
                    <a:pt x="10859" y="9071"/>
                    <a:pt x="11002" y="8869"/>
                    <a:pt x="11063" y="8629"/>
                  </a:cubicBezTo>
                  <a:cubicBezTo>
                    <a:pt x="11144" y="8300"/>
                    <a:pt x="10881" y="7990"/>
                    <a:pt x="10582" y="7889"/>
                  </a:cubicBezTo>
                  <a:cubicBezTo>
                    <a:pt x="10417" y="7827"/>
                    <a:pt x="10241" y="7812"/>
                    <a:pt x="10067" y="7796"/>
                  </a:cubicBezTo>
                  <a:cubicBezTo>
                    <a:pt x="10056" y="7757"/>
                    <a:pt x="10108" y="7691"/>
                    <a:pt x="10117" y="7665"/>
                  </a:cubicBezTo>
                  <a:cubicBezTo>
                    <a:pt x="10212" y="7528"/>
                    <a:pt x="10294" y="7380"/>
                    <a:pt x="10326" y="7214"/>
                  </a:cubicBezTo>
                  <a:cubicBezTo>
                    <a:pt x="10475" y="6653"/>
                    <a:pt x="10092" y="6247"/>
                    <a:pt x="9547" y="6186"/>
                  </a:cubicBezTo>
                  <a:cubicBezTo>
                    <a:pt x="9502" y="5860"/>
                    <a:pt x="9575" y="5522"/>
                    <a:pt x="9472" y="5202"/>
                  </a:cubicBezTo>
                  <a:cubicBezTo>
                    <a:pt x="9353" y="4735"/>
                    <a:pt x="8876" y="4439"/>
                    <a:pt x="8426" y="4367"/>
                  </a:cubicBezTo>
                  <a:cubicBezTo>
                    <a:pt x="8368" y="4216"/>
                    <a:pt x="8349" y="4048"/>
                    <a:pt x="8271" y="3903"/>
                  </a:cubicBezTo>
                  <a:cubicBezTo>
                    <a:pt x="8199" y="3752"/>
                    <a:pt x="8094" y="3625"/>
                    <a:pt x="7964" y="3520"/>
                  </a:cubicBezTo>
                  <a:cubicBezTo>
                    <a:pt x="7704" y="3295"/>
                    <a:pt x="7354" y="3272"/>
                    <a:pt x="7026" y="3258"/>
                  </a:cubicBezTo>
                  <a:cubicBezTo>
                    <a:pt x="6957" y="3258"/>
                    <a:pt x="6898" y="3210"/>
                    <a:pt x="6854" y="3158"/>
                  </a:cubicBezTo>
                  <a:cubicBezTo>
                    <a:pt x="6693" y="2940"/>
                    <a:pt x="6598" y="2681"/>
                    <a:pt x="6438" y="2462"/>
                  </a:cubicBezTo>
                  <a:cubicBezTo>
                    <a:pt x="6307" y="2273"/>
                    <a:pt x="6133" y="2117"/>
                    <a:pt x="5945" y="1987"/>
                  </a:cubicBezTo>
                  <a:cubicBezTo>
                    <a:pt x="5759" y="1854"/>
                    <a:pt x="5522" y="1843"/>
                    <a:pt x="5302" y="1822"/>
                  </a:cubicBezTo>
                  <a:cubicBezTo>
                    <a:pt x="5199" y="1815"/>
                    <a:pt x="5095" y="1809"/>
                    <a:pt x="4992" y="1809"/>
                  </a:cubicBezTo>
                  <a:cubicBezTo>
                    <a:pt x="4880" y="1809"/>
                    <a:pt x="4767" y="1816"/>
                    <a:pt x="4656" y="1837"/>
                  </a:cubicBezTo>
                  <a:cubicBezTo>
                    <a:pt x="4349" y="1198"/>
                    <a:pt x="3715" y="1133"/>
                    <a:pt x="3078" y="1126"/>
                  </a:cubicBezTo>
                  <a:cubicBezTo>
                    <a:pt x="2880" y="828"/>
                    <a:pt x="2604" y="653"/>
                    <a:pt x="2290" y="653"/>
                  </a:cubicBezTo>
                  <a:cubicBezTo>
                    <a:pt x="2168" y="653"/>
                    <a:pt x="2040" y="679"/>
                    <a:pt x="1908" y="735"/>
                  </a:cubicBezTo>
                  <a:cubicBezTo>
                    <a:pt x="1789" y="637"/>
                    <a:pt x="1717" y="491"/>
                    <a:pt x="1599" y="391"/>
                  </a:cubicBezTo>
                  <a:cubicBezTo>
                    <a:pt x="1434" y="248"/>
                    <a:pt x="1217" y="134"/>
                    <a:pt x="996" y="134"/>
                  </a:cubicBezTo>
                  <a:cubicBezTo>
                    <a:pt x="943" y="134"/>
                    <a:pt x="891" y="140"/>
                    <a:pt x="838" y="154"/>
                  </a:cubicBezTo>
                  <a:cubicBezTo>
                    <a:pt x="790" y="164"/>
                    <a:pt x="745" y="184"/>
                    <a:pt x="698" y="195"/>
                  </a:cubicBezTo>
                  <a:cubicBezTo>
                    <a:pt x="657" y="177"/>
                    <a:pt x="623" y="149"/>
                    <a:pt x="586" y="125"/>
                  </a:cubicBezTo>
                  <a:cubicBezTo>
                    <a:pt x="479" y="43"/>
                    <a:pt x="347"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7797350" y="2090875"/>
              <a:ext cx="358600" cy="197800"/>
            </a:xfrm>
            <a:custGeom>
              <a:avLst/>
              <a:gdLst/>
              <a:ahLst/>
              <a:cxnLst/>
              <a:rect l="l" t="t" r="r" b="b"/>
              <a:pathLst>
                <a:path w="14344" h="7912" extrusionOk="0">
                  <a:moveTo>
                    <a:pt x="9987" y="1"/>
                  </a:moveTo>
                  <a:cubicBezTo>
                    <a:pt x="9868" y="1"/>
                    <a:pt x="9749" y="13"/>
                    <a:pt x="9635" y="33"/>
                  </a:cubicBezTo>
                  <a:cubicBezTo>
                    <a:pt x="9330" y="70"/>
                    <a:pt x="9029" y="166"/>
                    <a:pt x="8778" y="344"/>
                  </a:cubicBezTo>
                  <a:cubicBezTo>
                    <a:pt x="8616" y="227"/>
                    <a:pt x="8427" y="128"/>
                    <a:pt x="8227" y="128"/>
                  </a:cubicBezTo>
                  <a:cubicBezTo>
                    <a:pt x="8175" y="128"/>
                    <a:pt x="8123" y="135"/>
                    <a:pt x="8070" y="150"/>
                  </a:cubicBezTo>
                  <a:cubicBezTo>
                    <a:pt x="7717" y="241"/>
                    <a:pt x="7400" y="478"/>
                    <a:pt x="7175" y="762"/>
                  </a:cubicBezTo>
                  <a:cubicBezTo>
                    <a:pt x="7076" y="595"/>
                    <a:pt x="6926" y="532"/>
                    <a:pt x="6764" y="532"/>
                  </a:cubicBezTo>
                  <a:cubicBezTo>
                    <a:pt x="6563" y="532"/>
                    <a:pt x="6344" y="629"/>
                    <a:pt x="6183" y="743"/>
                  </a:cubicBezTo>
                  <a:cubicBezTo>
                    <a:pt x="5969" y="876"/>
                    <a:pt x="5752" y="1023"/>
                    <a:pt x="5608" y="1233"/>
                  </a:cubicBezTo>
                  <a:cubicBezTo>
                    <a:pt x="5513" y="1158"/>
                    <a:pt x="5411" y="1126"/>
                    <a:pt x="5308" y="1126"/>
                  </a:cubicBezTo>
                  <a:cubicBezTo>
                    <a:pt x="5021" y="1126"/>
                    <a:pt x="4735" y="1378"/>
                    <a:pt x="4623" y="1641"/>
                  </a:cubicBezTo>
                  <a:cubicBezTo>
                    <a:pt x="4464" y="1545"/>
                    <a:pt x="4292" y="1495"/>
                    <a:pt x="4130" y="1495"/>
                  </a:cubicBezTo>
                  <a:cubicBezTo>
                    <a:pt x="3824" y="1495"/>
                    <a:pt x="3553" y="1673"/>
                    <a:pt x="3475" y="2049"/>
                  </a:cubicBezTo>
                  <a:cubicBezTo>
                    <a:pt x="3381" y="2023"/>
                    <a:pt x="3280" y="2002"/>
                    <a:pt x="3181" y="2002"/>
                  </a:cubicBezTo>
                  <a:cubicBezTo>
                    <a:pt x="3086" y="2002"/>
                    <a:pt x="2993" y="2022"/>
                    <a:pt x="2910" y="2076"/>
                  </a:cubicBezTo>
                  <a:cubicBezTo>
                    <a:pt x="2609" y="2305"/>
                    <a:pt x="2517" y="2718"/>
                    <a:pt x="2496" y="3077"/>
                  </a:cubicBezTo>
                  <a:cubicBezTo>
                    <a:pt x="1981" y="3121"/>
                    <a:pt x="1771" y="3674"/>
                    <a:pt x="1826" y="4129"/>
                  </a:cubicBezTo>
                  <a:cubicBezTo>
                    <a:pt x="1425" y="4197"/>
                    <a:pt x="1280" y="4650"/>
                    <a:pt x="1267" y="5007"/>
                  </a:cubicBezTo>
                  <a:cubicBezTo>
                    <a:pt x="830" y="5040"/>
                    <a:pt x="705" y="5564"/>
                    <a:pt x="702" y="5927"/>
                  </a:cubicBezTo>
                  <a:cubicBezTo>
                    <a:pt x="260" y="6004"/>
                    <a:pt x="135" y="6531"/>
                    <a:pt x="175" y="6916"/>
                  </a:cubicBezTo>
                  <a:cubicBezTo>
                    <a:pt x="1" y="7129"/>
                    <a:pt x="20" y="7422"/>
                    <a:pt x="92" y="7671"/>
                  </a:cubicBezTo>
                  <a:cubicBezTo>
                    <a:pt x="103" y="7768"/>
                    <a:pt x="113" y="7912"/>
                    <a:pt x="235" y="7912"/>
                  </a:cubicBezTo>
                  <a:cubicBezTo>
                    <a:pt x="242" y="7912"/>
                    <a:pt x="248" y="7911"/>
                    <a:pt x="255" y="7911"/>
                  </a:cubicBezTo>
                  <a:lnTo>
                    <a:pt x="255" y="7911"/>
                  </a:lnTo>
                  <a:lnTo>
                    <a:pt x="254" y="7912"/>
                  </a:lnTo>
                  <a:cubicBezTo>
                    <a:pt x="553" y="7841"/>
                    <a:pt x="113" y="7317"/>
                    <a:pt x="394" y="7045"/>
                  </a:cubicBezTo>
                  <a:cubicBezTo>
                    <a:pt x="432" y="6993"/>
                    <a:pt x="425" y="6927"/>
                    <a:pt x="413" y="6869"/>
                  </a:cubicBezTo>
                  <a:cubicBezTo>
                    <a:pt x="399" y="6614"/>
                    <a:pt x="441" y="6236"/>
                    <a:pt x="742" y="6172"/>
                  </a:cubicBezTo>
                  <a:cubicBezTo>
                    <a:pt x="894" y="6165"/>
                    <a:pt x="1029" y="6104"/>
                    <a:pt x="945" y="5935"/>
                  </a:cubicBezTo>
                  <a:cubicBezTo>
                    <a:pt x="919" y="5803"/>
                    <a:pt x="975" y="5667"/>
                    <a:pt x="1006" y="5539"/>
                  </a:cubicBezTo>
                  <a:cubicBezTo>
                    <a:pt x="1033" y="5439"/>
                    <a:pt x="1077" y="5369"/>
                    <a:pt x="1159" y="5310"/>
                  </a:cubicBezTo>
                  <a:cubicBezTo>
                    <a:pt x="1252" y="5242"/>
                    <a:pt x="1389" y="5302"/>
                    <a:pt x="1478" y="5222"/>
                  </a:cubicBezTo>
                  <a:cubicBezTo>
                    <a:pt x="1537" y="5175"/>
                    <a:pt x="1534" y="5095"/>
                    <a:pt x="1526" y="5027"/>
                  </a:cubicBezTo>
                  <a:cubicBezTo>
                    <a:pt x="1539" y="4825"/>
                    <a:pt x="1584" y="4580"/>
                    <a:pt x="1761" y="4457"/>
                  </a:cubicBezTo>
                  <a:cubicBezTo>
                    <a:pt x="1864" y="4402"/>
                    <a:pt x="2010" y="4426"/>
                    <a:pt x="2086" y="4323"/>
                  </a:cubicBezTo>
                  <a:cubicBezTo>
                    <a:pt x="2143" y="4247"/>
                    <a:pt x="2118" y="4153"/>
                    <a:pt x="2108" y="4066"/>
                  </a:cubicBezTo>
                  <a:cubicBezTo>
                    <a:pt x="2104" y="3868"/>
                    <a:pt x="2130" y="3644"/>
                    <a:pt x="2278" y="3498"/>
                  </a:cubicBezTo>
                  <a:cubicBezTo>
                    <a:pt x="2395" y="3369"/>
                    <a:pt x="2596" y="3424"/>
                    <a:pt x="2717" y="3308"/>
                  </a:cubicBezTo>
                  <a:cubicBezTo>
                    <a:pt x="2776" y="3249"/>
                    <a:pt x="2791" y="3168"/>
                    <a:pt x="2789" y="3089"/>
                  </a:cubicBezTo>
                  <a:cubicBezTo>
                    <a:pt x="2802" y="2849"/>
                    <a:pt x="2848" y="2609"/>
                    <a:pt x="2986" y="2408"/>
                  </a:cubicBezTo>
                  <a:cubicBezTo>
                    <a:pt x="3023" y="2338"/>
                    <a:pt x="3090" y="2305"/>
                    <a:pt x="3165" y="2296"/>
                  </a:cubicBezTo>
                  <a:cubicBezTo>
                    <a:pt x="3168" y="2296"/>
                    <a:pt x="3172" y="2296"/>
                    <a:pt x="3175" y="2296"/>
                  </a:cubicBezTo>
                  <a:cubicBezTo>
                    <a:pt x="3268" y="2296"/>
                    <a:pt x="3372" y="2324"/>
                    <a:pt x="3447" y="2340"/>
                  </a:cubicBezTo>
                  <a:cubicBezTo>
                    <a:pt x="3478" y="2349"/>
                    <a:pt x="3510" y="2356"/>
                    <a:pt x="3542" y="2356"/>
                  </a:cubicBezTo>
                  <a:cubicBezTo>
                    <a:pt x="3577" y="2356"/>
                    <a:pt x="3612" y="2348"/>
                    <a:pt x="3642" y="2326"/>
                  </a:cubicBezTo>
                  <a:cubicBezTo>
                    <a:pt x="3695" y="2294"/>
                    <a:pt x="3712" y="2231"/>
                    <a:pt x="3721" y="2175"/>
                  </a:cubicBezTo>
                  <a:cubicBezTo>
                    <a:pt x="3744" y="2073"/>
                    <a:pt x="3776" y="1970"/>
                    <a:pt x="3840" y="1888"/>
                  </a:cubicBezTo>
                  <a:cubicBezTo>
                    <a:pt x="3861" y="1865"/>
                    <a:pt x="3883" y="1843"/>
                    <a:pt x="3909" y="1828"/>
                  </a:cubicBezTo>
                  <a:cubicBezTo>
                    <a:pt x="3978" y="1795"/>
                    <a:pt x="4048" y="1781"/>
                    <a:pt x="4118" y="1781"/>
                  </a:cubicBezTo>
                  <a:cubicBezTo>
                    <a:pt x="4277" y="1781"/>
                    <a:pt x="4435" y="1853"/>
                    <a:pt x="4569" y="1941"/>
                  </a:cubicBezTo>
                  <a:cubicBezTo>
                    <a:pt x="4613" y="1964"/>
                    <a:pt x="4652" y="1975"/>
                    <a:pt x="4686" y="1975"/>
                  </a:cubicBezTo>
                  <a:cubicBezTo>
                    <a:pt x="4789" y="1975"/>
                    <a:pt x="4846" y="1880"/>
                    <a:pt x="4880" y="1758"/>
                  </a:cubicBezTo>
                  <a:cubicBezTo>
                    <a:pt x="4924" y="1660"/>
                    <a:pt x="4994" y="1580"/>
                    <a:pt x="5083" y="1519"/>
                  </a:cubicBezTo>
                  <a:cubicBezTo>
                    <a:pt x="5170" y="1450"/>
                    <a:pt x="5233" y="1426"/>
                    <a:pt x="5287" y="1426"/>
                  </a:cubicBezTo>
                  <a:cubicBezTo>
                    <a:pt x="5414" y="1426"/>
                    <a:pt x="5481" y="1564"/>
                    <a:pt x="5657" y="1564"/>
                  </a:cubicBezTo>
                  <a:cubicBezTo>
                    <a:pt x="5661" y="1564"/>
                    <a:pt x="5666" y="1564"/>
                    <a:pt x="5671" y="1564"/>
                  </a:cubicBezTo>
                  <a:cubicBezTo>
                    <a:pt x="5780" y="1545"/>
                    <a:pt x="5824" y="1429"/>
                    <a:pt x="5888" y="1352"/>
                  </a:cubicBezTo>
                  <a:cubicBezTo>
                    <a:pt x="6056" y="1166"/>
                    <a:pt x="6273" y="1034"/>
                    <a:pt x="6489" y="909"/>
                  </a:cubicBezTo>
                  <a:cubicBezTo>
                    <a:pt x="6578" y="861"/>
                    <a:pt x="6674" y="825"/>
                    <a:pt x="6761" y="825"/>
                  </a:cubicBezTo>
                  <a:cubicBezTo>
                    <a:pt x="6864" y="825"/>
                    <a:pt x="6953" y="875"/>
                    <a:pt x="7000" y="1015"/>
                  </a:cubicBezTo>
                  <a:cubicBezTo>
                    <a:pt x="7031" y="1092"/>
                    <a:pt x="7095" y="1134"/>
                    <a:pt x="7158" y="1134"/>
                  </a:cubicBezTo>
                  <a:cubicBezTo>
                    <a:pt x="7212" y="1134"/>
                    <a:pt x="7266" y="1104"/>
                    <a:pt x="7298" y="1041"/>
                  </a:cubicBezTo>
                  <a:cubicBezTo>
                    <a:pt x="7447" y="802"/>
                    <a:pt x="7667" y="621"/>
                    <a:pt x="7910" y="484"/>
                  </a:cubicBezTo>
                  <a:cubicBezTo>
                    <a:pt x="8012" y="430"/>
                    <a:pt x="8128" y="393"/>
                    <a:pt x="8243" y="393"/>
                  </a:cubicBezTo>
                  <a:cubicBezTo>
                    <a:pt x="8324" y="393"/>
                    <a:pt x="8405" y="412"/>
                    <a:pt x="8478" y="457"/>
                  </a:cubicBezTo>
                  <a:cubicBezTo>
                    <a:pt x="8585" y="511"/>
                    <a:pt x="8673" y="613"/>
                    <a:pt x="8798" y="619"/>
                  </a:cubicBezTo>
                  <a:cubicBezTo>
                    <a:pt x="8899" y="605"/>
                    <a:pt x="8972" y="511"/>
                    <a:pt x="9074" y="468"/>
                  </a:cubicBezTo>
                  <a:cubicBezTo>
                    <a:pt x="9347" y="342"/>
                    <a:pt x="9654" y="279"/>
                    <a:pt x="9957" y="279"/>
                  </a:cubicBezTo>
                  <a:cubicBezTo>
                    <a:pt x="10053" y="279"/>
                    <a:pt x="10149" y="286"/>
                    <a:pt x="10243" y="298"/>
                  </a:cubicBezTo>
                  <a:cubicBezTo>
                    <a:pt x="10416" y="342"/>
                    <a:pt x="10586" y="435"/>
                    <a:pt x="10688" y="584"/>
                  </a:cubicBezTo>
                  <a:cubicBezTo>
                    <a:pt x="10749" y="672"/>
                    <a:pt x="10771" y="792"/>
                    <a:pt x="10861" y="856"/>
                  </a:cubicBezTo>
                  <a:cubicBezTo>
                    <a:pt x="10882" y="870"/>
                    <a:pt x="10905" y="876"/>
                    <a:pt x="10929" y="876"/>
                  </a:cubicBezTo>
                  <a:cubicBezTo>
                    <a:pt x="10972" y="876"/>
                    <a:pt x="11016" y="856"/>
                    <a:pt x="11049" y="828"/>
                  </a:cubicBezTo>
                  <a:cubicBezTo>
                    <a:pt x="11117" y="784"/>
                    <a:pt x="11194" y="752"/>
                    <a:pt x="11270" y="720"/>
                  </a:cubicBezTo>
                  <a:cubicBezTo>
                    <a:pt x="11391" y="672"/>
                    <a:pt x="11524" y="647"/>
                    <a:pt x="11656" y="647"/>
                  </a:cubicBezTo>
                  <a:cubicBezTo>
                    <a:pt x="11910" y="647"/>
                    <a:pt x="12163" y="739"/>
                    <a:pt x="12332" y="935"/>
                  </a:cubicBezTo>
                  <a:cubicBezTo>
                    <a:pt x="12429" y="1027"/>
                    <a:pt x="12550" y="1123"/>
                    <a:pt x="12688" y="1123"/>
                  </a:cubicBezTo>
                  <a:cubicBezTo>
                    <a:pt x="12708" y="1123"/>
                    <a:pt x="12729" y="1121"/>
                    <a:pt x="12750" y="1117"/>
                  </a:cubicBezTo>
                  <a:cubicBezTo>
                    <a:pt x="12890" y="1068"/>
                    <a:pt x="13001" y="1045"/>
                    <a:pt x="13094" y="1045"/>
                  </a:cubicBezTo>
                  <a:cubicBezTo>
                    <a:pt x="13397" y="1045"/>
                    <a:pt x="13495" y="1290"/>
                    <a:pt x="13685" y="1656"/>
                  </a:cubicBezTo>
                  <a:cubicBezTo>
                    <a:pt x="13711" y="1697"/>
                    <a:pt x="13762" y="1724"/>
                    <a:pt x="13811" y="1724"/>
                  </a:cubicBezTo>
                  <a:cubicBezTo>
                    <a:pt x="13818" y="1724"/>
                    <a:pt x="13826" y="1723"/>
                    <a:pt x="13833" y="1722"/>
                  </a:cubicBezTo>
                  <a:cubicBezTo>
                    <a:pt x="13896" y="1709"/>
                    <a:pt x="13948" y="1663"/>
                    <a:pt x="14011" y="1648"/>
                  </a:cubicBezTo>
                  <a:cubicBezTo>
                    <a:pt x="14022" y="1646"/>
                    <a:pt x="14032" y="1645"/>
                    <a:pt x="14042" y="1645"/>
                  </a:cubicBezTo>
                  <a:cubicBezTo>
                    <a:pt x="14081" y="1645"/>
                    <a:pt x="14119" y="1660"/>
                    <a:pt x="14159" y="1664"/>
                  </a:cubicBezTo>
                  <a:cubicBezTo>
                    <a:pt x="14318" y="1660"/>
                    <a:pt x="14343" y="1416"/>
                    <a:pt x="14178" y="1376"/>
                  </a:cubicBezTo>
                  <a:cubicBezTo>
                    <a:pt x="14135" y="1366"/>
                    <a:pt x="14090" y="1360"/>
                    <a:pt x="14045" y="1360"/>
                  </a:cubicBezTo>
                  <a:cubicBezTo>
                    <a:pt x="13981" y="1360"/>
                    <a:pt x="13917" y="1372"/>
                    <a:pt x="13858" y="1401"/>
                  </a:cubicBezTo>
                  <a:cubicBezTo>
                    <a:pt x="13717" y="1072"/>
                    <a:pt x="13505" y="756"/>
                    <a:pt x="13109" y="755"/>
                  </a:cubicBezTo>
                  <a:cubicBezTo>
                    <a:pt x="13092" y="752"/>
                    <a:pt x="13076" y="751"/>
                    <a:pt x="13059" y="751"/>
                  </a:cubicBezTo>
                  <a:cubicBezTo>
                    <a:pt x="12924" y="751"/>
                    <a:pt x="12798" y="823"/>
                    <a:pt x="12666" y="831"/>
                  </a:cubicBezTo>
                  <a:lnTo>
                    <a:pt x="12666" y="831"/>
                  </a:lnTo>
                  <a:cubicBezTo>
                    <a:pt x="12506" y="753"/>
                    <a:pt x="12405" y="587"/>
                    <a:pt x="12248" y="503"/>
                  </a:cubicBezTo>
                  <a:cubicBezTo>
                    <a:pt x="12066" y="410"/>
                    <a:pt x="11864" y="365"/>
                    <a:pt x="11662" y="365"/>
                  </a:cubicBezTo>
                  <a:cubicBezTo>
                    <a:pt x="11423" y="365"/>
                    <a:pt x="11184" y="428"/>
                    <a:pt x="10976" y="548"/>
                  </a:cubicBezTo>
                  <a:cubicBezTo>
                    <a:pt x="10792" y="141"/>
                    <a:pt x="10394" y="1"/>
                    <a:pt x="9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8238675" y="4101375"/>
              <a:ext cx="19650" cy="315400"/>
            </a:xfrm>
            <a:custGeom>
              <a:avLst/>
              <a:gdLst/>
              <a:ahLst/>
              <a:cxnLst/>
              <a:rect l="l" t="t" r="r" b="b"/>
              <a:pathLst>
                <a:path w="786" h="12616" extrusionOk="0">
                  <a:moveTo>
                    <a:pt x="1" y="0"/>
                  </a:moveTo>
                  <a:lnTo>
                    <a:pt x="1" y="0"/>
                  </a:lnTo>
                  <a:cubicBezTo>
                    <a:pt x="32" y="1242"/>
                    <a:pt x="46" y="2485"/>
                    <a:pt x="129" y="3725"/>
                  </a:cubicBezTo>
                  <a:cubicBezTo>
                    <a:pt x="219" y="5828"/>
                    <a:pt x="386" y="7928"/>
                    <a:pt x="450" y="10033"/>
                  </a:cubicBezTo>
                  <a:cubicBezTo>
                    <a:pt x="477" y="10893"/>
                    <a:pt x="485" y="11754"/>
                    <a:pt x="493" y="12615"/>
                  </a:cubicBezTo>
                  <a:lnTo>
                    <a:pt x="786" y="12615"/>
                  </a:lnTo>
                  <a:cubicBezTo>
                    <a:pt x="780" y="11987"/>
                    <a:pt x="769" y="11359"/>
                    <a:pt x="745" y="10731"/>
                  </a:cubicBezTo>
                  <a:cubicBezTo>
                    <a:pt x="701" y="9268"/>
                    <a:pt x="643" y="7807"/>
                    <a:pt x="548" y="6347"/>
                  </a:cubicBezTo>
                  <a:cubicBezTo>
                    <a:pt x="485" y="5457"/>
                    <a:pt x="410" y="4567"/>
                    <a:pt x="377" y="3675"/>
                  </a:cubicBezTo>
                  <a:cubicBezTo>
                    <a:pt x="321" y="2485"/>
                    <a:pt x="287" y="1295"/>
                    <a:pt x="271" y="104"/>
                  </a:cubicBezTo>
                  <a:cubicBezTo>
                    <a:pt x="269" y="73"/>
                    <a:pt x="269" y="43"/>
                    <a:pt x="268" y="12"/>
                  </a:cubicBezTo>
                  <a:cubicBezTo>
                    <a:pt x="179" y="7"/>
                    <a:pt x="90" y="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7356050" y="4061275"/>
              <a:ext cx="23275" cy="355500"/>
            </a:xfrm>
            <a:custGeom>
              <a:avLst/>
              <a:gdLst/>
              <a:ahLst/>
              <a:cxnLst/>
              <a:rect l="l" t="t" r="r" b="b"/>
              <a:pathLst>
                <a:path w="931" h="14220" extrusionOk="0">
                  <a:moveTo>
                    <a:pt x="662" y="1"/>
                  </a:moveTo>
                  <a:cubicBezTo>
                    <a:pt x="493" y="1211"/>
                    <a:pt x="427" y="2438"/>
                    <a:pt x="352" y="3653"/>
                  </a:cubicBezTo>
                  <a:cubicBezTo>
                    <a:pt x="127" y="6418"/>
                    <a:pt x="44" y="9190"/>
                    <a:pt x="10" y="11963"/>
                  </a:cubicBezTo>
                  <a:cubicBezTo>
                    <a:pt x="6" y="12715"/>
                    <a:pt x="0" y="13466"/>
                    <a:pt x="0" y="14219"/>
                  </a:cubicBezTo>
                  <a:lnTo>
                    <a:pt x="267" y="14219"/>
                  </a:lnTo>
                  <a:cubicBezTo>
                    <a:pt x="280" y="13228"/>
                    <a:pt x="305" y="12237"/>
                    <a:pt x="308" y="11245"/>
                  </a:cubicBezTo>
                  <a:cubicBezTo>
                    <a:pt x="308" y="8737"/>
                    <a:pt x="461" y="6218"/>
                    <a:pt x="594" y="3717"/>
                  </a:cubicBezTo>
                  <a:cubicBezTo>
                    <a:pt x="675" y="2479"/>
                    <a:pt x="753" y="1240"/>
                    <a:pt x="931" y="12"/>
                  </a:cubicBezTo>
                  <a:cubicBezTo>
                    <a:pt x="841" y="9"/>
                    <a:pt x="751" y="4"/>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8120400" y="4096150"/>
              <a:ext cx="16025" cy="320625"/>
            </a:xfrm>
            <a:custGeom>
              <a:avLst/>
              <a:gdLst/>
              <a:ahLst/>
              <a:cxnLst/>
              <a:rect l="l" t="t" r="r" b="b"/>
              <a:pathLst>
                <a:path w="641" h="12825" extrusionOk="0">
                  <a:moveTo>
                    <a:pt x="378" y="1"/>
                  </a:moveTo>
                  <a:cubicBezTo>
                    <a:pt x="364" y="1422"/>
                    <a:pt x="286" y="2845"/>
                    <a:pt x="250" y="4265"/>
                  </a:cubicBezTo>
                  <a:cubicBezTo>
                    <a:pt x="142" y="7118"/>
                    <a:pt x="163" y="9974"/>
                    <a:pt x="0" y="12824"/>
                  </a:cubicBezTo>
                  <a:lnTo>
                    <a:pt x="287" y="12824"/>
                  </a:lnTo>
                  <a:cubicBezTo>
                    <a:pt x="296" y="12674"/>
                    <a:pt x="306" y="12526"/>
                    <a:pt x="314" y="12377"/>
                  </a:cubicBezTo>
                  <a:cubicBezTo>
                    <a:pt x="406" y="10407"/>
                    <a:pt x="428" y="8434"/>
                    <a:pt x="467" y="6462"/>
                  </a:cubicBezTo>
                  <a:cubicBezTo>
                    <a:pt x="473" y="5140"/>
                    <a:pt x="506" y="3821"/>
                    <a:pt x="563" y="2500"/>
                  </a:cubicBezTo>
                  <a:cubicBezTo>
                    <a:pt x="590" y="1672"/>
                    <a:pt x="626" y="844"/>
                    <a:pt x="641" y="16"/>
                  </a:cubicBezTo>
                  <a:cubicBezTo>
                    <a:pt x="568" y="12"/>
                    <a:pt x="496" y="7"/>
                    <a:pt x="423" y="3"/>
                  </a:cubicBezTo>
                  <a:cubicBezTo>
                    <a:pt x="408" y="2"/>
                    <a:pt x="393" y="2"/>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7798450" y="2333075"/>
              <a:ext cx="117200" cy="95825"/>
            </a:xfrm>
            <a:custGeom>
              <a:avLst/>
              <a:gdLst/>
              <a:ahLst/>
              <a:cxnLst/>
              <a:rect l="l" t="t" r="r" b="b"/>
              <a:pathLst>
                <a:path w="4688" h="3833" extrusionOk="0">
                  <a:moveTo>
                    <a:pt x="147" y="1"/>
                  </a:moveTo>
                  <a:cubicBezTo>
                    <a:pt x="107" y="1"/>
                    <a:pt x="68" y="20"/>
                    <a:pt x="43" y="54"/>
                  </a:cubicBezTo>
                  <a:cubicBezTo>
                    <a:pt x="0" y="114"/>
                    <a:pt x="10" y="203"/>
                    <a:pt x="67" y="249"/>
                  </a:cubicBezTo>
                  <a:cubicBezTo>
                    <a:pt x="84" y="263"/>
                    <a:pt x="102" y="277"/>
                    <a:pt x="119" y="290"/>
                  </a:cubicBezTo>
                  <a:cubicBezTo>
                    <a:pt x="150" y="316"/>
                    <a:pt x="182" y="342"/>
                    <a:pt x="215" y="368"/>
                  </a:cubicBezTo>
                  <a:cubicBezTo>
                    <a:pt x="813" y="852"/>
                    <a:pt x="1411" y="1338"/>
                    <a:pt x="2009" y="1824"/>
                  </a:cubicBezTo>
                  <a:cubicBezTo>
                    <a:pt x="2364" y="2112"/>
                    <a:pt x="2719" y="2398"/>
                    <a:pt x="3075" y="2685"/>
                  </a:cubicBezTo>
                  <a:cubicBezTo>
                    <a:pt x="3421" y="2967"/>
                    <a:pt x="3768" y="3251"/>
                    <a:pt x="4117" y="3532"/>
                  </a:cubicBezTo>
                  <a:cubicBezTo>
                    <a:pt x="4179" y="3583"/>
                    <a:pt x="4241" y="3632"/>
                    <a:pt x="4303" y="3683"/>
                  </a:cubicBezTo>
                  <a:cubicBezTo>
                    <a:pt x="4334" y="3708"/>
                    <a:pt x="4366" y="3734"/>
                    <a:pt x="4397" y="3758"/>
                  </a:cubicBezTo>
                  <a:cubicBezTo>
                    <a:pt x="4421" y="3777"/>
                    <a:pt x="4446" y="3800"/>
                    <a:pt x="4474" y="3815"/>
                  </a:cubicBezTo>
                  <a:cubicBezTo>
                    <a:pt x="4495" y="3827"/>
                    <a:pt x="4519" y="3833"/>
                    <a:pt x="4541" y="3833"/>
                  </a:cubicBezTo>
                  <a:cubicBezTo>
                    <a:pt x="4581" y="3833"/>
                    <a:pt x="4620" y="3814"/>
                    <a:pt x="4646" y="3778"/>
                  </a:cubicBezTo>
                  <a:cubicBezTo>
                    <a:pt x="4687" y="3720"/>
                    <a:pt x="4678" y="3644"/>
                    <a:pt x="4633" y="3592"/>
                  </a:cubicBezTo>
                  <a:cubicBezTo>
                    <a:pt x="4608" y="3562"/>
                    <a:pt x="4573" y="3538"/>
                    <a:pt x="4543" y="3513"/>
                  </a:cubicBezTo>
                  <a:cubicBezTo>
                    <a:pt x="4504" y="3481"/>
                    <a:pt x="4465" y="3450"/>
                    <a:pt x="4427" y="3419"/>
                  </a:cubicBezTo>
                  <a:cubicBezTo>
                    <a:pt x="4338" y="3346"/>
                    <a:pt x="4249" y="3275"/>
                    <a:pt x="4159" y="3203"/>
                  </a:cubicBezTo>
                  <a:cubicBezTo>
                    <a:pt x="3987" y="3064"/>
                    <a:pt x="3813" y="2924"/>
                    <a:pt x="3640" y="2786"/>
                  </a:cubicBezTo>
                  <a:cubicBezTo>
                    <a:pt x="3284" y="2499"/>
                    <a:pt x="2928" y="2211"/>
                    <a:pt x="2572" y="1923"/>
                  </a:cubicBezTo>
                  <a:cubicBezTo>
                    <a:pt x="1877" y="1360"/>
                    <a:pt x="1181" y="801"/>
                    <a:pt x="487" y="239"/>
                  </a:cubicBezTo>
                  <a:cubicBezTo>
                    <a:pt x="418" y="183"/>
                    <a:pt x="347" y="127"/>
                    <a:pt x="279" y="71"/>
                  </a:cubicBezTo>
                  <a:cubicBezTo>
                    <a:pt x="261" y="56"/>
                    <a:pt x="244" y="43"/>
                    <a:pt x="226" y="29"/>
                  </a:cubicBezTo>
                  <a:cubicBezTo>
                    <a:pt x="203" y="10"/>
                    <a:pt x="175"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7829225" y="2379225"/>
              <a:ext cx="35900" cy="68025"/>
            </a:xfrm>
            <a:custGeom>
              <a:avLst/>
              <a:gdLst/>
              <a:ahLst/>
              <a:cxnLst/>
              <a:rect l="l" t="t" r="r" b="b"/>
              <a:pathLst>
                <a:path w="1436" h="2721" extrusionOk="0">
                  <a:moveTo>
                    <a:pt x="962" y="0"/>
                  </a:moveTo>
                  <a:cubicBezTo>
                    <a:pt x="884" y="0"/>
                    <a:pt x="797" y="25"/>
                    <a:pt x="739" y="62"/>
                  </a:cubicBezTo>
                  <a:cubicBezTo>
                    <a:pt x="446" y="220"/>
                    <a:pt x="272" y="525"/>
                    <a:pt x="173" y="833"/>
                  </a:cubicBezTo>
                  <a:cubicBezTo>
                    <a:pt x="0" y="1280"/>
                    <a:pt x="87" y="1809"/>
                    <a:pt x="412" y="2166"/>
                  </a:cubicBezTo>
                  <a:cubicBezTo>
                    <a:pt x="629" y="2403"/>
                    <a:pt x="911" y="2581"/>
                    <a:pt x="1203" y="2711"/>
                  </a:cubicBezTo>
                  <a:cubicBezTo>
                    <a:pt x="1219" y="2718"/>
                    <a:pt x="1236" y="2721"/>
                    <a:pt x="1253" y="2721"/>
                  </a:cubicBezTo>
                  <a:cubicBezTo>
                    <a:pt x="1306" y="2721"/>
                    <a:pt x="1356" y="2689"/>
                    <a:pt x="1378" y="2636"/>
                  </a:cubicBezTo>
                  <a:cubicBezTo>
                    <a:pt x="1435" y="2468"/>
                    <a:pt x="1260" y="2437"/>
                    <a:pt x="1151" y="2377"/>
                  </a:cubicBezTo>
                  <a:cubicBezTo>
                    <a:pt x="617" y="2103"/>
                    <a:pt x="202" y="1634"/>
                    <a:pt x="405" y="1001"/>
                  </a:cubicBezTo>
                  <a:cubicBezTo>
                    <a:pt x="501" y="715"/>
                    <a:pt x="653" y="338"/>
                    <a:pt x="986" y="284"/>
                  </a:cubicBezTo>
                  <a:cubicBezTo>
                    <a:pt x="992" y="285"/>
                    <a:pt x="997" y="285"/>
                    <a:pt x="1003" y="285"/>
                  </a:cubicBezTo>
                  <a:cubicBezTo>
                    <a:pt x="1058" y="285"/>
                    <a:pt x="1107" y="251"/>
                    <a:pt x="1127" y="199"/>
                  </a:cubicBezTo>
                  <a:cubicBezTo>
                    <a:pt x="1167" y="52"/>
                    <a:pt x="1074"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8098750" y="2500350"/>
              <a:ext cx="49775" cy="33650"/>
            </a:xfrm>
            <a:custGeom>
              <a:avLst/>
              <a:gdLst/>
              <a:ahLst/>
              <a:cxnLst/>
              <a:rect l="l" t="t" r="r" b="b"/>
              <a:pathLst>
                <a:path w="1991" h="1346" extrusionOk="0">
                  <a:moveTo>
                    <a:pt x="167" y="1"/>
                  </a:moveTo>
                  <a:cubicBezTo>
                    <a:pt x="85" y="1"/>
                    <a:pt x="0" y="77"/>
                    <a:pt x="30" y="181"/>
                  </a:cubicBezTo>
                  <a:cubicBezTo>
                    <a:pt x="70" y="329"/>
                    <a:pt x="128" y="469"/>
                    <a:pt x="217" y="594"/>
                  </a:cubicBezTo>
                  <a:cubicBezTo>
                    <a:pt x="70" y="762"/>
                    <a:pt x="413" y="928"/>
                    <a:pt x="519" y="1025"/>
                  </a:cubicBezTo>
                  <a:cubicBezTo>
                    <a:pt x="755" y="1206"/>
                    <a:pt x="1041" y="1346"/>
                    <a:pt x="1342" y="1346"/>
                  </a:cubicBezTo>
                  <a:cubicBezTo>
                    <a:pt x="1380" y="1346"/>
                    <a:pt x="1419" y="1343"/>
                    <a:pt x="1459" y="1339"/>
                  </a:cubicBezTo>
                  <a:cubicBezTo>
                    <a:pt x="1569" y="1321"/>
                    <a:pt x="1732" y="1260"/>
                    <a:pt x="1698" y="1121"/>
                  </a:cubicBezTo>
                  <a:cubicBezTo>
                    <a:pt x="1767" y="1086"/>
                    <a:pt x="1837" y="1045"/>
                    <a:pt x="1892" y="990"/>
                  </a:cubicBezTo>
                  <a:cubicBezTo>
                    <a:pt x="1990" y="899"/>
                    <a:pt x="1923" y="737"/>
                    <a:pt x="1811" y="737"/>
                  </a:cubicBezTo>
                  <a:cubicBezTo>
                    <a:pt x="1789" y="737"/>
                    <a:pt x="1765" y="743"/>
                    <a:pt x="1741" y="756"/>
                  </a:cubicBezTo>
                  <a:cubicBezTo>
                    <a:pt x="1673" y="810"/>
                    <a:pt x="1604" y="854"/>
                    <a:pt x="1523" y="884"/>
                  </a:cubicBezTo>
                  <a:cubicBezTo>
                    <a:pt x="1446" y="921"/>
                    <a:pt x="1365" y="937"/>
                    <a:pt x="1283" y="937"/>
                  </a:cubicBezTo>
                  <a:cubicBezTo>
                    <a:pt x="866" y="937"/>
                    <a:pt x="422" y="510"/>
                    <a:pt x="305" y="148"/>
                  </a:cubicBezTo>
                  <a:cubicBezTo>
                    <a:pt x="297" y="121"/>
                    <a:pt x="292" y="106"/>
                    <a:pt x="285" y="87"/>
                  </a:cubicBezTo>
                  <a:cubicBezTo>
                    <a:pt x="261" y="26"/>
                    <a:pt x="21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8131600" y="2427725"/>
              <a:ext cx="56075" cy="17250"/>
            </a:xfrm>
            <a:custGeom>
              <a:avLst/>
              <a:gdLst/>
              <a:ahLst/>
              <a:cxnLst/>
              <a:rect l="l" t="t" r="r" b="b"/>
              <a:pathLst>
                <a:path w="2243" h="690" extrusionOk="0">
                  <a:moveTo>
                    <a:pt x="250" y="1"/>
                  </a:moveTo>
                  <a:cubicBezTo>
                    <a:pt x="216" y="1"/>
                    <a:pt x="183" y="16"/>
                    <a:pt x="149" y="56"/>
                  </a:cubicBezTo>
                  <a:cubicBezTo>
                    <a:pt x="0" y="273"/>
                    <a:pt x="490" y="460"/>
                    <a:pt x="639" y="530"/>
                  </a:cubicBezTo>
                  <a:cubicBezTo>
                    <a:pt x="879" y="626"/>
                    <a:pt x="1139" y="689"/>
                    <a:pt x="1398" y="689"/>
                  </a:cubicBezTo>
                  <a:cubicBezTo>
                    <a:pt x="1460" y="689"/>
                    <a:pt x="1522" y="686"/>
                    <a:pt x="1583" y="678"/>
                  </a:cubicBezTo>
                  <a:cubicBezTo>
                    <a:pt x="1768" y="668"/>
                    <a:pt x="2242" y="532"/>
                    <a:pt x="2134" y="278"/>
                  </a:cubicBezTo>
                  <a:cubicBezTo>
                    <a:pt x="2112" y="233"/>
                    <a:pt x="2066" y="210"/>
                    <a:pt x="2020" y="210"/>
                  </a:cubicBezTo>
                  <a:cubicBezTo>
                    <a:pt x="1980" y="210"/>
                    <a:pt x="1940" y="227"/>
                    <a:pt x="1915" y="261"/>
                  </a:cubicBezTo>
                  <a:cubicBezTo>
                    <a:pt x="1893" y="281"/>
                    <a:pt x="1868" y="297"/>
                    <a:pt x="1841" y="312"/>
                  </a:cubicBezTo>
                  <a:cubicBezTo>
                    <a:pt x="1702" y="386"/>
                    <a:pt x="1540" y="399"/>
                    <a:pt x="1383" y="399"/>
                  </a:cubicBezTo>
                  <a:cubicBezTo>
                    <a:pt x="1358" y="399"/>
                    <a:pt x="1334" y="399"/>
                    <a:pt x="1310" y="398"/>
                  </a:cubicBezTo>
                  <a:cubicBezTo>
                    <a:pt x="1046" y="374"/>
                    <a:pt x="789" y="299"/>
                    <a:pt x="554" y="176"/>
                  </a:cubicBezTo>
                  <a:cubicBezTo>
                    <a:pt x="448" y="136"/>
                    <a:pt x="349"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7952275" y="2487675"/>
              <a:ext cx="138275" cy="144800"/>
            </a:xfrm>
            <a:custGeom>
              <a:avLst/>
              <a:gdLst/>
              <a:ahLst/>
              <a:cxnLst/>
              <a:rect l="l" t="t" r="r" b="b"/>
              <a:pathLst>
                <a:path w="5531" h="5792" extrusionOk="0">
                  <a:moveTo>
                    <a:pt x="2768" y="1"/>
                  </a:moveTo>
                  <a:cubicBezTo>
                    <a:pt x="2628" y="1"/>
                    <a:pt x="2489" y="13"/>
                    <a:pt x="2349" y="32"/>
                  </a:cubicBezTo>
                  <a:cubicBezTo>
                    <a:pt x="1786" y="98"/>
                    <a:pt x="1235" y="319"/>
                    <a:pt x="814" y="706"/>
                  </a:cubicBezTo>
                  <a:cubicBezTo>
                    <a:pt x="0" y="1401"/>
                    <a:pt x="65" y="2595"/>
                    <a:pt x="302" y="3543"/>
                  </a:cubicBezTo>
                  <a:cubicBezTo>
                    <a:pt x="476" y="4156"/>
                    <a:pt x="782" y="4756"/>
                    <a:pt x="1283" y="5161"/>
                  </a:cubicBezTo>
                  <a:cubicBezTo>
                    <a:pt x="1751" y="5526"/>
                    <a:pt x="2339" y="5791"/>
                    <a:pt x="2938" y="5791"/>
                  </a:cubicBezTo>
                  <a:cubicBezTo>
                    <a:pt x="2993" y="5791"/>
                    <a:pt x="3049" y="5789"/>
                    <a:pt x="3104" y="5784"/>
                  </a:cubicBezTo>
                  <a:cubicBezTo>
                    <a:pt x="3699" y="5735"/>
                    <a:pt x="4240" y="5436"/>
                    <a:pt x="4661" y="5022"/>
                  </a:cubicBezTo>
                  <a:cubicBezTo>
                    <a:pt x="5182" y="4543"/>
                    <a:pt x="5512" y="3864"/>
                    <a:pt x="5511" y="3150"/>
                  </a:cubicBezTo>
                  <a:cubicBezTo>
                    <a:pt x="5531" y="2709"/>
                    <a:pt x="5420" y="2279"/>
                    <a:pt x="5230" y="1884"/>
                  </a:cubicBezTo>
                  <a:cubicBezTo>
                    <a:pt x="5000" y="1307"/>
                    <a:pt x="4605" y="797"/>
                    <a:pt x="4068" y="477"/>
                  </a:cubicBezTo>
                  <a:cubicBezTo>
                    <a:pt x="3767" y="291"/>
                    <a:pt x="3426" y="140"/>
                    <a:pt x="3069" y="118"/>
                  </a:cubicBezTo>
                  <a:cubicBezTo>
                    <a:pt x="3056" y="55"/>
                    <a:pt x="3004" y="11"/>
                    <a:pt x="2940" y="7"/>
                  </a:cubicBezTo>
                  <a:cubicBezTo>
                    <a:pt x="2882" y="3"/>
                    <a:pt x="2825" y="1"/>
                    <a:pt x="2768"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6"/>
          <p:cNvSpPr/>
          <p:nvPr/>
        </p:nvSpPr>
        <p:spPr>
          <a:xfrm>
            <a:off x="5566004" y="3810016"/>
            <a:ext cx="1542704" cy="725587"/>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6"/>
          <p:cNvGrpSpPr/>
          <p:nvPr/>
        </p:nvGrpSpPr>
        <p:grpSpPr>
          <a:xfrm>
            <a:off x="4026215" y="4158507"/>
            <a:ext cx="681802" cy="510486"/>
            <a:chOff x="4321999" y="3942158"/>
            <a:chExt cx="681802" cy="510486"/>
          </a:xfrm>
        </p:grpSpPr>
        <p:sp>
          <p:nvSpPr>
            <p:cNvPr id="600" name="Google Shape;600;p26"/>
            <p:cNvSpPr/>
            <p:nvPr/>
          </p:nvSpPr>
          <p:spPr>
            <a:xfrm>
              <a:off x="4565118" y="4284721"/>
              <a:ext cx="114066" cy="167923"/>
            </a:xfrm>
            <a:custGeom>
              <a:avLst/>
              <a:gdLst/>
              <a:ahLst/>
              <a:cxnLst/>
              <a:rect l="l" t="t" r="r" b="b"/>
              <a:pathLst>
                <a:path w="2685" h="3953" extrusionOk="0">
                  <a:moveTo>
                    <a:pt x="860" y="0"/>
                  </a:moveTo>
                  <a:cubicBezTo>
                    <a:pt x="858" y="38"/>
                    <a:pt x="838" y="81"/>
                    <a:pt x="820" y="114"/>
                  </a:cubicBezTo>
                  <a:cubicBezTo>
                    <a:pt x="735" y="311"/>
                    <a:pt x="649" y="509"/>
                    <a:pt x="559" y="704"/>
                  </a:cubicBezTo>
                  <a:cubicBezTo>
                    <a:pt x="359" y="1141"/>
                    <a:pt x="163" y="1559"/>
                    <a:pt x="0" y="2007"/>
                  </a:cubicBezTo>
                  <a:cubicBezTo>
                    <a:pt x="528" y="1964"/>
                    <a:pt x="852" y="1895"/>
                    <a:pt x="1034" y="1895"/>
                  </a:cubicBezTo>
                  <a:cubicBezTo>
                    <a:pt x="1436" y="1895"/>
                    <a:pt x="1143" y="2234"/>
                    <a:pt x="816" y="3953"/>
                  </a:cubicBezTo>
                  <a:cubicBezTo>
                    <a:pt x="1084" y="3562"/>
                    <a:pt x="1343" y="3165"/>
                    <a:pt x="1637" y="2794"/>
                  </a:cubicBezTo>
                  <a:cubicBezTo>
                    <a:pt x="1978" y="2370"/>
                    <a:pt x="2336" y="1960"/>
                    <a:pt x="2685" y="1544"/>
                  </a:cubicBezTo>
                  <a:cubicBezTo>
                    <a:pt x="2539" y="1481"/>
                    <a:pt x="2381" y="1457"/>
                    <a:pt x="2224" y="1435"/>
                  </a:cubicBezTo>
                  <a:cubicBezTo>
                    <a:pt x="2160" y="1430"/>
                    <a:pt x="2087" y="1425"/>
                    <a:pt x="2044" y="1370"/>
                  </a:cubicBezTo>
                  <a:cubicBezTo>
                    <a:pt x="1927" y="1207"/>
                    <a:pt x="2170" y="867"/>
                    <a:pt x="2245" y="708"/>
                  </a:cubicBezTo>
                  <a:cubicBezTo>
                    <a:pt x="2356" y="500"/>
                    <a:pt x="2466" y="292"/>
                    <a:pt x="2569" y="81"/>
                  </a:cubicBezTo>
                  <a:lnTo>
                    <a:pt x="2569" y="81"/>
                  </a:lnTo>
                  <a:cubicBezTo>
                    <a:pt x="2324" y="189"/>
                    <a:pt x="2056" y="247"/>
                    <a:pt x="1788" y="247"/>
                  </a:cubicBezTo>
                  <a:cubicBezTo>
                    <a:pt x="1604" y="247"/>
                    <a:pt x="1419" y="220"/>
                    <a:pt x="1242" y="163"/>
                  </a:cubicBezTo>
                  <a:cubicBezTo>
                    <a:pt x="1107" y="127"/>
                    <a:pt x="978" y="72"/>
                    <a:pt x="860"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4321999" y="3942158"/>
              <a:ext cx="681802" cy="354071"/>
            </a:xfrm>
            <a:custGeom>
              <a:avLst/>
              <a:gdLst/>
              <a:ahLst/>
              <a:cxnLst/>
              <a:rect l="l" t="t" r="r" b="b"/>
              <a:pathLst>
                <a:path w="16049" h="8335" extrusionOk="0">
                  <a:moveTo>
                    <a:pt x="9713" y="0"/>
                  </a:moveTo>
                  <a:cubicBezTo>
                    <a:pt x="9280" y="0"/>
                    <a:pt x="8846" y="164"/>
                    <a:pt x="8520" y="446"/>
                  </a:cubicBezTo>
                  <a:cubicBezTo>
                    <a:pt x="8191" y="706"/>
                    <a:pt x="7942" y="1054"/>
                    <a:pt x="7821" y="1458"/>
                  </a:cubicBezTo>
                  <a:cubicBezTo>
                    <a:pt x="7777" y="1584"/>
                    <a:pt x="7740" y="1715"/>
                    <a:pt x="7702" y="1844"/>
                  </a:cubicBezTo>
                  <a:cubicBezTo>
                    <a:pt x="7688" y="1892"/>
                    <a:pt x="7640" y="1924"/>
                    <a:pt x="7594" y="1924"/>
                  </a:cubicBezTo>
                  <a:cubicBezTo>
                    <a:pt x="7562" y="1924"/>
                    <a:pt x="7532" y="1910"/>
                    <a:pt x="7515" y="1875"/>
                  </a:cubicBezTo>
                  <a:cubicBezTo>
                    <a:pt x="7452" y="1695"/>
                    <a:pt x="7365" y="1528"/>
                    <a:pt x="7246" y="1379"/>
                  </a:cubicBezTo>
                  <a:cubicBezTo>
                    <a:pt x="7035" y="1091"/>
                    <a:pt x="6783" y="827"/>
                    <a:pt x="6478" y="638"/>
                  </a:cubicBezTo>
                  <a:cubicBezTo>
                    <a:pt x="6229" y="482"/>
                    <a:pt x="5941" y="419"/>
                    <a:pt x="5653" y="419"/>
                  </a:cubicBezTo>
                  <a:cubicBezTo>
                    <a:pt x="5539" y="419"/>
                    <a:pt x="5425" y="429"/>
                    <a:pt x="5314" y="447"/>
                  </a:cubicBezTo>
                  <a:cubicBezTo>
                    <a:pt x="5019" y="493"/>
                    <a:pt x="4713" y="594"/>
                    <a:pt x="4491" y="801"/>
                  </a:cubicBezTo>
                  <a:cubicBezTo>
                    <a:pt x="4140" y="1184"/>
                    <a:pt x="4006" y="1720"/>
                    <a:pt x="3996" y="2230"/>
                  </a:cubicBezTo>
                  <a:cubicBezTo>
                    <a:pt x="3993" y="2397"/>
                    <a:pt x="3991" y="2564"/>
                    <a:pt x="4003" y="2730"/>
                  </a:cubicBezTo>
                  <a:cubicBezTo>
                    <a:pt x="4012" y="2816"/>
                    <a:pt x="4030" y="2933"/>
                    <a:pt x="3927" y="2967"/>
                  </a:cubicBezTo>
                  <a:cubicBezTo>
                    <a:pt x="3917" y="2970"/>
                    <a:pt x="3907" y="2972"/>
                    <a:pt x="3897" y="2972"/>
                  </a:cubicBezTo>
                  <a:cubicBezTo>
                    <a:pt x="3868" y="2972"/>
                    <a:pt x="3839" y="2958"/>
                    <a:pt x="3816" y="2941"/>
                  </a:cubicBezTo>
                  <a:cubicBezTo>
                    <a:pt x="3731" y="2877"/>
                    <a:pt x="3648" y="2807"/>
                    <a:pt x="3562" y="2744"/>
                  </a:cubicBezTo>
                  <a:cubicBezTo>
                    <a:pt x="3145" y="2428"/>
                    <a:pt x="2713" y="2267"/>
                    <a:pt x="2188" y="2267"/>
                  </a:cubicBezTo>
                  <a:cubicBezTo>
                    <a:pt x="2102" y="2260"/>
                    <a:pt x="2016" y="2256"/>
                    <a:pt x="1930" y="2256"/>
                  </a:cubicBezTo>
                  <a:cubicBezTo>
                    <a:pt x="1582" y="2256"/>
                    <a:pt x="1233" y="2319"/>
                    <a:pt x="930" y="2497"/>
                  </a:cubicBezTo>
                  <a:cubicBezTo>
                    <a:pt x="495" y="2733"/>
                    <a:pt x="189" y="3168"/>
                    <a:pt x="38" y="3632"/>
                  </a:cubicBezTo>
                  <a:cubicBezTo>
                    <a:pt x="1" y="3945"/>
                    <a:pt x="229" y="4219"/>
                    <a:pt x="455" y="4409"/>
                  </a:cubicBezTo>
                  <a:cubicBezTo>
                    <a:pt x="830" y="4691"/>
                    <a:pt x="1194" y="4789"/>
                    <a:pt x="1579" y="4789"/>
                  </a:cubicBezTo>
                  <a:cubicBezTo>
                    <a:pt x="1857" y="4789"/>
                    <a:pt x="2146" y="4738"/>
                    <a:pt x="2457" y="4668"/>
                  </a:cubicBezTo>
                  <a:cubicBezTo>
                    <a:pt x="2470" y="4664"/>
                    <a:pt x="2483" y="4662"/>
                    <a:pt x="2496" y="4662"/>
                  </a:cubicBezTo>
                  <a:cubicBezTo>
                    <a:pt x="2574" y="4662"/>
                    <a:pt x="2640" y="4731"/>
                    <a:pt x="2612" y="4813"/>
                  </a:cubicBezTo>
                  <a:cubicBezTo>
                    <a:pt x="2569" y="4916"/>
                    <a:pt x="2490" y="4998"/>
                    <a:pt x="2437" y="5096"/>
                  </a:cubicBezTo>
                  <a:cubicBezTo>
                    <a:pt x="2261" y="5383"/>
                    <a:pt x="2182" y="5730"/>
                    <a:pt x="2174" y="6060"/>
                  </a:cubicBezTo>
                  <a:cubicBezTo>
                    <a:pt x="2152" y="6407"/>
                    <a:pt x="2189" y="6735"/>
                    <a:pt x="2310" y="7056"/>
                  </a:cubicBezTo>
                  <a:cubicBezTo>
                    <a:pt x="2463" y="7498"/>
                    <a:pt x="2841" y="7797"/>
                    <a:pt x="3235" y="8020"/>
                  </a:cubicBezTo>
                  <a:cubicBezTo>
                    <a:pt x="3422" y="8130"/>
                    <a:pt x="3637" y="8196"/>
                    <a:pt x="3853" y="8196"/>
                  </a:cubicBezTo>
                  <a:cubicBezTo>
                    <a:pt x="3946" y="8196"/>
                    <a:pt x="4038" y="8184"/>
                    <a:pt x="4129" y="8158"/>
                  </a:cubicBezTo>
                  <a:cubicBezTo>
                    <a:pt x="4644" y="7986"/>
                    <a:pt x="5046" y="7591"/>
                    <a:pt x="5375" y="7172"/>
                  </a:cubicBezTo>
                  <a:cubicBezTo>
                    <a:pt x="5548" y="6940"/>
                    <a:pt x="5742" y="6710"/>
                    <a:pt x="5847" y="6442"/>
                  </a:cubicBezTo>
                  <a:cubicBezTo>
                    <a:pt x="5870" y="6410"/>
                    <a:pt x="5902" y="6395"/>
                    <a:pt x="5933" y="6395"/>
                  </a:cubicBezTo>
                  <a:cubicBezTo>
                    <a:pt x="5990" y="6395"/>
                    <a:pt x="6043" y="6444"/>
                    <a:pt x="6028" y="6516"/>
                  </a:cubicBezTo>
                  <a:cubicBezTo>
                    <a:pt x="6008" y="6616"/>
                    <a:pt x="6004" y="6719"/>
                    <a:pt x="5997" y="6820"/>
                  </a:cubicBezTo>
                  <a:cubicBezTo>
                    <a:pt x="5969" y="7269"/>
                    <a:pt x="6191" y="7717"/>
                    <a:pt x="6533" y="7998"/>
                  </a:cubicBezTo>
                  <a:cubicBezTo>
                    <a:pt x="6825" y="8223"/>
                    <a:pt x="7198" y="8333"/>
                    <a:pt x="7564" y="8335"/>
                  </a:cubicBezTo>
                  <a:cubicBezTo>
                    <a:pt x="8263" y="8323"/>
                    <a:pt x="8849" y="7874"/>
                    <a:pt x="9107" y="7234"/>
                  </a:cubicBezTo>
                  <a:cubicBezTo>
                    <a:pt x="9241" y="6916"/>
                    <a:pt x="9354" y="6588"/>
                    <a:pt x="9466" y="6262"/>
                  </a:cubicBezTo>
                  <a:cubicBezTo>
                    <a:pt x="9491" y="6174"/>
                    <a:pt x="9487" y="6067"/>
                    <a:pt x="9557" y="6003"/>
                  </a:cubicBezTo>
                  <a:cubicBezTo>
                    <a:pt x="9576" y="5984"/>
                    <a:pt x="9599" y="5976"/>
                    <a:pt x="9623" y="5976"/>
                  </a:cubicBezTo>
                  <a:cubicBezTo>
                    <a:pt x="9679" y="5976"/>
                    <a:pt x="9735" y="6022"/>
                    <a:pt x="9725" y="6086"/>
                  </a:cubicBezTo>
                  <a:cubicBezTo>
                    <a:pt x="9445" y="6924"/>
                    <a:pt x="9882" y="7346"/>
                    <a:pt x="10559" y="7754"/>
                  </a:cubicBezTo>
                  <a:cubicBezTo>
                    <a:pt x="10907" y="7957"/>
                    <a:pt x="11297" y="8138"/>
                    <a:pt x="11697" y="8138"/>
                  </a:cubicBezTo>
                  <a:cubicBezTo>
                    <a:pt x="11817" y="8138"/>
                    <a:pt x="11939" y="8122"/>
                    <a:pt x="12060" y="8084"/>
                  </a:cubicBezTo>
                  <a:cubicBezTo>
                    <a:pt x="12801" y="7884"/>
                    <a:pt x="13218" y="7342"/>
                    <a:pt x="13328" y="6596"/>
                  </a:cubicBezTo>
                  <a:cubicBezTo>
                    <a:pt x="13385" y="6328"/>
                    <a:pt x="13432" y="6057"/>
                    <a:pt x="13448" y="5784"/>
                  </a:cubicBezTo>
                  <a:cubicBezTo>
                    <a:pt x="13458" y="5554"/>
                    <a:pt x="13439" y="5324"/>
                    <a:pt x="13407" y="5097"/>
                  </a:cubicBezTo>
                  <a:cubicBezTo>
                    <a:pt x="13400" y="5018"/>
                    <a:pt x="13360" y="4925"/>
                    <a:pt x="13420" y="4859"/>
                  </a:cubicBezTo>
                  <a:cubicBezTo>
                    <a:pt x="13446" y="4832"/>
                    <a:pt x="13474" y="4820"/>
                    <a:pt x="13503" y="4820"/>
                  </a:cubicBezTo>
                  <a:cubicBezTo>
                    <a:pt x="13546" y="4820"/>
                    <a:pt x="13590" y="4846"/>
                    <a:pt x="13624" y="4881"/>
                  </a:cubicBezTo>
                  <a:cubicBezTo>
                    <a:pt x="13703" y="4941"/>
                    <a:pt x="13781" y="5003"/>
                    <a:pt x="13861" y="5062"/>
                  </a:cubicBezTo>
                  <a:cubicBezTo>
                    <a:pt x="14149" y="5290"/>
                    <a:pt x="14484" y="5438"/>
                    <a:pt x="14825" y="5438"/>
                  </a:cubicBezTo>
                  <a:cubicBezTo>
                    <a:pt x="15019" y="5438"/>
                    <a:pt x="15216" y="5390"/>
                    <a:pt x="15406" y="5281"/>
                  </a:cubicBezTo>
                  <a:cubicBezTo>
                    <a:pt x="15559" y="5198"/>
                    <a:pt x="15726" y="5117"/>
                    <a:pt x="15820" y="4965"/>
                  </a:cubicBezTo>
                  <a:cubicBezTo>
                    <a:pt x="16049" y="4515"/>
                    <a:pt x="15585" y="4063"/>
                    <a:pt x="15238" y="3829"/>
                  </a:cubicBezTo>
                  <a:cubicBezTo>
                    <a:pt x="15153" y="3762"/>
                    <a:pt x="14934" y="3742"/>
                    <a:pt x="15000" y="3590"/>
                  </a:cubicBezTo>
                  <a:cubicBezTo>
                    <a:pt x="15019" y="3551"/>
                    <a:pt x="15057" y="3532"/>
                    <a:pt x="15096" y="3532"/>
                  </a:cubicBezTo>
                  <a:cubicBezTo>
                    <a:pt x="15122" y="3532"/>
                    <a:pt x="15149" y="3540"/>
                    <a:pt x="15171" y="3556"/>
                  </a:cubicBezTo>
                  <a:cubicBezTo>
                    <a:pt x="15385" y="3378"/>
                    <a:pt x="15447" y="3121"/>
                    <a:pt x="15446" y="2854"/>
                  </a:cubicBezTo>
                  <a:cubicBezTo>
                    <a:pt x="15470" y="2478"/>
                    <a:pt x="15315" y="2101"/>
                    <a:pt x="15064" y="1824"/>
                  </a:cubicBezTo>
                  <a:cubicBezTo>
                    <a:pt x="14701" y="1429"/>
                    <a:pt x="14174" y="1274"/>
                    <a:pt x="13646" y="1274"/>
                  </a:cubicBezTo>
                  <a:cubicBezTo>
                    <a:pt x="13397" y="1274"/>
                    <a:pt x="13148" y="1308"/>
                    <a:pt x="12916" y="1368"/>
                  </a:cubicBezTo>
                  <a:cubicBezTo>
                    <a:pt x="12496" y="1482"/>
                    <a:pt x="12127" y="1740"/>
                    <a:pt x="11847" y="2070"/>
                  </a:cubicBezTo>
                  <a:cubicBezTo>
                    <a:pt x="11749" y="2183"/>
                    <a:pt x="11663" y="2300"/>
                    <a:pt x="11573" y="2419"/>
                  </a:cubicBezTo>
                  <a:cubicBezTo>
                    <a:pt x="11540" y="2460"/>
                    <a:pt x="11517" y="2511"/>
                    <a:pt x="11471" y="2540"/>
                  </a:cubicBezTo>
                  <a:cubicBezTo>
                    <a:pt x="11455" y="2553"/>
                    <a:pt x="11434" y="2559"/>
                    <a:pt x="11414" y="2559"/>
                  </a:cubicBezTo>
                  <a:cubicBezTo>
                    <a:pt x="11380" y="2559"/>
                    <a:pt x="11347" y="2542"/>
                    <a:pt x="11329" y="2512"/>
                  </a:cubicBezTo>
                  <a:cubicBezTo>
                    <a:pt x="11294" y="2460"/>
                    <a:pt x="11302" y="2395"/>
                    <a:pt x="11294" y="2336"/>
                  </a:cubicBezTo>
                  <a:cubicBezTo>
                    <a:pt x="11278" y="2165"/>
                    <a:pt x="11258" y="1996"/>
                    <a:pt x="11227" y="1828"/>
                  </a:cubicBezTo>
                  <a:cubicBezTo>
                    <a:pt x="11154" y="1469"/>
                    <a:pt x="11022" y="1122"/>
                    <a:pt x="10845" y="802"/>
                  </a:cubicBezTo>
                  <a:cubicBezTo>
                    <a:pt x="10629" y="426"/>
                    <a:pt x="10269" y="78"/>
                    <a:pt x="9829" y="4"/>
                  </a:cubicBezTo>
                  <a:cubicBezTo>
                    <a:pt x="9790" y="1"/>
                    <a:pt x="9752" y="0"/>
                    <a:pt x="971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6"/>
          <p:cNvSpPr/>
          <p:nvPr/>
        </p:nvSpPr>
        <p:spPr>
          <a:xfrm rot="-5746504" flipH="1">
            <a:off x="2283745" y="4317658"/>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5902591" flipH="1">
            <a:off x="7476622" y="1006657"/>
            <a:ext cx="265744" cy="289677"/>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5746504" flipH="1">
            <a:off x="3244642" y="454146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flipH="1">
            <a:off x="692649" y="41862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flipH="1">
            <a:off x="1037761" y="4376524"/>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rot="-5902591" flipH="1">
            <a:off x="6167228" y="3427560"/>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9074991" y="4231685"/>
            <a:ext cx="390314" cy="909214"/>
          </a:xfrm>
          <a:custGeom>
            <a:avLst/>
            <a:gdLst/>
            <a:ahLst/>
            <a:cxnLst/>
            <a:rect l="l" t="t" r="r" b="b"/>
            <a:pathLst>
              <a:path w="8305" h="19346" extrusionOk="0">
                <a:moveTo>
                  <a:pt x="4798" y="5759"/>
                </a:moveTo>
                <a:lnTo>
                  <a:pt x="4812" y="5766"/>
                </a:lnTo>
                <a:cubicBezTo>
                  <a:pt x="4800" y="5772"/>
                  <a:pt x="4788" y="5778"/>
                  <a:pt x="4777" y="5782"/>
                </a:cubicBezTo>
                <a:cubicBezTo>
                  <a:pt x="4787" y="5773"/>
                  <a:pt x="4798" y="5761"/>
                  <a:pt x="4798" y="5759"/>
                </a:cubicBezTo>
                <a:close/>
                <a:moveTo>
                  <a:pt x="4244" y="277"/>
                </a:moveTo>
                <a:cubicBezTo>
                  <a:pt x="4255" y="277"/>
                  <a:pt x="4267" y="278"/>
                  <a:pt x="4279" y="280"/>
                </a:cubicBezTo>
                <a:cubicBezTo>
                  <a:pt x="4383" y="295"/>
                  <a:pt x="4472" y="374"/>
                  <a:pt x="4535" y="508"/>
                </a:cubicBezTo>
                <a:cubicBezTo>
                  <a:pt x="4693" y="855"/>
                  <a:pt x="4704" y="1251"/>
                  <a:pt x="4714" y="1634"/>
                </a:cubicBezTo>
                <a:cubicBezTo>
                  <a:pt x="4717" y="1757"/>
                  <a:pt x="4720" y="1878"/>
                  <a:pt x="4728" y="2003"/>
                </a:cubicBezTo>
                <a:cubicBezTo>
                  <a:pt x="4736" y="2061"/>
                  <a:pt x="4779" y="2108"/>
                  <a:pt x="4839" y="2119"/>
                </a:cubicBezTo>
                <a:cubicBezTo>
                  <a:pt x="4848" y="2121"/>
                  <a:pt x="4858" y="2122"/>
                  <a:pt x="4867" y="2122"/>
                </a:cubicBezTo>
                <a:cubicBezTo>
                  <a:pt x="4916" y="2122"/>
                  <a:pt x="4962" y="2096"/>
                  <a:pt x="4988" y="2049"/>
                </a:cubicBezTo>
                <a:cubicBezTo>
                  <a:pt x="5023" y="1981"/>
                  <a:pt x="5047" y="1908"/>
                  <a:pt x="5071" y="1839"/>
                </a:cubicBezTo>
                <a:cubicBezTo>
                  <a:pt x="5091" y="1783"/>
                  <a:pt x="5109" y="1729"/>
                  <a:pt x="5133" y="1675"/>
                </a:cubicBezTo>
                <a:cubicBezTo>
                  <a:pt x="5195" y="1529"/>
                  <a:pt x="5381" y="1089"/>
                  <a:pt x="5624" y="991"/>
                </a:cubicBezTo>
                <a:cubicBezTo>
                  <a:pt x="5657" y="978"/>
                  <a:pt x="5689" y="971"/>
                  <a:pt x="5721" y="971"/>
                </a:cubicBezTo>
                <a:cubicBezTo>
                  <a:pt x="5753" y="971"/>
                  <a:pt x="5786" y="978"/>
                  <a:pt x="5819" y="991"/>
                </a:cubicBezTo>
                <a:cubicBezTo>
                  <a:pt x="6084" y="1202"/>
                  <a:pt x="6146" y="1751"/>
                  <a:pt x="6187" y="2115"/>
                </a:cubicBezTo>
                <a:lnTo>
                  <a:pt x="6197" y="2200"/>
                </a:lnTo>
                <a:cubicBezTo>
                  <a:pt x="6248" y="2811"/>
                  <a:pt x="6183" y="3434"/>
                  <a:pt x="5999" y="4064"/>
                </a:cubicBezTo>
                <a:cubicBezTo>
                  <a:pt x="5915" y="4351"/>
                  <a:pt x="5826" y="4648"/>
                  <a:pt x="5657" y="4893"/>
                </a:cubicBezTo>
                <a:cubicBezTo>
                  <a:pt x="5443" y="5199"/>
                  <a:pt x="5151" y="5453"/>
                  <a:pt x="4831" y="5611"/>
                </a:cubicBezTo>
                <a:cubicBezTo>
                  <a:pt x="4822" y="5609"/>
                  <a:pt x="4814" y="5609"/>
                  <a:pt x="4805" y="5609"/>
                </a:cubicBezTo>
                <a:cubicBezTo>
                  <a:pt x="4743" y="5609"/>
                  <a:pt x="4693" y="5655"/>
                  <a:pt x="4667" y="5679"/>
                </a:cubicBezTo>
                <a:cubicBezTo>
                  <a:pt x="4655" y="5690"/>
                  <a:pt x="4643" y="5701"/>
                  <a:pt x="4637" y="5706"/>
                </a:cubicBezTo>
                <a:cubicBezTo>
                  <a:pt x="4631" y="5709"/>
                  <a:pt x="4624" y="5712"/>
                  <a:pt x="4617" y="5715"/>
                </a:cubicBezTo>
                <a:cubicBezTo>
                  <a:pt x="4592" y="5727"/>
                  <a:pt x="4555" y="5743"/>
                  <a:pt x="4531" y="5779"/>
                </a:cubicBezTo>
                <a:cubicBezTo>
                  <a:pt x="4468" y="5818"/>
                  <a:pt x="4398" y="5850"/>
                  <a:pt x="4316" y="5877"/>
                </a:cubicBezTo>
                <a:cubicBezTo>
                  <a:pt x="4290" y="5885"/>
                  <a:pt x="4265" y="5893"/>
                  <a:pt x="4240" y="5900"/>
                </a:cubicBezTo>
                <a:cubicBezTo>
                  <a:pt x="4070" y="5945"/>
                  <a:pt x="3887" y="5959"/>
                  <a:pt x="3733" y="5967"/>
                </a:cubicBezTo>
                <a:cubicBezTo>
                  <a:pt x="3703" y="5968"/>
                  <a:pt x="3674" y="5968"/>
                  <a:pt x="3644" y="5968"/>
                </a:cubicBezTo>
                <a:cubicBezTo>
                  <a:pt x="2726" y="5968"/>
                  <a:pt x="1672" y="5505"/>
                  <a:pt x="1062" y="4828"/>
                </a:cubicBezTo>
                <a:cubicBezTo>
                  <a:pt x="790" y="4505"/>
                  <a:pt x="626" y="4234"/>
                  <a:pt x="528" y="3952"/>
                </a:cubicBezTo>
                <a:cubicBezTo>
                  <a:pt x="365" y="3448"/>
                  <a:pt x="331" y="2921"/>
                  <a:pt x="431" y="2427"/>
                </a:cubicBezTo>
                <a:cubicBezTo>
                  <a:pt x="489" y="2188"/>
                  <a:pt x="610" y="1845"/>
                  <a:pt x="861" y="1575"/>
                </a:cubicBezTo>
                <a:cubicBezTo>
                  <a:pt x="909" y="1531"/>
                  <a:pt x="965" y="1515"/>
                  <a:pt x="1021" y="1515"/>
                </a:cubicBezTo>
                <a:cubicBezTo>
                  <a:pt x="1151" y="1515"/>
                  <a:pt x="1284" y="1601"/>
                  <a:pt x="1332" y="1636"/>
                </a:cubicBezTo>
                <a:cubicBezTo>
                  <a:pt x="1440" y="1716"/>
                  <a:pt x="1536" y="1834"/>
                  <a:pt x="1594" y="1967"/>
                </a:cubicBezTo>
                <a:cubicBezTo>
                  <a:pt x="1595" y="1975"/>
                  <a:pt x="1596" y="1984"/>
                  <a:pt x="1599" y="1993"/>
                </a:cubicBezTo>
                <a:cubicBezTo>
                  <a:pt x="1615" y="2056"/>
                  <a:pt x="1667" y="2095"/>
                  <a:pt x="1728" y="2095"/>
                </a:cubicBezTo>
                <a:cubicBezTo>
                  <a:pt x="1739" y="2095"/>
                  <a:pt x="1749" y="2094"/>
                  <a:pt x="1760" y="2091"/>
                </a:cubicBezTo>
                <a:cubicBezTo>
                  <a:pt x="1834" y="2076"/>
                  <a:pt x="1882" y="2011"/>
                  <a:pt x="1870" y="1937"/>
                </a:cubicBezTo>
                <a:cubicBezTo>
                  <a:pt x="1802" y="1493"/>
                  <a:pt x="1823" y="1095"/>
                  <a:pt x="1932" y="748"/>
                </a:cubicBezTo>
                <a:cubicBezTo>
                  <a:pt x="1980" y="584"/>
                  <a:pt x="2099" y="435"/>
                  <a:pt x="2244" y="362"/>
                </a:cubicBezTo>
                <a:cubicBezTo>
                  <a:pt x="2295" y="335"/>
                  <a:pt x="2364" y="310"/>
                  <a:pt x="2444" y="310"/>
                </a:cubicBezTo>
                <a:cubicBezTo>
                  <a:pt x="2487" y="310"/>
                  <a:pt x="2532" y="317"/>
                  <a:pt x="2580" y="335"/>
                </a:cubicBezTo>
                <a:cubicBezTo>
                  <a:pt x="2848" y="437"/>
                  <a:pt x="2991" y="723"/>
                  <a:pt x="3103" y="983"/>
                </a:cubicBezTo>
                <a:cubicBezTo>
                  <a:pt x="3170" y="1146"/>
                  <a:pt x="3216" y="1322"/>
                  <a:pt x="3260" y="1492"/>
                </a:cubicBezTo>
                <a:lnTo>
                  <a:pt x="3296" y="1626"/>
                </a:lnTo>
                <a:cubicBezTo>
                  <a:pt x="3317" y="1680"/>
                  <a:pt x="3367" y="1713"/>
                  <a:pt x="3423" y="1713"/>
                </a:cubicBezTo>
                <a:cubicBezTo>
                  <a:pt x="3432" y="1713"/>
                  <a:pt x="3442" y="1712"/>
                  <a:pt x="3451" y="1710"/>
                </a:cubicBezTo>
                <a:cubicBezTo>
                  <a:pt x="3519" y="1697"/>
                  <a:pt x="3566" y="1640"/>
                  <a:pt x="3564" y="1576"/>
                </a:cubicBezTo>
                <a:cubicBezTo>
                  <a:pt x="3569" y="1409"/>
                  <a:pt x="3594" y="1228"/>
                  <a:pt x="3641" y="1021"/>
                </a:cubicBezTo>
                <a:cubicBezTo>
                  <a:pt x="3692" y="795"/>
                  <a:pt x="3780" y="609"/>
                  <a:pt x="3899" y="469"/>
                </a:cubicBezTo>
                <a:cubicBezTo>
                  <a:pt x="4008" y="345"/>
                  <a:pt x="4132" y="277"/>
                  <a:pt x="4244" y="277"/>
                </a:cubicBezTo>
                <a:close/>
                <a:moveTo>
                  <a:pt x="1069" y="7504"/>
                </a:moveTo>
                <a:cubicBezTo>
                  <a:pt x="1108" y="7504"/>
                  <a:pt x="1149" y="7509"/>
                  <a:pt x="1191" y="7520"/>
                </a:cubicBezTo>
                <a:cubicBezTo>
                  <a:pt x="1522" y="7602"/>
                  <a:pt x="1869" y="7791"/>
                  <a:pt x="2189" y="8062"/>
                </a:cubicBezTo>
                <a:cubicBezTo>
                  <a:pt x="2900" y="8775"/>
                  <a:pt x="3423" y="9386"/>
                  <a:pt x="3834" y="9983"/>
                </a:cubicBezTo>
                <a:lnTo>
                  <a:pt x="3852" y="10234"/>
                </a:lnTo>
                <a:cubicBezTo>
                  <a:pt x="3818" y="10207"/>
                  <a:pt x="3786" y="10181"/>
                  <a:pt x="3752" y="10155"/>
                </a:cubicBezTo>
                <a:cubicBezTo>
                  <a:pt x="3693" y="10109"/>
                  <a:pt x="3634" y="10063"/>
                  <a:pt x="3577" y="10014"/>
                </a:cubicBezTo>
                <a:cubicBezTo>
                  <a:pt x="3234" y="9735"/>
                  <a:pt x="2863" y="9481"/>
                  <a:pt x="2506" y="9236"/>
                </a:cubicBezTo>
                <a:lnTo>
                  <a:pt x="2340" y="9123"/>
                </a:lnTo>
                <a:cubicBezTo>
                  <a:pt x="2106" y="8969"/>
                  <a:pt x="1883" y="8788"/>
                  <a:pt x="1668" y="8614"/>
                </a:cubicBezTo>
                <a:cubicBezTo>
                  <a:pt x="1600" y="8557"/>
                  <a:pt x="1530" y="8501"/>
                  <a:pt x="1459" y="8443"/>
                </a:cubicBezTo>
                <a:cubicBezTo>
                  <a:pt x="1448" y="8436"/>
                  <a:pt x="1437" y="8428"/>
                  <a:pt x="1427" y="8421"/>
                </a:cubicBezTo>
                <a:cubicBezTo>
                  <a:pt x="1415" y="8413"/>
                  <a:pt x="1403" y="8405"/>
                  <a:pt x="1391" y="8395"/>
                </a:cubicBezTo>
                <a:cubicBezTo>
                  <a:pt x="1365" y="8376"/>
                  <a:pt x="1335" y="8366"/>
                  <a:pt x="1306" y="8366"/>
                </a:cubicBezTo>
                <a:cubicBezTo>
                  <a:pt x="1266" y="8366"/>
                  <a:pt x="1226" y="8384"/>
                  <a:pt x="1199" y="8420"/>
                </a:cubicBezTo>
                <a:cubicBezTo>
                  <a:pt x="1151" y="8482"/>
                  <a:pt x="1160" y="8566"/>
                  <a:pt x="1223" y="8616"/>
                </a:cubicBezTo>
                <a:cubicBezTo>
                  <a:pt x="1345" y="8706"/>
                  <a:pt x="1466" y="8804"/>
                  <a:pt x="1581" y="8899"/>
                </a:cubicBezTo>
                <a:cubicBezTo>
                  <a:pt x="1765" y="9049"/>
                  <a:pt x="1955" y="9204"/>
                  <a:pt x="2158" y="9334"/>
                </a:cubicBezTo>
                <a:cubicBezTo>
                  <a:pt x="2256" y="9402"/>
                  <a:pt x="2353" y="9469"/>
                  <a:pt x="2451" y="9538"/>
                </a:cubicBezTo>
                <a:cubicBezTo>
                  <a:pt x="2940" y="9875"/>
                  <a:pt x="3446" y="10223"/>
                  <a:pt x="3879" y="10638"/>
                </a:cubicBezTo>
                <a:lnTo>
                  <a:pt x="3893" y="10835"/>
                </a:lnTo>
                <a:cubicBezTo>
                  <a:pt x="3817" y="10815"/>
                  <a:pt x="3742" y="10795"/>
                  <a:pt x="3666" y="10774"/>
                </a:cubicBezTo>
                <a:cubicBezTo>
                  <a:pt x="3386" y="10699"/>
                  <a:pt x="3096" y="10622"/>
                  <a:pt x="2824" y="10511"/>
                </a:cubicBezTo>
                <a:cubicBezTo>
                  <a:pt x="1460" y="9977"/>
                  <a:pt x="629" y="9367"/>
                  <a:pt x="420" y="8744"/>
                </a:cubicBezTo>
                <a:cubicBezTo>
                  <a:pt x="319" y="8445"/>
                  <a:pt x="364" y="8136"/>
                  <a:pt x="555" y="7825"/>
                </a:cubicBezTo>
                <a:cubicBezTo>
                  <a:pt x="660" y="7654"/>
                  <a:pt x="850" y="7504"/>
                  <a:pt x="1069" y="7504"/>
                </a:cubicBezTo>
                <a:close/>
                <a:moveTo>
                  <a:pt x="7522" y="9029"/>
                </a:moveTo>
                <a:cubicBezTo>
                  <a:pt x="7551" y="9029"/>
                  <a:pt x="7579" y="9033"/>
                  <a:pt x="7605" y="9043"/>
                </a:cubicBezTo>
                <a:cubicBezTo>
                  <a:pt x="7810" y="9132"/>
                  <a:pt x="7892" y="9377"/>
                  <a:pt x="7946" y="9606"/>
                </a:cubicBezTo>
                <a:cubicBezTo>
                  <a:pt x="8020" y="9902"/>
                  <a:pt x="7957" y="10238"/>
                  <a:pt x="7754" y="10635"/>
                </a:cubicBezTo>
                <a:cubicBezTo>
                  <a:pt x="7577" y="10986"/>
                  <a:pt x="7368" y="11307"/>
                  <a:pt x="7129" y="11590"/>
                </a:cubicBezTo>
                <a:cubicBezTo>
                  <a:pt x="6754" y="12041"/>
                  <a:pt x="6422" y="12396"/>
                  <a:pt x="6085" y="12707"/>
                </a:cubicBezTo>
                <a:cubicBezTo>
                  <a:pt x="5861" y="12933"/>
                  <a:pt x="5621" y="13170"/>
                  <a:pt x="5361" y="13393"/>
                </a:cubicBezTo>
                <a:cubicBezTo>
                  <a:pt x="5193" y="13533"/>
                  <a:pt x="5032" y="13684"/>
                  <a:pt x="4884" y="13826"/>
                </a:cubicBezTo>
                <a:lnTo>
                  <a:pt x="4879" y="13686"/>
                </a:lnTo>
                <a:cubicBezTo>
                  <a:pt x="4904" y="13640"/>
                  <a:pt x="4929" y="13597"/>
                  <a:pt x="4956" y="13553"/>
                </a:cubicBezTo>
                <a:lnTo>
                  <a:pt x="4993" y="13490"/>
                </a:lnTo>
                <a:cubicBezTo>
                  <a:pt x="5213" y="13124"/>
                  <a:pt x="5473" y="12771"/>
                  <a:pt x="5723" y="12429"/>
                </a:cubicBezTo>
                <a:cubicBezTo>
                  <a:pt x="5803" y="12321"/>
                  <a:pt x="5884" y="12211"/>
                  <a:pt x="5961" y="12103"/>
                </a:cubicBezTo>
                <a:cubicBezTo>
                  <a:pt x="6148" y="11860"/>
                  <a:pt x="6331" y="11608"/>
                  <a:pt x="6508" y="11364"/>
                </a:cubicBezTo>
                <a:cubicBezTo>
                  <a:pt x="6655" y="11160"/>
                  <a:pt x="6803" y="10957"/>
                  <a:pt x="6953" y="10757"/>
                </a:cubicBezTo>
                <a:cubicBezTo>
                  <a:pt x="7047" y="10641"/>
                  <a:pt x="7142" y="10527"/>
                  <a:pt x="7243" y="10411"/>
                </a:cubicBezTo>
                <a:cubicBezTo>
                  <a:pt x="7248" y="10404"/>
                  <a:pt x="7256" y="10397"/>
                  <a:pt x="7264" y="10389"/>
                </a:cubicBezTo>
                <a:cubicBezTo>
                  <a:pt x="7296" y="10354"/>
                  <a:pt x="7396" y="10251"/>
                  <a:pt x="7295" y="10146"/>
                </a:cubicBezTo>
                <a:cubicBezTo>
                  <a:pt x="7260" y="10118"/>
                  <a:pt x="7226" y="10111"/>
                  <a:pt x="7201" y="10111"/>
                </a:cubicBezTo>
                <a:cubicBezTo>
                  <a:pt x="7197" y="10111"/>
                  <a:pt x="7193" y="10111"/>
                  <a:pt x="7189" y="10111"/>
                </a:cubicBezTo>
                <a:cubicBezTo>
                  <a:pt x="7122" y="10118"/>
                  <a:pt x="7078" y="10174"/>
                  <a:pt x="7043" y="10218"/>
                </a:cubicBezTo>
                <a:cubicBezTo>
                  <a:pt x="7032" y="10232"/>
                  <a:pt x="7023" y="10245"/>
                  <a:pt x="7005" y="10262"/>
                </a:cubicBezTo>
                <a:cubicBezTo>
                  <a:pt x="6921" y="10357"/>
                  <a:pt x="6833" y="10462"/>
                  <a:pt x="6748" y="10571"/>
                </a:cubicBezTo>
                <a:cubicBezTo>
                  <a:pt x="6592" y="10775"/>
                  <a:pt x="6441" y="10984"/>
                  <a:pt x="6289" y="11192"/>
                </a:cubicBezTo>
                <a:cubicBezTo>
                  <a:pt x="6125" y="11420"/>
                  <a:pt x="5954" y="11654"/>
                  <a:pt x="5780" y="11882"/>
                </a:cubicBezTo>
                <a:cubicBezTo>
                  <a:pt x="5707" y="11982"/>
                  <a:pt x="5635" y="12082"/>
                  <a:pt x="5561" y="12181"/>
                </a:cubicBezTo>
                <a:cubicBezTo>
                  <a:pt x="5326" y="12500"/>
                  <a:pt x="5085" y="12829"/>
                  <a:pt x="4864" y="13169"/>
                </a:cubicBezTo>
                <a:lnTo>
                  <a:pt x="4859" y="12959"/>
                </a:lnTo>
                <a:lnTo>
                  <a:pt x="4889" y="12866"/>
                </a:lnTo>
                <a:cubicBezTo>
                  <a:pt x="4904" y="12818"/>
                  <a:pt x="4919" y="12772"/>
                  <a:pt x="4935" y="12726"/>
                </a:cubicBezTo>
                <a:lnTo>
                  <a:pt x="5042" y="12434"/>
                </a:lnTo>
                <a:cubicBezTo>
                  <a:pt x="5431" y="11381"/>
                  <a:pt x="5833" y="10290"/>
                  <a:pt x="6661" y="9529"/>
                </a:cubicBezTo>
                <a:lnTo>
                  <a:pt x="6743" y="9465"/>
                </a:lnTo>
                <a:cubicBezTo>
                  <a:pt x="6941" y="9307"/>
                  <a:pt x="7289" y="9029"/>
                  <a:pt x="7522" y="9029"/>
                </a:cubicBezTo>
                <a:close/>
                <a:moveTo>
                  <a:pt x="4248" y="0"/>
                </a:moveTo>
                <a:cubicBezTo>
                  <a:pt x="4028" y="1"/>
                  <a:pt x="3790" y="139"/>
                  <a:pt x="3640" y="348"/>
                </a:cubicBezTo>
                <a:cubicBezTo>
                  <a:pt x="3505" y="527"/>
                  <a:pt x="3428" y="732"/>
                  <a:pt x="3379" y="925"/>
                </a:cubicBezTo>
                <a:cubicBezTo>
                  <a:pt x="3292" y="693"/>
                  <a:pt x="3166" y="448"/>
                  <a:pt x="2968" y="259"/>
                </a:cubicBezTo>
                <a:cubicBezTo>
                  <a:pt x="2834" y="117"/>
                  <a:pt x="2645" y="38"/>
                  <a:pt x="2441" y="38"/>
                </a:cubicBezTo>
                <a:cubicBezTo>
                  <a:pt x="2432" y="38"/>
                  <a:pt x="2424" y="38"/>
                  <a:pt x="2415" y="38"/>
                </a:cubicBezTo>
                <a:cubicBezTo>
                  <a:pt x="2201" y="46"/>
                  <a:pt x="2003" y="143"/>
                  <a:pt x="1870" y="303"/>
                </a:cubicBezTo>
                <a:cubicBezTo>
                  <a:pt x="1611" y="619"/>
                  <a:pt x="1557" y="1038"/>
                  <a:pt x="1556" y="1461"/>
                </a:cubicBezTo>
                <a:cubicBezTo>
                  <a:pt x="1408" y="1333"/>
                  <a:pt x="1219" y="1240"/>
                  <a:pt x="1026" y="1240"/>
                </a:cubicBezTo>
                <a:cubicBezTo>
                  <a:pt x="952" y="1240"/>
                  <a:pt x="877" y="1254"/>
                  <a:pt x="804" y="1284"/>
                </a:cubicBezTo>
                <a:cubicBezTo>
                  <a:pt x="487" y="1448"/>
                  <a:pt x="236" y="2021"/>
                  <a:pt x="159" y="2377"/>
                </a:cubicBezTo>
                <a:cubicBezTo>
                  <a:pt x="29" y="3042"/>
                  <a:pt x="107" y="3728"/>
                  <a:pt x="377" y="4310"/>
                </a:cubicBezTo>
                <a:cubicBezTo>
                  <a:pt x="702" y="4963"/>
                  <a:pt x="1272" y="5507"/>
                  <a:pt x="1983" y="5839"/>
                </a:cubicBezTo>
                <a:cubicBezTo>
                  <a:pt x="2526" y="6087"/>
                  <a:pt x="3010" y="6219"/>
                  <a:pt x="3464" y="6243"/>
                </a:cubicBezTo>
                <a:cubicBezTo>
                  <a:pt x="3494" y="6244"/>
                  <a:pt x="3524" y="6245"/>
                  <a:pt x="3554" y="6245"/>
                </a:cubicBezTo>
                <a:cubicBezTo>
                  <a:pt x="3595" y="6811"/>
                  <a:pt x="3639" y="7377"/>
                  <a:pt x="3682" y="7943"/>
                </a:cubicBezTo>
                <a:cubicBezTo>
                  <a:pt x="3721" y="8446"/>
                  <a:pt x="3759" y="8950"/>
                  <a:pt x="3797" y="9454"/>
                </a:cubicBezTo>
                <a:cubicBezTo>
                  <a:pt x="3343" y="8865"/>
                  <a:pt x="2849" y="8337"/>
                  <a:pt x="2455" y="7930"/>
                </a:cubicBezTo>
                <a:cubicBezTo>
                  <a:pt x="2236" y="7718"/>
                  <a:pt x="1957" y="7532"/>
                  <a:pt x="1626" y="7377"/>
                </a:cubicBezTo>
                <a:cubicBezTo>
                  <a:pt x="1425" y="7278"/>
                  <a:pt x="1236" y="7230"/>
                  <a:pt x="1063" y="7230"/>
                </a:cubicBezTo>
                <a:cubicBezTo>
                  <a:pt x="789" y="7230"/>
                  <a:pt x="556" y="7351"/>
                  <a:pt x="383" y="7591"/>
                </a:cubicBezTo>
                <a:cubicBezTo>
                  <a:pt x="55" y="7988"/>
                  <a:pt x="0" y="8573"/>
                  <a:pt x="249" y="9048"/>
                </a:cubicBezTo>
                <a:cubicBezTo>
                  <a:pt x="677" y="9824"/>
                  <a:pt x="1648" y="10316"/>
                  <a:pt x="2447" y="10658"/>
                </a:cubicBezTo>
                <a:cubicBezTo>
                  <a:pt x="2748" y="10786"/>
                  <a:pt x="3014" y="10882"/>
                  <a:pt x="3263" y="10952"/>
                </a:cubicBezTo>
                <a:cubicBezTo>
                  <a:pt x="3372" y="10986"/>
                  <a:pt x="3483" y="11014"/>
                  <a:pt x="3594" y="11043"/>
                </a:cubicBezTo>
                <a:cubicBezTo>
                  <a:pt x="3699" y="11070"/>
                  <a:pt x="3808" y="11098"/>
                  <a:pt x="3912" y="11130"/>
                </a:cubicBezTo>
                <a:cubicBezTo>
                  <a:pt x="3953" y="11791"/>
                  <a:pt x="3984" y="12375"/>
                  <a:pt x="4006" y="12918"/>
                </a:cubicBezTo>
                <a:cubicBezTo>
                  <a:pt x="4031" y="13426"/>
                  <a:pt x="4043" y="13943"/>
                  <a:pt x="4055" y="14443"/>
                </a:cubicBezTo>
                <a:cubicBezTo>
                  <a:pt x="4066" y="14905"/>
                  <a:pt x="4078" y="15384"/>
                  <a:pt x="4099" y="15855"/>
                </a:cubicBezTo>
                <a:cubicBezTo>
                  <a:pt x="4147" y="16713"/>
                  <a:pt x="4204" y="17585"/>
                  <a:pt x="4258" y="18427"/>
                </a:cubicBezTo>
                <a:lnTo>
                  <a:pt x="4317" y="19345"/>
                </a:lnTo>
                <a:lnTo>
                  <a:pt x="4595" y="19345"/>
                </a:lnTo>
                <a:lnTo>
                  <a:pt x="4591" y="19265"/>
                </a:lnTo>
                <a:cubicBezTo>
                  <a:pt x="4533" y="18323"/>
                  <a:pt x="4480" y="17471"/>
                  <a:pt x="4419" y="16605"/>
                </a:cubicBezTo>
                <a:cubicBezTo>
                  <a:pt x="4369" y="15898"/>
                  <a:pt x="4352" y="15176"/>
                  <a:pt x="4334" y="14479"/>
                </a:cubicBezTo>
                <a:cubicBezTo>
                  <a:pt x="4324" y="14040"/>
                  <a:pt x="4312" y="13586"/>
                  <a:pt x="4293" y="13139"/>
                </a:cubicBezTo>
                <a:cubicBezTo>
                  <a:pt x="4271" y="12570"/>
                  <a:pt x="4240" y="11959"/>
                  <a:pt x="4195" y="11225"/>
                </a:cubicBezTo>
                <a:lnTo>
                  <a:pt x="4196" y="11225"/>
                </a:lnTo>
                <a:lnTo>
                  <a:pt x="4155" y="10623"/>
                </a:lnTo>
                <a:cubicBezTo>
                  <a:pt x="4165" y="10593"/>
                  <a:pt x="4163" y="10562"/>
                  <a:pt x="4150" y="10529"/>
                </a:cubicBezTo>
                <a:lnTo>
                  <a:pt x="4146" y="10478"/>
                </a:lnTo>
                <a:lnTo>
                  <a:pt x="4148" y="10482"/>
                </a:lnTo>
                <a:lnTo>
                  <a:pt x="4110" y="9911"/>
                </a:lnTo>
                <a:lnTo>
                  <a:pt x="4107" y="9887"/>
                </a:lnTo>
                <a:cubicBezTo>
                  <a:pt x="4037" y="8893"/>
                  <a:pt x="3958" y="7883"/>
                  <a:pt x="3882" y="6906"/>
                </a:cubicBezTo>
                <a:lnTo>
                  <a:pt x="3828" y="6239"/>
                </a:lnTo>
                <a:cubicBezTo>
                  <a:pt x="3958" y="6233"/>
                  <a:pt x="4076" y="6219"/>
                  <a:pt x="4185" y="6197"/>
                </a:cubicBezTo>
                <a:cubicBezTo>
                  <a:pt x="4207" y="6477"/>
                  <a:pt x="4228" y="6758"/>
                  <a:pt x="4250" y="7040"/>
                </a:cubicBezTo>
                <a:cubicBezTo>
                  <a:pt x="4375" y="8637"/>
                  <a:pt x="4503" y="10288"/>
                  <a:pt x="4551" y="11919"/>
                </a:cubicBezTo>
                <a:cubicBezTo>
                  <a:pt x="4565" y="12269"/>
                  <a:pt x="4576" y="12617"/>
                  <a:pt x="4585" y="12966"/>
                </a:cubicBezTo>
                <a:lnTo>
                  <a:pt x="4602" y="13632"/>
                </a:lnTo>
                <a:cubicBezTo>
                  <a:pt x="4599" y="13649"/>
                  <a:pt x="4601" y="13662"/>
                  <a:pt x="4602" y="13669"/>
                </a:cubicBezTo>
                <a:lnTo>
                  <a:pt x="4613" y="14087"/>
                </a:lnTo>
                <a:lnTo>
                  <a:pt x="4624" y="14467"/>
                </a:lnTo>
                <a:cubicBezTo>
                  <a:pt x="4640" y="14981"/>
                  <a:pt x="4662" y="15566"/>
                  <a:pt x="4706" y="16142"/>
                </a:cubicBezTo>
                <a:cubicBezTo>
                  <a:pt x="4765" y="17091"/>
                  <a:pt x="4864" y="18089"/>
                  <a:pt x="5023" y="19280"/>
                </a:cubicBezTo>
                <a:lnTo>
                  <a:pt x="5031" y="19345"/>
                </a:lnTo>
                <a:lnTo>
                  <a:pt x="5311" y="19345"/>
                </a:lnTo>
                <a:lnTo>
                  <a:pt x="5300" y="19261"/>
                </a:lnTo>
                <a:cubicBezTo>
                  <a:pt x="5140" y="18067"/>
                  <a:pt x="5025" y="16888"/>
                  <a:pt x="4958" y="15755"/>
                </a:cubicBezTo>
                <a:cubicBezTo>
                  <a:pt x="4928" y="15209"/>
                  <a:pt x="4908" y="14665"/>
                  <a:pt x="4894" y="14201"/>
                </a:cubicBezTo>
                <a:lnTo>
                  <a:pt x="4989" y="14108"/>
                </a:lnTo>
                <a:cubicBezTo>
                  <a:pt x="5169" y="13930"/>
                  <a:pt x="5361" y="13762"/>
                  <a:pt x="5525" y="13619"/>
                </a:cubicBezTo>
                <a:cubicBezTo>
                  <a:pt x="5735" y="13440"/>
                  <a:pt x="5951" y="13236"/>
                  <a:pt x="6204" y="12981"/>
                </a:cubicBezTo>
                <a:cubicBezTo>
                  <a:pt x="6275" y="12909"/>
                  <a:pt x="6348" y="12839"/>
                  <a:pt x="6421" y="12770"/>
                </a:cubicBezTo>
                <a:cubicBezTo>
                  <a:pt x="6598" y="12599"/>
                  <a:pt x="6780" y="12423"/>
                  <a:pt x="6944" y="12229"/>
                </a:cubicBezTo>
                <a:cubicBezTo>
                  <a:pt x="7375" y="11750"/>
                  <a:pt x="7809" y="11221"/>
                  <a:pt x="8075" y="10601"/>
                </a:cubicBezTo>
                <a:cubicBezTo>
                  <a:pt x="8267" y="10208"/>
                  <a:pt x="8304" y="9765"/>
                  <a:pt x="8177" y="9387"/>
                </a:cubicBezTo>
                <a:cubicBezTo>
                  <a:pt x="8105" y="9154"/>
                  <a:pt x="8003" y="8988"/>
                  <a:pt x="7867" y="8878"/>
                </a:cubicBezTo>
                <a:cubicBezTo>
                  <a:pt x="7769" y="8795"/>
                  <a:pt x="7653" y="8753"/>
                  <a:pt x="7524" y="8753"/>
                </a:cubicBezTo>
                <a:cubicBezTo>
                  <a:pt x="7366" y="8753"/>
                  <a:pt x="7188" y="8815"/>
                  <a:pt x="7000" y="8939"/>
                </a:cubicBezTo>
                <a:cubicBezTo>
                  <a:pt x="6742" y="9103"/>
                  <a:pt x="6543" y="9255"/>
                  <a:pt x="6376" y="9416"/>
                </a:cubicBezTo>
                <a:cubicBezTo>
                  <a:pt x="5606" y="10174"/>
                  <a:pt x="5214" y="11192"/>
                  <a:pt x="4838" y="12181"/>
                </a:cubicBezTo>
                <a:cubicBezTo>
                  <a:pt x="4823" y="11672"/>
                  <a:pt x="4803" y="11115"/>
                  <a:pt x="4773" y="10570"/>
                </a:cubicBezTo>
                <a:cubicBezTo>
                  <a:pt x="4730" y="9630"/>
                  <a:pt x="4655" y="8677"/>
                  <a:pt x="4583" y="7756"/>
                </a:cubicBezTo>
                <a:cubicBezTo>
                  <a:pt x="4543" y="7249"/>
                  <a:pt x="4503" y="6742"/>
                  <a:pt x="4468" y="6234"/>
                </a:cubicBezTo>
                <a:lnTo>
                  <a:pt x="4459" y="6119"/>
                </a:lnTo>
                <a:cubicBezTo>
                  <a:pt x="4581" y="6073"/>
                  <a:pt x="4686" y="6015"/>
                  <a:pt x="4780" y="5945"/>
                </a:cubicBezTo>
                <a:cubicBezTo>
                  <a:pt x="5435" y="5663"/>
                  <a:pt x="5929" y="5156"/>
                  <a:pt x="6133" y="4557"/>
                </a:cubicBezTo>
                <a:cubicBezTo>
                  <a:pt x="6460" y="3658"/>
                  <a:pt x="6566" y="2729"/>
                  <a:pt x="6439" y="1867"/>
                </a:cubicBezTo>
                <a:lnTo>
                  <a:pt x="6427" y="1798"/>
                </a:lnTo>
                <a:cubicBezTo>
                  <a:pt x="6364" y="1431"/>
                  <a:pt x="6278" y="927"/>
                  <a:pt x="5920" y="730"/>
                </a:cubicBezTo>
                <a:cubicBezTo>
                  <a:pt x="5851" y="705"/>
                  <a:pt x="5784" y="692"/>
                  <a:pt x="5719" y="692"/>
                </a:cubicBezTo>
                <a:cubicBezTo>
                  <a:pt x="5446" y="692"/>
                  <a:pt x="5198" y="910"/>
                  <a:pt x="4980" y="1345"/>
                </a:cubicBezTo>
                <a:cubicBezTo>
                  <a:pt x="4961" y="954"/>
                  <a:pt x="4922" y="560"/>
                  <a:pt x="4688" y="231"/>
                </a:cubicBezTo>
                <a:cubicBezTo>
                  <a:pt x="4577" y="80"/>
                  <a:pt x="4426" y="0"/>
                  <a:pt x="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kstniOkvir 3">
            <a:extLst>
              <a:ext uri="{FF2B5EF4-FFF2-40B4-BE49-F238E27FC236}">
                <a16:creationId xmlns:a16="http://schemas.microsoft.com/office/drawing/2014/main" id="{C75C482C-B52D-50F0-3B41-82946779F565}"/>
              </a:ext>
            </a:extLst>
          </p:cNvPr>
          <p:cNvSpPr txBox="1"/>
          <p:nvPr/>
        </p:nvSpPr>
        <p:spPr>
          <a:xfrm>
            <a:off x="1939424" y="1694733"/>
            <a:ext cx="4855385" cy="2031325"/>
          </a:xfrm>
          <a:prstGeom prst="rect">
            <a:avLst/>
          </a:prstGeom>
          <a:noFill/>
        </p:spPr>
        <p:txBody>
          <a:bodyPr wrap="square" rtlCol="0">
            <a:spAutoFit/>
          </a:bodyPr>
          <a:lstStyle/>
          <a:p>
            <a:pPr algn="ctr"/>
            <a:r>
              <a:rPr lang="hr-HR" dirty="0"/>
              <a:t>zabrinutost, tjeskoba, osjećaj nervoze ili straha</a:t>
            </a:r>
          </a:p>
          <a:p>
            <a:pPr algn="ctr"/>
            <a:endParaRPr lang="hr-HR" dirty="0"/>
          </a:p>
          <a:p>
            <a:pPr algn="ctr"/>
            <a:endParaRPr lang="hr-HR" dirty="0"/>
          </a:p>
          <a:p>
            <a:pPr algn="ctr"/>
            <a:endParaRPr lang="hr-HR" dirty="0"/>
          </a:p>
          <a:p>
            <a:pPr algn="ctr"/>
            <a:r>
              <a:rPr lang="hr-HR" dirty="0"/>
              <a:t> </a:t>
            </a:r>
            <a:r>
              <a:rPr lang="hr-HR" b="1" dirty="0"/>
              <a:t>normalna reakcija na stresnu situaciju</a:t>
            </a:r>
          </a:p>
          <a:p>
            <a:pPr algn="ctr"/>
            <a:endParaRPr lang="hr-HR" dirty="0"/>
          </a:p>
          <a:p>
            <a:pPr algn="ctr"/>
            <a:endParaRPr lang="hr-HR" b="1" dirty="0"/>
          </a:p>
          <a:p>
            <a:pPr algn="ctr"/>
            <a:endParaRPr lang="hr-HR" b="1" dirty="0"/>
          </a:p>
          <a:p>
            <a:pPr algn="ctr"/>
            <a:r>
              <a:rPr lang="hr-HR" b="1" dirty="0"/>
              <a:t>NEUGODAN OSJEĆAJ = ANKSIOZNOST</a:t>
            </a:r>
          </a:p>
        </p:txBody>
      </p:sp>
      <p:sp>
        <p:nvSpPr>
          <p:cNvPr id="5" name="Strelica: prema dolje 4">
            <a:extLst>
              <a:ext uri="{FF2B5EF4-FFF2-40B4-BE49-F238E27FC236}">
                <a16:creationId xmlns:a16="http://schemas.microsoft.com/office/drawing/2014/main" id="{70932E43-2C05-4758-0818-084E5D46B64A}"/>
              </a:ext>
            </a:extLst>
          </p:cNvPr>
          <p:cNvSpPr/>
          <p:nvPr/>
        </p:nvSpPr>
        <p:spPr>
          <a:xfrm>
            <a:off x="4225867" y="2083369"/>
            <a:ext cx="282498" cy="390002"/>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Strelica: prema dolje 5">
            <a:extLst>
              <a:ext uri="{FF2B5EF4-FFF2-40B4-BE49-F238E27FC236}">
                <a16:creationId xmlns:a16="http://schemas.microsoft.com/office/drawing/2014/main" id="{4B019B72-A77B-00F9-61E3-130A17200D00}"/>
              </a:ext>
            </a:extLst>
          </p:cNvPr>
          <p:cNvSpPr/>
          <p:nvPr/>
        </p:nvSpPr>
        <p:spPr>
          <a:xfrm>
            <a:off x="4225867" y="2905820"/>
            <a:ext cx="282498" cy="390002"/>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7"/>
          <p:cNvSpPr txBox="1">
            <a:spLocks noGrp="1"/>
          </p:cNvSpPr>
          <p:nvPr>
            <p:ph type="title"/>
          </p:nvPr>
        </p:nvSpPr>
        <p:spPr>
          <a:xfrm>
            <a:off x="716550" y="539500"/>
            <a:ext cx="7714200" cy="61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dirty="0"/>
              <a:t>Kada anksioznost postaje problem?</a:t>
            </a:r>
            <a:endParaRPr dirty="0"/>
          </a:p>
        </p:txBody>
      </p:sp>
      <p:sp>
        <p:nvSpPr>
          <p:cNvPr id="614" name="Google Shape;614;p27"/>
          <p:cNvSpPr txBox="1">
            <a:spLocks noGrp="1"/>
          </p:cNvSpPr>
          <p:nvPr>
            <p:ph type="subTitle" idx="1"/>
          </p:nvPr>
        </p:nvSpPr>
        <p:spPr>
          <a:xfrm>
            <a:off x="698481" y="1435668"/>
            <a:ext cx="4209600" cy="31671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hr-HR" dirty="0"/>
              <a:t>kada ne postoji stvarna opasnost ili kada se nastavlja dugo nakon što je stresna situacija prošla</a:t>
            </a:r>
          </a:p>
          <a:p>
            <a:pPr marL="285750" lvl="0" indent="-285750" algn="l" rtl="0">
              <a:spcBef>
                <a:spcPts val="0"/>
              </a:spcBef>
              <a:spcAft>
                <a:spcPts val="0"/>
              </a:spcAft>
              <a:buFont typeface="Arial" panose="020B0604020202020204" pitchFamily="34" charset="0"/>
              <a:buChar char="•"/>
            </a:pPr>
            <a:endParaRPr lang="hr-HR" dirty="0"/>
          </a:p>
          <a:p>
            <a:pPr marL="285750" lvl="0" indent="-285750" algn="l" rtl="0">
              <a:spcBef>
                <a:spcPts val="0"/>
              </a:spcBef>
              <a:spcAft>
                <a:spcPts val="0"/>
              </a:spcAft>
              <a:buFont typeface="Arial" panose="020B0604020202020204" pitchFamily="34" charset="0"/>
              <a:buChar char="•"/>
            </a:pPr>
            <a:r>
              <a:rPr lang="hr-HR" dirty="0"/>
              <a:t>ako je pretjeranog </a:t>
            </a:r>
            <a:r>
              <a:rPr lang="hr-HR" dirty="0" err="1"/>
              <a:t>inteziteta</a:t>
            </a:r>
            <a:r>
              <a:rPr lang="hr-HR" dirty="0"/>
              <a:t> i trajanja, ako je osoba ne može kontrolirati niti objasniti</a:t>
            </a:r>
          </a:p>
          <a:p>
            <a:pPr marL="285750" lvl="0" indent="-285750" algn="l" rtl="0">
              <a:spcBef>
                <a:spcPts val="0"/>
              </a:spcBef>
              <a:spcAft>
                <a:spcPts val="0"/>
              </a:spcAft>
              <a:buFont typeface="Arial" panose="020B0604020202020204" pitchFamily="34" charset="0"/>
              <a:buChar char="•"/>
            </a:pPr>
            <a:endParaRPr lang="hr-HR" dirty="0"/>
          </a:p>
          <a:p>
            <a:pPr marL="285750" lvl="0" indent="-285750" algn="l" rtl="0">
              <a:spcBef>
                <a:spcPts val="0"/>
              </a:spcBef>
              <a:spcAft>
                <a:spcPts val="0"/>
              </a:spcAft>
              <a:buFont typeface="Arial" panose="020B0604020202020204" pitchFamily="34" charset="0"/>
              <a:buChar char="•"/>
            </a:pPr>
            <a:r>
              <a:rPr lang="hr-HR" dirty="0"/>
              <a:t>ometa uobičajeno funkcioniranje pojedinca i proširuje se na širok raspon situacija</a:t>
            </a:r>
            <a:endParaRPr dirty="0"/>
          </a:p>
        </p:txBody>
      </p:sp>
      <p:pic>
        <p:nvPicPr>
          <p:cNvPr id="615" name="Google Shape;615;p27" descr="Girl in class while doing her homework suffers from childhood anxiety"/>
          <p:cNvPicPr preferRelativeResize="0">
            <a:picLocks noGrp="1"/>
          </p:cNvPicPr>
          <p:nvPr>
            <p:ph type="pic" idx="2"/>
          </p:nvPr>
        </p:nvPicPr>
        <p:blipFill rotWithShape="1">
          <a:blip r:embed="rId3">
            <a:alphaModFix/>
          </a:blip>
          <a:srcRect t="14933" b="14925"/>
          <a:stretch/>
        </p:blipFill>
        <p:spPr>
          <a:xfrm>
            <a:off x="5428254" y="1284875"/>
            <a:ext cx="3011699" cy="3167099"/>
          </a:xfrm>
          <a:prstGeom prst="rect">
            <a:avLst/>
          </a:prstGeom>
        </p:spPr>
      </p:pic>
      <p:sp>
        <p:nvSpPr>
          <p:cNvPr id="616" name="Google Shape;616;p27"/>
          <p:cNvSpPr/>
          <p:nvPr/>
        </p:nvSpPr>
        <p:spPr>
          <a:xfrm flipH="1">
            <a:off x="5848766" y="2050811"/>
            <a:ext cx="240079" cy="303475"/>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27"/>
          <p:cNvGrpSpPr/>
          <p:nvPr/>
        </p:nvGrpSpPr>
        <p:grpSpPr>
          <a:xfrm>
            <a:off x="6053230" y="1163643"/>
            <a:ext cx="915165" cy="901210"/>
            <a:chOff x="2622275" y="2430675"/>
            <a:chExt cx="554175" cy="545725"/>
          </a:xfrm>
        </p:grpSpPr>
        <p:sp>
          <p:nvSpPr>
            <p:cNvPr id="618" name="Google Shape;618;p27"/>
            <p:cNvSpPr/>
            <p:nvPr/>
          </p:nvSpPr>
          <p:spPr>
            <a:xfrm>
              <a:off x="2622275" y="2430675"/>
              <a:ext cx="554175" cy="440425"/>
            </a:xfrm>
            <a:custGeom>
              <a:avLst/>
              <a:gdLst/>
              <a:ahLst/>
              <a:cxnLst/>
              <a:rect l="l" t="t" r="r" b="b"/>
              <a:pathLst>
                <a:path w="22167" h="17617" extrusionOk="0">
                  <a:moveTo>
                    <a:pt x="12539" y="1"/>
                  </a:moveTo>
                  <a:cubicBezTo>
                    <a:pt x="11786" y="1"/>
                    <a:pt x="11034" y="78"/>
                    <a:pt x="10291" y="206"/>
                  </a:cubicBezTo>
                  <a:cubicBezTo>
                    <a:pt x="9518" y="325"/>
                    <a:pt x="8753" y="483"/>
                    <a:pt x="8007" y="717"/>
                  </a:cubicBezTo>
                  <a:cubicBezTo>
                    <a:pt x="7083" y="1015"/>
                    <a:pt x="6226" y="1486"/>
                    <a:pt x="5359" y="1916"/>
                  </a:cubicBezTo>
                  <a:cubicBezTo>
                    <a:pt x="4553" y="2352"/>
                    <a:pt x="3805" y="2883"/>
                    <a:pt x="3101" y="3466"/>
                  </a:cubicBezTo>
                  <a:cubicBezTo>
                    <a:pt x="2197" y="4223"/>
                    <a:pt x="1377" y="5091"/>
                    <a:pt x="876" y="6160"/>
                  </a:cubicBezTo>
                  <a:cubicBezTo>
                    <a:pt x="531" y="6894"/>
                    <a:pt x="283" y="7672"/>
                    <a:pt x="112" y="8463"/>
                  </a:cubicBezTo>
                  <a:cubicBezTo>
                    <a:pt x="4" y="8970"/>
                    <a:pt x="1" y="9488"/>
                    <a:pt x="4" y="10003"/>
                  </a:cubicBezTo>
                  <a:cubicBezTo>
                    <a:pt x="8" y="10521"/>
                    <a:pt x="26" y="11038"/>
                    <a:pt x="121" y="11544"/>
                  </a:cubicBezTo>
                  <a:cubicBezTo>
                    <a:pt x="234" y="12120"/>
                    <a:pt x="430" y="12686"/>
                    <a:pt x="712" y="13200"/>
                  </a:cubicBezTo>
                  <a:cubicBezTo>
                    <a:pt x="928" y="13602"/>
                    <a:pt x="1217" y="13965"/>
                    <a:pt x="1505" y="14318"/>
                  </a:cubicBezTo>
                  <a:cubicBezTo>
                    <a:pt x="1897" y="14780"/>
                    <a:pt x="2315" y="15251"/>
                    <a:pt x="2808" y="15605"/>
                  </a:cubicBezTo>
                  <a:cubicBezTo>
                    <a:pt x="4680" y="16874"/>
                    <a:pt x="6947" y="17482"/>
                    <a:pt x="9196" y="17593"/>
                  </a:cubicBezTo>
                  <a:cubicBezTo>
                    <a:pt x="9448" y="17608"/>
                    <a:pt x="9700" y="17616"/>
                    <a:pt x="9952" y="17617"/>
                  </a:cubicBezTo>
                  <a:cubicBezTo>
                    <a:pt x="10223" y="16949"/>
                    <a:pt x="10875" y="16453"/>
                    <a:pt x="11559" y="16240"/>
                  </a:cubicBezTo>
                  <a:cubicBezTo>
                    <a:pt x="11541" y="16197"/>
                    <a:pt x="11567" y="16138"/>
                    <a:pt x="11617" y="16132"/>
                  </a:cubicBezTo>
                  <a:cubicBezTo>
                    <a:pt x="11700" y="16121"/>
                    <a:pt x="11784" y="16117"/>
                    <a:pt x="11868" y="16117"/>
                  </a:cubicBezTo>
                  <a:cubicBezTo>
                    <a:pt x="12018" y="16117"/>
                    <a:pt x="12169" y="16131"/>
                    <a:pt x="12318" y="16150"/>
                  </a:cubicBezTo>
                  <a:cubicBezTo>
                    <a:pt x="12953" y="16243"/>
                    <a:pt x="13621" y="16377"/>
                    <a:pt x="14139" y="16776"/>
                  </a:cubicBezTo>
                  <a:cubicBezTo>
                    <a:pt x="14260" y="16874"/>
                    <a:pt x="14362" y="16986"/>
                    <a:pt x="14442" y="17106"/>
                  </a:cubicBezTo>
                  <a:cubicBezTo>
                    <a:pt x="14877" y="17012"/>
                    <a:pt x="15305" y="16895"/>
                    <a:pt x="15722" y="16739"/>
                  </a:cubicBezTo>
                  <a:cubicBezTo>
                    <a:pt x="16445" y="16441"/>
                    <a:pt x="17171" y="16100"/>
                    <a:pt x="17817" y="15663"/>
                  </a:cubicBezTo>
                  <a:cubicBezTo>
                    <a:pt x="18122" y="15449"/>
                    <a:pt x="18402" y="15206"/>
                    <a:pt x="18686" y="14966"/>
                  </a:cubicBezTo>
                  <a:cubicBezTo>
                    <a:pt x="18996" y="14702"/>
                    <a:pt x="19309" y="14442"/>
                    <a:pt x="19609" y="14168"/>
                  </a:cubicBezTo>
                  <a:cubicBezTo>
                    <a:pt x="19970" y="13827"/>
                    <a:pt x="20267" y="13439"/>
                    <a:pt x="20547" y="13031"/>
                  </a:cubicBezTo>
                  <a:cubicBezTo>
                    <a:pt x="21557" y="11557"/>
                    <a:pt x="22080" y="9769"/>
                    <a:pt x="22098" y="7992"/>
                  </a:cubicBezTo>
                  <a:cubicBezTo>
                    <a:pt x="22167" y="6361"/>
                    <a:pt x="21653" y="4733"/>
                    <a:pt x="20697" y="3411"/>
                  </a:cubicBezTo>
                  <a:cubicBezTo>
                    <a:pt x="20295" y="2856"/>
                    <a:pt x="19768" y="2413"/>
                    <a:pt x="19189" y="2053"/>
                  </a:cubicBezTo>
                  <a:cubicBezTo>
                    <a:pt x="18742" y="1763"/>
                    <a:pt x="18280" y="1481"/>
                    <a:pt x="17812" y="1227"/>
                  </a:cubicBezTo>
                  <a:cubicBezTo>
                    <a:pt x="17374" y="995"/>
                    <a:pt x="16933" y="756"/>
                    <a:pt x="16451" y="628"/>
                  </a:cubicBezTo>
                  <a:cubicBezTo>
                    <a:pt x="16137" y="538"/>
                    <a:pt x="15813" y="488"/>
                    <a:pt x="15493" y="427"/>
                  </a:cubicBezTo>
                  <a:cubicBezTo>
                    <a:pt x="15190" y="374"/>
                    <a:pt x="14892" y="292"/>
                    <a:pt x="14589" y="237"/>
                  </a:cubicBezTo>
                  <a:cubicBezTo>
                    <a:pt x="14587" y="278"/>
                    <a:pt x="14551" y="309"/>
                    <a:pt x="14513" y="309"/>
                  </a:cubicBezTo>
                  <a:cubicBezTo>
                    <a:pt x="14501" y="309"/>
                    <a:pt x="14489" y="306"/>
                    <a:pt x="14477" y="299"/>
                  </a:cubicBezTo>
                  <a:cubicBezTo>
                    <a:pt x="14464" y="289"/>
                    <a:pt x="14445" y="270"/>
                    <a:pt x="14438" y="266"/>
                  </a:cubicBezTo>
                  <a:cubicBezTo>
                    <a:pt x="14380" y="229"/>
                    <a:pt x="14321" y="199"/>
                    <a:pt x="14254" y="197"/>
                  </a:cubicBezTo>
                  <a:cubicBezTo>
                    <a:pt x="13967" y="176"/>
                    <a:pt x="13678" y="169"/>
                    <a:pt x="13389" y="162"/>
                  </a:cubicBezTo>
                  <a:cubicBezTo>
                    <a:pt x="13323" y="162"/>
                    <a:pt x="13292" y="76"/>
                    <a:pt x="13336" y="31"/>
                  </a:cubicBezTo>
                  <a:cubicBezTo>
                    <a:pt x="13071" y="10"/>
                    <a:pt x="12805" y="1"/>
                    <a:pt x="12539"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2867950" y="2814741"/>
              <a:ext cx="123300" cy="94675"/>
            </a:xfrm>
            <a:custGeom>
              <a:avLst/>
              <a:gdLst/>
              <a:ahLst/>
              <a:cxnLst/>
              <a:rect l="l" t="t" r="r" b="b"/>
              <a:pathLst>
                <a:path w="4932" h="3787" extrusionOk="0">
                  <a:moveTo>
                    <a:pt x="2532" y="1"/>
                  </a:moveTo>
                  <a:cubicBezTo>
                    <a:pt x="2521" y="34"/>
                    <a:pt x="2492" y="50"/>
                    <a:pt x="2462" y="50"/>
                  </a:cubicBezTo>
                  <a:cubicBezTo>
                    <a:pt x="2446" y="50"/>
                    <a:pt x="2429" y="46"/>
                    <a:pt x="2414" y="37"/>
                  </a:cubicBezTo>
                  <a:cubicBezTo>
                    <a:pt x="2368" y="21"/>
                    <a:pt x="2309" y="15"/>
                    <a:pt x="2267" y="10"/>
                  </a:cubicBezTo>
                  <a:cubicBezTo>
                    <a:pt x="2255" y="10"/>
                    <a:pt x="2242" y="10"/>
                    <a:pt x="2230" y="10"/>
                  </a:cubicBezTo>
                  <a:cubicBezTo>
                    <a:pt x="1474" y="10"/>
                    <a:pt x="612" y="604"/>
                    <a:pt x="292" y="1264"/>
                  </a:cubicBezTo>
                  <a:cubicBezTo>
                    <a:pt x="286" y="1276"/>
                    <a:pt x="280" y="1287"/>
                    <a:pt x="275" y="1299"/>
                  </a:cubicBezTo>
                  <a:cubicBezTo>
                    <a:pt x="269" y="1312"/>
                    <a:pt x="263" y="1324"/>
                    <a:pt x="257" y="1337"/>
                  </a:cubicBezTo>
                  <a:cubicBezTo>
                    <a:pt x="254" y="1345"/>
                    <a:pt x="250" y="1353"/>
                    <a:pt x="247" y="1361"/>
                  </a:cubicBezTo>
                  <a:cubicBezTo>
                    <a:pt x="242" y="1369"/>
                    <a:pt x="239" y="1379"/>
                    <a:pt x="237" y="1387"/>
                  </a:cubicBezTo>
                  <a:cubicBezTo>
                    <a:pt x="235" y="1389"/>
                    <a:pt x="234" y="1391"/>
                    <a:pt x="233" y="1394"/>
                  </a:cubicBezTo>
                  <a:cubicBezTo>
                    <a:pt x="230" y="1403"/>
                    <a:pt x="226" y="1413"/>
                    <a:pt x="223" y="1422"/>
                  </a:cubicBezTo>
                  <a:cubicBezTo>
                    <a:pt x="219" y="1431"/>
                    <a:pt x="217" y="1439"/>
                    <a:pt x="213" y="1447"/>
                  </a:cubicBezTo>
                  <a:cubicBezTo>
                    <a:pt x="213" y="1449"/>
                    <a:pt x="212" y="1450"/>
                    <a:pt x="212" y="1452"/>
                  </a:cubicBezTo>
                  <a:cubicBezTo>
                    <a:pt x="1" y="2074"/>
                    <a:pt x="270" y="2790"/>
                    <a:pt x="738" y="3231"/>
                  </a:cubicBezTo>
                  <a:cubicBezTo>
                    <a:pt x="1162" y="3620"/>
                    <a:pt x="1745" y="3787"/>
                    <a:pt x="2311" y="3787"/>
                  </a:cubicBezTo>
                  <a:cubicBezTo>
                    <a:pt x="2368" y="3787"/>
                    <a:pt x="2423" y="3785"/>
                    <a:pt x="2479" y="3782"/>
                  </a:cubicBezTo>
                  <a:lnTo>
                    <a:pt x="2480" y="3782"/>
                  </a:lnTo>
                  <a:cubicBezTo>
                    <a:pt x="3128" y="3719"/>
                    <a:pt x="3848" y="3555"/>
                    <a:pt x="4277" y="3039"/>
                  </a:cubicBezTo>
                  <a:cubicBezTo>
                    <a:pt x="4771" y="2477"/>
                    <a:pt x="4932" y="1616"/>
                    <a:pt x="4553" y="970"/>
                  </a:cubicBezTo>
                  <a:cubicBezTo>
                    <a:pt x="4552" y="969"/>
                    <a:pt x="4551" y="967"/>
                    <a:pt x="4551" y="966"/>
                  </a:cubicBezTo>
                  <a:cubicBezTo>
                    <a:pt x="4544" y="955"/>
                    <a:pt x="4537" y="943"/>
                    <a:pt x="4530" y="932"/>
                  </a:cubicBezTo>
                  <a:cubicBezTo>
                    <a:pt x="4522" y="920"/>
                    <a:pt x="4514" y="907"/>
                    <a:pt x="4506" y="895"/>
                  </a:cubicBezTo>
                  <a:cubicBezTo>
                    <a:pt x="4490" y="870"/>
                    <a:pt x="4472" y="847"/>
                    <a:pt x="4454" y="823"/>
                  </a:cubicBezTo>
                  <a:cubicBezTo>
                    <a:pt x="4454" y="823"/>
                    <a:pt x="4454" y="823"/>
                    <a:pt x="4454" y="822"/>
                  </a:cubicBezTo>
                  <a:cubicBezTo>
                    <a:pt x="4442" y="808"/>
                    <a:pt x="4432" y="794"/>
                    <a:pt x="4420" y="780"/>
                  </a:cubicBezTo>
                  <a:cubicBezTo>
                    <a:pt x="3951" y="254"/>
                    <a:pt x="3194" y="122"/>
                    <a:pt x="253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2993400" y="2936250"/>
              <a:ext cx="48700" cy="40150"/>
            </a:xfrm>
            <a:custGeom>
              <a:avLst/>
              <a:gdLst/>
              <a:ahLst/>
              <a:cxnLst/>
              <a:rect l="l" t="t" r="r" b="b"/>
              <a:pathLst>
                <a:path w="1948" h="1606" extrusionOk="0">
                  <a:moveTo>
                    <a:pt x="1084" y="0"/>
                  </a:moveTo>
                  <a:lnTo>
                    <a:pt x="1084" y="0"/>
                  </a:lnTo>
                  <a:cubicBezTo>
                    <a:pt x="1077" y="26"/>
                    <a:pt x="1058" y="48"/>
                    <a:pt x="1032" y="56"/>
                  </a:cubicBezTo>
                  <a:cubicBezTo>
                    <a:pt x="1025" y="58"/>
                    <a:pt x="1019" y="59"/>
                    <a:pt x="1014" y="59"/>
                  </a:cubicBezTo>
                  <a:cubicBezTo>
                    <a:pt x="980" y="59"/>
                    <a:pt x="955" y="29"/>
                    <a:pt x="921" y="26"/>
                  </a:cubicBezTo>
                  <a:cubicBezTo>
                    <a:pt x="888" y="22"/>
                    <a:pt x="856" y="20"/>
                    <a:pt x="825" y="20"/>
                  </a:cubicBezTo>
                  <a:cubicBezTo>
                    <a:pt x="305" y="20"/>
                    <a:pt x="1" y="558"/>
                    <a:pt x="158" y="1042"/>
                  </a:cubicBezTo>
                  <a:cubicBezTo>
                    <a:pt x="275" y="1377"/>
                    <a:pt x="643" y="1606"/>
                    <a:pt x="995" y="1606"/>
                  </a:cubicBezTo>
                  <a:cubicBezTo>
                    <a:pt x="1004" y="1606"/>
                    <a:pt x="1013" y="1606"/>
                    <a:pt x="1021" y="1605"/>
                  </a:cubicBezTo>
                  <a:cubicBezTo>
                    <a:pt x="1788" y="1537"/>
                    <a:pt x="1947" y="33"/>
                    <a:pt x="108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2681050" y="2506125"/>
              <a:ext cx="426600" cy="273850"/>
            </a:xfrm>
            <a:custGeom>
              <a:avLst/>
              <a:gdLst/>
              <a:ahLst/>
              <a:cxnLst/>
              <a:rect l="l" t="t" r="r" b="b"/>
              <a:pathLst>
                <a:path w="17064" h="10954" extrusionOk="0">
                  <a:moveTo>
                    <a:pt x="4850" y="405"/>
                  </a:moveTo>
                  <a:lnTo>
                    <a:pt x="4850" y="405"/>
                  </a:lnTo>
                  <a:cubicBezTo>
                    <a:pt x="4801" y="430"/>
                    <a:pt x="4753" y="456"/>
                    <a:pt x="4704" y="483"/>
                  </a:cubicBezTo>
                  <a:cubicBezTo>
                    <a:pt x="4593" y="543"/>
                    <a:pt x="4484" y="605"/>
                    <a:pt x="4378" y="673"/>
                  </a:cubicBezTo>
                  <a:cubicBezTo>
                    <a:pt x="4299" y="658"/>
                    <a:pt x="4220" y="644"/>
                    <a:pt x="4141" y="634"/>
                  </a:cubicBezTo>
                  <a:cubicBezTo>
                    <a:pt x="4025" y="619"/>
                    <a:pt x="3910" y="608"/>
                    <a:pt x="3794" y="601"/>
                  </a:cubicBezTo>
                  <a:cubicBezTo>
                    <a:pt x="4136" y="492"/>
                    <a:pt x="4490" y="438"/>
                    <a:pt x="4850" y="405"/>
                  </a:cubicBezTo>
                  <a:close/>
                  <a:moveTo>
                    <a:pt x="5570" y="370"/>
                  </a:moveTo>
                  <a:cubicBezTo>
                    <a:pt x="5654" y="370"/>
                    <a:pt x="5737" y="371"/>
                    <a:pt x="5821" y="375"/>
                  </a:cubicBezTo>
                  <a:cubicBezTo>
                    <a:pt x="6462" y="410"/>
                    <a:pt x="7109" y="590"/>
                    <a:pt x="7666" y="922"/>
                  </a:cubicBezTo>
                  <a:cubicBezTo>
                    <a:pt x="7524" y="890"/>
                    <a:pt x="7380" y="874"/>
                    <a:pt x="7236" y="874"/>
                  </a:cubicBezTo>
                  <a:cubicBezTo>
                    <a:pt x="6860" y="874"/>
                    <a:pt x="6486" y="979"/>
                    <a:pt x="6154" y="1161"/>
                  </a:cubicBezTo>
                  <a:cubicBezTo>
                    <a:pt x="6031" y="1119"/>
                    <a:pt x="5901" y="1092"/>
                    <a:pt x="5770" y="1092"/>
                  </a:cubicBezTo>
                  <a:cubicBezTo>
                    <a:pt x="5749" y="1092"/>
                    <a:pt x="5729" y="1092"/>
                    <a:pt x="5708" y="1094"/>
                  </a:cubicBezTo>
                  <a:cubicBezTo>
                    <a:pt x="5353" y="920"/>
                    <a:pt x="4972" y="811"/>
                    <a:pt x="4589" y="718"/>
                  </a:cubicBezTo>
                  <a:cubicBezTo>
                    <a:pt x="4804" y="594"/>
                    <a:pt x="5015" y="480"/>
                    <a:pt x="5248" y="378"/>
                  </a:cubicBezTo>
                  <a:cubicBezTo>
                    <a:pt x="5356" y="373"/>
                    <a:pt x="5463" y="370"/>
                    <a:pt x="5570" y="370"/>
                  </a:cubicBezTo>
                  <a:close/>
                  <a:moveTo>
                    <a:pt x="6200" y="153"/>
                  </a:moveTo>
                  <a:cubicBezTo>
                    <a:pt x="6665" y="153"/>
                    <a:pt x="7133" y="305"/>
                    <a:pt x="7562" y="486"/>
                  </a:cubicBezTo>
                  <a:cubicBezTo>
                    <a:pt x="8079" y="699"/>
                    <a:pt x="8591" y="1013"/>
                    <a:pt x="8843" y="1535"/>
                  </a:cubicBezTo>
                  <a:cubicBezTo>
                    <a:pt x="8795" y="1550"/>
                    <a:pt x="8746" y="1566"/>
                    <a:pt x="8698" y="1583"/>
                  </a:cubicBezTo>
                  <a:cubicBezTo>
                    <a:pt x="8662" y="1537"/>
                    <a:pt x="8624" y="1493"/>
                    <a:pt x="8582" y="1452"/>
                  </a:cubicBezTo>
                  <a:cubicBezTo>
                    <a:pt x="8505" y="1372"/>
                    <a:pt x="8422" y="1296"/>
                    <a:pt x="8333" y="1229"/>
                  </a:cubicBezTo>
                  <a:cubicBezTo>
                    <a:pt x="7587" y="557"/>
                    <a:pt x="6644" y="241"/>
                    <a:pt x="5647" y="233"/>
                  </a:cubicBezTo>
                  <a:cubicBezTo>
                    <a:pt x="5829" y="177"/>
                    <a:pt x="6014" y="153"/>
                    <a:pt x="6200" y="153"/>
                  </a:cubicBezTo>
                  <a:close/>
                  <a:moveTo>
                    <a:pt x="8545" y="1798"/>
                  </a:moveTo>
                  <a:cubicBezTo>
                    <a:pt x="8551" y="1810"/>
                    <a:pt x="8557" y="1821"/>
                    <a:pt x="8562" y="1833"/>
                  </a:cubicBezTo>
                  <a:cubicBezTo>
                    <a:pt x="8536" y="1829"/>
                    <a:pt x="8508" y="1827"/>
                    <a:pt x="8482" y="1823"/>
                  </a:cubicBezTo>
                  <a:cubicBezTo>
                    <a:pt x="8502" y="1815"/>
                    <a:pt x="8523" y="1807"/>
                    <a:pt x="8545" y="1798"/>
                  </a:cubicBezTo>
                  <a:close/>
                  <a:moveTo>
                    <a:pt x="8912" y="1671"/>
                  </a:moveTo>
                  <a:cubicBezTo>
                    <a:pt x="8956" y="1758"/>
                    <a:pt x="8997" y="1847"/>
                    <a:pt x="9035" y="1938"/>
                  </a:cubicBezTo>
                  <a:cubicBezTo>
                    <a:pt x="8990" y="1923"/>
                    <a:pt x="8945" y="1910"/>
                    <a:pt x="8898" y="1897"/>
                  </a:cubicBezTo>
                  <a:cubicBezTo>
                    <a:pt x="8866" y="1836"/>
                    <a:pt x="8832" y="1775"/>
                    <a:pt x="8793" y="1716"/>
                  </a:cubicBezTo>
                  <a:lnTo>
                    <a:pt x="8790" y="1710"/>
                  </a:lnTo>
                  <a:cubicBezTo>
                    <a:pt x="8830" y="1696"/>
                    <a:pt x="8872" y="1684"/>
                    <a:pt x="8912" y="1671"/>
                  </a:cubicBezTo>
                  <a:close/>
                  <a:moveTo>
                    <a:pt x="6148" y="1322"/>
                  </a:moveTo>
                  <a:cubicBezTo>
                    <a:pt x="6485" y="1431"/>
                    <a:pt x="6719" y="1753"/>
                    <a:pt x="6798" y="2090"/>
                  </a:cubicBezTo>
                  <a:cubicBezTo>
                    <a:pt x="6707" y="1939"/>
                    <a:pt x="6604" y="1795"/>
                    <a:pt x="6488" y="1662"/>
                  </a:cubicBezTo>
                  <a:cubicBezTo>
                    <a:pt x="6409" y="1572"/>
                    <a:pt x="6324" y="1484"/>
                    <a:pt x="6230" y="1410"/>
                  </a:cubicBezTo>
                  <a:cubicBezTo>
                    <a:pt x="6195" y="1384"/>
                    <a:pt x="6162" y="1358"/>
                    <a:pt x="6126" y="1334"/>
                  </a:cubicBezTo>
                  <a:cubicBezTo>
                    <a:pt x="6133" y="1329"/>
                    <a:pt x="6141" y="1326"/>
                    <a:pt x="6148" y="1322"/>
                  </a:cubicBezTo>
                  <a:close/>
                  <a:moveTo>
                    <a:pt x="7247" y="1025"/>
                  </a:moveTo>
                  <a:cubicBezTo>
                    <a:pt x="7743" y="1025"/>
                    <a:pt x="8224" y="1210"/>
                    <a:pt x="8471" y="1670"/>
                  </a:cubicBezTo>
                  <a:cubicBezTo>
                    <a:pt x="8338" y="1710"/>
                    <a:pt x="8218" y="1808"/>
                    <a:pt x="8080" y="1815"/>
                  </a:cubicBezTo>
                  <a:cubicBezTo>
                    <a:pt x="7683" y="1844"/>
                    <a:pt x="7300" y="1978"/>
                    <a:pt x="6946" y="2160"/>
                  </a:cubicBezTo>
                  <a:cubicBezTo>
                    <a:pt x="6923" y="2005"/>
                    <a:pt x="6873" y="1854"/>
                    <a:pt x="6796" y="1716"/>
                  </a:cubicBezTo>
                  <a:cubicBezTo>
                    <a:pt x="6701" y="1545"/>
                    <a:pt x="6576" y="1386"/>
                    <a:pt x="6409" y="1282"/>
                  </a:cubicBezTo>
                  <a:lnTo>
                    <a:pt x="6409" y="1283"/>
                  </a:lnTo>
                  <a:cubicBezTo>
                    <a:pt x="6381" y="1266"/>
                    <a:pt x="6353" y="1250"/>
                    <a:pt x="6324" y="1235"/>
                  </a:cubicBezTo>
                  <a:cubicBezTo>
                    <a:pt x="6598" y="1103"/>
                    <a:pt x="6925" y="1025"/>
                    <a:pt x="7247" y="1025"/>
                  </a:cubicBezTo>
                  <a:close/>
                  <a:moveTo>
                    <a:pt x="9283" y="2199"/>
                  </a:moveTo>
                  <a:lnTo>
                    <a:pt x="9283" y="2199"/>
                  </a:lnTo>
                  <a:cubicBezTo>
                    <a:pt x="9297" y="2206"/>
                    <a:pt x="9311" y="2213"/>
                    <a:pt x="9323" y="2218"/>
                  </a:cubicBezTo>
                  <a:cubicBezTo>
                    <a:pt x="9384" y="2250"/>
                    <a:pt x="9441" y="2283"/>
                    <a:pt x="9498" y="2319"/>
                  </a:cubicBezTo>
                  <a:cubicBezTo>
                    <a:pt x="9445" y="2351"/>
                    <a:pt x="9393" y="2385"/>
                    <a:pt x="9341" y="2419"/>
                  </a:cubicBezTo>
                  <a:cubicBezTo>
                    <a:pt x="9333" y="2381"/>
                    <a:pt x="9325" y="2344"/>
                    <a:pt x="9314" y="2309"/>
                  </a:cubicBezTo>
                  <a:cubicBezTo>
                    <a:pt x="9305" y="2272"/>
                    <a:pt x="9295" y="2236"/>
                    <a:pt x="9283" y="2199"/>
                  </a:cubicBezTo>
                  <a:close/>
                  <a:moveTo>
                    <a:pt x="7744" y="2029"/>
                  </a:moveTo>
                  <a:lnTo>
                    <a:pt x="7744" y="2029"/>
                  </a:lnTo>
                  <a:cubicBezTo>
                    <a:pt x="7607" y="2111"/>
                    <a:pt x="7473" y="2198"/>
                    <a:pt x="7345" y="2291"/>
                  </a:cubicBezTo>
                  <a:cubicBezTo>
                    <a:pt x="7238" y="2367"/>
                    <a:pt x="7134" y="2449"/>
                    <a:pt x="7034" y="2534"/>
                  </a:cubicBezTo>
                  <a:cubicBezTo>
                    <a:pt x="7010" y="2485"/>
                    <a:pt x="6987" y="2438"/>
                    <a:pt x="6964" y="2390"/>
                  </a:cubicBezTo>
                  <a:cubicBezTo>
                    <a:pt x="6963" y="2364"/>
                    <a:pt x="6963" y="2337"/>
                    <a:pt x="6962" y="2311"/>
                  </a:cubicBezTo>
                  <a:cubicBezTo>
                    <a:pt x="7069" y="2257"/>
                    <a:pt x="7180" y="2208"/>
                    <a:pt x="7293" y="2164"/>
                  </a:cubicBezTo>
                  <a:cubicBezTo>
                    <a:pt x="7426" y="2115"/>
                    <a:pt x="7560" y="2072"/>
                    <a:pt x="7698" y="2039"/>
                  </a:cubicBezTo>
                  <a:cubicBezTo>
                    <a:pt x="7709" y="2036"/>
                    <a:pt x="7724" y="2034"/>
                    <a:pt x="7744" y="2029"/>
                  </a:cubicBezTo>
                  <a:close/>
                  <a:moveTo>
                    <a:pt x="8985" y="2086"/>
                  </a:moveTo>
                  <a:lnTo>
                    <a:pt x="8985" y="2086"/>
                  </a:lnTo>
                  <a:cubicBezTo>
                    <a:pt x="9020" y="2096"/>
                    <a:pt x="9056" y="2108"/>
                    <a:pt x="9090" y="2119"/>
                  </a:cubicBezTo>
                  <a:cubicBezTo>
                    <a:pt x="9097" y="2121"/>
                    <a:pt x="9103" y="2124"/>
                    <a:pt x="9109" y="2126"/>
                  </a:cubicBezTo>
                  <a:cubicBezTo>
                    <a:pt x="9154" y="2250"/>
                    <a:pt x="9188" y="2377"/>
                    <a:pt x="9214" y="2505"/>
                  </a:cubicBezTo>
                  <a:cubicBezTo>
                    <a:pt x="9191" y="2521"/>
                    <a:pt x="9169" y="2538"/>
                    <a:pt x="9146" y="2554"/>
                  </a:cubicBezTo>
                  <a:cubicBezTo>
                    <a:pt x="9123" y="2471"/>
                    <a:pt x="9096" y="2388"/>
                    <a:pt x="9068" y="2306"/>
                  </a:cubicBezTo>
                  <a:cubicBezTo>
                    <a:pt x="9043" y="2232"/>
                    <a:pt x="9015" y="2158"/>
                    <a:pt x="8985" y="2086"/>
                  </a:cubicBezTo>
                  <a:close/>
                  <a:moveTo>
                    <a:pt x="2847" y="836"/>
                  </a:moveTo>
                  <a:lnTo>
                    <a:pt x="2847" y="836"/>
                  </a:lnTo>
                  <a:cubicBezTo>
                    <a:pt x="2155" y="1254"/>
                    <a:pt x="1299" y="1904"/>
                    <a:pt x="944" y="2643"/>
                  </a:cubicBezTo>
                  <a:cubicBezTo>
                    <a:pt x="1197" y="1747"/>
                    <a:pt x="1937" y="1039"/>
                    <a:pt x="2847" y="836"/>
                  </a:cubicBezTo>
                  <a:close/>
                  <a:moveTo>
                    <a:pt x="8807" y="2039"/>
                  </a:moveTo>
                  <a:cubicBezTo>
                    <a:pt x="8807" y="2039"/>
                    <a:pt x="8807" y="2039"/>
                    <a:pt x="8807" y="2039"/>
                  </a:cubicBezTo>
                  <a:lnTo>
                    <a:pt x="8807" y="2039"/>
                  </a:lnTo>
                  <a:lnTo>
                    <a:pt x="8807" y="2039"/>
                  </a:lnTo>
                  <a:lnTo>
                    <a:pt x="8807" y="2039"/>
                  </a:lnTo>
                  <a:cubicBezTo>
                    <a:pt x="8807" y="2041"/>
                    <a:pt x="8807" y="2041"/>
                    <a:pt x="8808" y="2042"/>
                  </a:cubicBezTo>
                  <a:lnTo>
                    <a:pt x="8808" y="2042"/>
                  </a:lnTo>
                  <a:cubicBezTo>
                    <a:pt x="8808" y="2041"/>
                    <a:pt x="8808" y="2040"/>
                    <a:pt x="8807" y="2039"/>
                  </a:cubicBezTo>
                  <a:lnTo>
                    <a:pt x="8807" y="2039"/>
                  </a:lnTo>
                  <a:lnTo>
                    <a:pt x="8808" y="2042"/>
                  </a:lnTo>
                  <a:cubicBezTo>
                    <a:pt x="8808" y="2042"/>
                    <a:pt x="8808" y="2042"/>
                    <a:pt x="8808" y="2042"/>
                  </a:cubicBezTo>
                  <a:lnTo>
                    <a:pt x="8808" y="2042"/>
                  </a:lnTo>
                  <a:cubicBezTo>
                    <a:pt x="8869" y="2170"/>
                    <a:pt x="8920" y="2304"/>
                    <a:pt x="8964" y="2439"/>
                  </a:cubicBezTo>
                  <a:cubicBezTo>
                    <a:pt x="8986" y="2507"/>
                    <a:pt x="9006" y="2578"/>
                    <a:pt x="9024" y="2648"/>
                  </a:cubicBezTo>
                  <a:cubicBezTo>
                    <a:pt x="9019" y="2651"/>
                    <a:pt x="9014" y="2655"/>
                    <a:pt x="9009" y="2660"/>
                  </a:cubicBezTo>
                  <a:cubicBezTo>
                    <a:pt x="8975" y="2686"/>
                    <a:pt x="8941" y="2714"/>
                    <a:pt x="8907" y="2743"/>
                  </a:cubicBezTo>
                  <a:cubicBezTo>
                    <a:pt x="8912" y="2523"/>
                    <a:pt x="8888" y="2300"/>
                    <a:pt x="8822" y="2090"/>
                  </a:cubicBezTo>
                  <a:cubicBezTo>
                    <a:pt x="8817" y="2074"/>
                    <a:pt x="8811" y="2057"/>
                    <a:pt x="8805" y="2039"/>
                  </a:cubicBezTo>
                  <a:close/>
                  <a:moveTo>
                    <a:pt x="3577" y="752"/>
                  </a:moveTo>
                  <a:cubicBezTo>
                    <a:pt x="3782" y="752"/>
                    <a:pt x="3988" y="769"/>
                    <a:pt x="4190" y="799"/>
                  </a:cubicBezTo>
                  <a:cubicBezTo>
                    <a:pt x="4152" y="826"/>
                    <a:pt x="4115" y="852"/>
                    <a:pt x="4078" y="879"/>
                  </a:cubicBezTo>
                  <a:cubicBezTo>
                    <a:pt x="4050" y="877"/>
                    <a:pt x="4021" y="876"/>
                    <a:pt x="3993" y="876"/>
                  </a:cubicBezTo>
                  <a:cubicBezTo>
                    <a:pt x="3606" y="876"/>
                    <a:pt x="3243" y="1047"/>
                    <a:pt x="2910" y="1231"/>
                  </a:cubicBezTo>
                  <a:cubicBezTo>
                    <a:pt x="2107" y="1651"/>
                    <a:pt x="1444" y="2303"/>
                    <a:pt x="926" y="3039"/>
                  </a:cubicBezTo>
                  <a:cubicBezTo>
                    <a:pt x="1032" y="2758"/>
                    <a:pt x="1166" y="2481"/>
                    <a:pt x="1354" y="2244"/>
                  </a:cubicBezTo>
                  <a:cubicBezTo>
                    <a:pt x="1640" y="1919"/>
                    <a:pt x="1969" y="1634"/>
                    <a:pt x="2319" y="1380"/>
                  </a:cubicBezTo>
                  <a:cubicBezTo>
                    <a:pt x="2655" y="1132"/>
                    <a:pt x="3009" y="925"/>
                    <a:pt x="3398" y="756"/>
                  </a:cubicBezTo>
                  <a:cubicBezTo>
                    <a:pt x="3458" y="754"/>
                    <a:pt x="3517" y="752"/>
                    <a:pt x="3577" y="752"/>
                  </a:cubicBezTo>
                  <a:close/>
                  <a:moveTo>
                    <a:pt x="9240" y="2670"/>
                  </a:moveTo>
                  <a:cubicBezTo>
                    <a:pt x="9267" y="2863"/>
                    <a:pt x="9275" y="3058"/>
                    <a:pt x="9262" y="3252"/>
                  </a:cubicBezTo>
                  <a:cubicBezTo>
                    <a:pt x="9255" y="3161"/>
                    <a:pt x="9246" y="3070"/>
                    <a:pt x="9233" y="2979"/>
                  </a:cubicBezTo>
                  <a:cubicBezTo>
                    <a:pt x="9220" y="2889"/>
                    <a:pt x="9205" y="2800"/>
                    <a:pt x="9185" y="2712"/>
                  </a:cubicBezTo>
                  <a:cubicBezTo>
                    <a:pt x="9203" y="2698"/>
                    <a:pt x="9222" y="2684"/>
                    <a:pt x="9240" y="2670"/>
                  </a:cubicBezTo>
                  <a:close/>
                  <a:moveTo>
                    <a:pt x="10899" y="2020"/>
                  </a:moveTo>
                  <a:cubicBezTo>
                    <a:pt x="11385" y="2020"/>
                    <a:pt x="11827" y="2235"/>
                    <a:pt x="12079" y="2798"/>
                  </a:cubicBezTo>
                  <a:cubicBezTo>
                    <a:pt x="11980" y="2770"/>
                    <a:pt x="11879" y="2757"/>
                    <a:pt x="11778" y="2757"/>
                  </a:cubicBezTo>
                  <a:cubicBezTo>
                    <a:pt x="11310" y="2757"/>
                    <a:pt x="10840" y="3038"/>
                    <a:pt x="10534" y="3371"/>
                  </a:cubicBezTo>
                  <a:cubicBezTo>
                    <a:pt x="10429" y="3065"/>
                    <a:pt x="10261" y="2781"/>
                    <a:pt x="10029" y="2553"/>
                  </a:cubicBezTo>
                  <a:cubicBezTo>
                    <a:pt x="9951" y="2476"/>
                    <a:pt x="9869" y="2402"/>
                    <a:pt x="9781" y="2334"/>
                  </a:cubicBezTo>
                  <a:cubicBezTo>
                    <a:pt x="10136" y="2144"/>
                    <a:pt x="10530" y="2020"/>
                    <a:pt x="10899" y="2020"/>
                  </a:cubicBezTo>
                  <a:close/>
                  <a:moveTo>
                    <a:pt x="10087" y="1480"/>
                  </a:moveTo>
                  <a:cubicBezTo>
                    <a:pt x="11459" y="1480"/>
                    <a:pt x="12732" y="2263"/>
                    <a:pt x="13292" y="3609"/>
                  </a:cubicBezTo>
                  <a:cubicBezTo>
                    <a:pt x="13283" y="3622"/>
                    <a:pt x="13273" y="3635"/>
                    <a:pt x="13264" y="3648"/>
                  </a:cubicBezTo>
                  <a:cubicBezTo>
                    <a:pt x="13223" y="3705"/>
                    <a:pt x="13183" y="3764"/>
                    <a:pt x="13146" y="3822"/>
                  </a:cubicBezTo>
                  <a:cubicBezTo>
                    <a:pt x="12966" y="3415"/>
                    <a:pt x="12676" y="3044"/>
                    <a:pt x="12258" y="2866"/>
                  </a:cubicBezTo>
                  <a:cubicBezTo>
                    <a:pt x="12253" y="2864"/>
                    <a:pt x="12249" y="2863"/>
                    <a:pt x="12244" y="2860"/>
                  </a:cubicBezTo>
                  <a:cubicBezTo>
                    <a:pt x="12068" y="2438"/>
                    <a:pt x="11754" y="2006"/>
                    <a:pt x="11285" y="1901"/>
                  </a:cubicBezTo>
                  <a:cubicBezTo>
                    <a:pt x="11166" y="1877"/>
                    <a:pt x="11045" y="1866"/>
                    <a:pt x="10925" y="1866"/>
                  </a:cubicBezTo>
                  <a:cubicBezTo>
                    <a:pt x="10478" y="1866"/>
                    <a:pt x="10033" y="2018"/>
                    <a:pt x="9646" y="2233"/>
                  </a:cubicBezTo>
                  <a:cubicBezTo>
                    <a:pt x="9587" y="2194"/>
                    <a:pt x="9527" y="2157"/>
                    <a:pt x="9465" y="2124"/>
                  </a:cubicBezTo>
                  <a:cubicBezTo>
                    <a:pt x="9385" y="2079"/>
                    <a:pt x="9302" y="2039"/>
                    <a:pt x="9217" y="2005"/>
                  </a:cubicBezTo>
                  <a:cubicBezTo>
                    <a:pt x="9170" y="1878"/>
                    <a:pt x="9116" y="1754"/>
                    <a:pt x="9057" y="1633"/>
                  </a:cubicBezTo>
                  <a:cubicBezTo>
                    <a:pt x="9056" y="1631"/>
                    <a:pt x="9056" y="1629"/>
                    <a:pt x="9054" y="1628"/>
                  </a:cubicBezTo>
                  <a:cubicBezTo>
                    <a:pt x="9398" y="1528"/>
                    <a:pt x="9746" y="1480"/>
                    <a:pt x="10087" y="1480"/>
                  </a:cubicBezTo>
                  <a:close/>
                  <a:moveTo>
                    <a:pt x="14532" y="2945"/>
                  </a:moveTo>
                  <a:cubicBezTo>
                    <a:pt x="14913" y="2945"/>
                    <a:pt x="15064" y="3169"/>
                    <a:pt x="15174" y="3545"/>
                  </a:cubicBezTo>
                  <a:cubicBezTo>
                    <a:pt x="15074" y="3534"/>
                    <a:pt x="14974" y="3528"/>
                    <a:pt x="14873" y="3528"/>
                  </a:cubicBezTo>
                  <a:cubicBezTo>
                    <a:pt x="14414" y="3528"/>
                    <a:pt x="13953" y="3647"/>
                    <a:pt x="13568" y="3901"/>
                  </a:cubicBezTo>
                  <a:cubicBezTo>
                    <a:pt x="13549" y="3839"/>
                    <a:pt x="13528" y="3776"/>
                    <a:pt x="13505" y="3715"/>
                  </a:cubicBezTo>
                  <a:cubicBezTo>
                    <a:pt x="13493" y="3683"/>
                    <a:pt x="13481" y="3649"/>
                    <a:pt x="13468" y="3617"/>
                  </a:cubicBezTo>
                  <a:cubicBezTo>
                    <a:pt x="13715" y="3322"/>
                    <a:pt x="14026" y="3003"/>
                    <a:pt x="14428" y="2951"/>
                  </a:cubicBezTo>
                  <a:cubicBezTo>
                    <a:pt x="14464" y="2947"/>
                    <a:pt x="14499" y="2945"/>
                    <a:pt x="14532" y="2945"/>
                  </a:cubicBezTo>
                  <a:close/>
                  <a:moveTo>
                    <a:pt x="15353" y="3725"/>
                  </a:moveTo>
                  <a:lnTo>
                    <a:pt x="15353" y="3725"/>
                  </a:lnTo>
                  <a:cubicBezTo>
                    <a:pt x="15353" y="3725"/>
                    <a:pt x="15353" y="3725"/>
                    <a:pt x="15353" y="3725"/>
                  </a:cubicBezTo>
                  <a:lnTo>
                    <a:pt x="15353" y="3725"/>
                  </a:lnTo>
                  <a:cubicBezTo>
                    <a:pt x="15356" y="3727"/>
                    <a:pt x="15358" y="3727"/>
                    <a:pt x="15362" y="3728"/>
                  </a:cubicBezTo>
                  <a:cubicBezTo>
                    <a:pt x="15361" y="3727"/>
                    <a:pt x="15360" y="3727"/>
                    <a:pt x="15359" y="3727"/>
                  </a:cubicBezTo>
                  <a:lnTo>
                    <a:pt x="15359" y="3727"/>
                  </a:lnTo>
                  <a:cubicBezTo>
                    <a:pt x="15434" y="3741"/>
                    <a:pt x="15508" y="3761"/>
                    <a:pt x="15581" y="3785"/>
                  </a:cubicBezTo>
                  <a:cubicBezTo>
                    <a:pt x="15584" y="3787"/>
                    <a:pt x="15586" y="3788"/>
                    <a:pt x="15588" y="3789"/>
                  </a:cubicBezTo>
                  <a:cubicBezTo>
                    <a:pt x="15512" y="3825"/>
                    <a:pt x="15439" y="3867"/>
                    <a:pt x="15370" y="3916"/>
                  </a:cubicBezTo>
                  <a:cubicBezTo>
                    <a:pt x="15369" y="3897"/>
                    <a:pt x="15368" y="3880"/>
                    <a:pt x="15366" y="3862"/>
                  </a:cubicBezTo>
                  <a:cubicBezTo>
                    <a:pt x="15364" y="3817"/>
                    <a:pt x="15360" y="3770"/>
                    <a:pt x="15353" y="3725"/>
                  </a:cubicBezTo>
                  <a:close/>
                  <a:moveTo>
                    <a:pt x="6714" y="3030"/>
                  </a:moveTo>
                  <a:lnTo>
                    <a:pt x="6714" y="3030"/>
                  </a:lnTo>
                  <a:cubicBezTo>
                    <a:pt x="6588" y="3382"/>
                    <a:pt x="6372" y="3707"/>
                    <a:pt x="6109" y="3975"/>
                  </a:cubicBezTo>
                  <a:cubicBezTo>
                    <a:pt x="6247" y="3627"/>
                    <a:pt x="6457" y="3305"/>
                    <a:pt x="6714" y="3030"/>
                  </a:cubicBezTo>
                  <a:close/>
                  <a:moveTo>
                    <a:pt x="13358" y="3769"/>
                  </a:moveTo>
                  <a:cubicBezTo>
                    <a:pt x="13381" y="3832"/>
                    <a:pt x="13404" y="3893"/>
                    <a:pt x="13425" y="3955"/>
                  </a:cubicBezTo>
                  <a:cubicBezTo>
                    <a:pt x="13424" y="3952"/>
                    <a:pt x="13423" y="3949"/>
                    <a:pt x="13422" y="3946"/>
                  </a:cubicBezTo>
                  <a:lnTo>
                    <a:pt x="13422" y="3946"/>
                  </a:lnTo>
                  <a:cubicBezTo>
                    <a:pt x="13426" y="3960"/>
                    <a:pt x="13431" y="3974"/>
                    <a:pt x="13436" y="3989"/>
                  </a:cubicBezTo>
                  <a:cubicBezTo>
                    <a:pt x="13431" y="3991"/>
                    <a:pt x="13428" y="3993"/>
                    <a:pt x="13423" y="3997"/>
                  </a:cubicBezTo>
                  <a:cubicBezTo>
                    <a:pt x="13371" y="4033"/>
                    <a:pt x="13318" y="4070"/>
                    <a:pt x="13267" y="4108"/>
                  </a:cubicBezTo>
                  <a:lnTo>
                    <a:pt x="13267" y="4109"/>
                  </a:lnTo>
                  <a:cubicBezTo>
                    <a:pt x="13252" y="4068"/>
                    <a:pt x="13236" y="4029"/>
                    <a:pt x="13220" y="3990"/>
                  </a:cubicBezTo>
                  <a:cubicBezTo>
                    <a:pt x="13245" y="3946"/>
                    <a:pt x="13272" y="3902"/>
                    <a:pt x="13298" y="3859"/>
                  </a:cubicBezTo>
                  <a:cubicBezTo>
                    <a:pt x="13318" y="3829"/>
                    <a:pt x="13337" y="3799"/>
                    <a:pt x="13358" y="3769"/>
                  </a:cubicBezTo>
                  <a:close/>
                  <a:moveTo>
                    <a:pt x="8720" y="3118"/>
                  </a:moveTo>
                  <a:lnTo>
                    <a:pt x="8720" y="3118"/>
                  </a:lnTo>
                  <a:cubicBezTo>
                    <a:pt x="8599" y="3590"/>
                    <a:pt x="8228" y="3954"/>
                    <a:pt x="7840" y="4229"/>
                  </a:cubicBezTo>
                  <a:cubicBezTo>
                    <a:pt x="8087" y="3832"/>
                    <a:pt x="8381" y="3454"/>
                    <a:pt x="8720" y="3118"/>
                  </a:cubicBezTo>
                  <a:close/>
                  <a:moveTo>
                    <a:pt x="13122" y="4164"/>
                  </a:moveTo>
                  <a:cubicBezTo>
                    <a:pt x="13128" y="4179"/>
                    <a:pt x="13134" y="4195"/>
                    <a:pt x="13140" y="4210"/>
                  </a:cubicBezTo>
                  <a:cubicBezTo>
                    <a:pt x="13137" y="4214"/>
                    <a:pt x="13132" y="4217"/>
                    <a:pt x="13127" y="4221"/>
                  </a:cubicBezTo>
                  <a:cubicBezTo>
                    <a:pt x="13105" y="4242"/>
                    <a:pt x="13083" y="4261"/>
                    <a:pt x="13061" y="4281"/>
                  </a:cubicBezTo>
                  <a:cubicBezTo>
                    <a:pt x="13081" y="4242"/>
                    <a:pt x="13101" y="4202"/>
                    <a:pt x="13122" y="4164"/>
                  </a:cubicBezTo>
                  <a:close/>
                  <a:moveTo>
                    <a:pt x="4401" y="836"/>
                  </a:moveTo>
                  <a:cubicBezTo>
                    <a:pt x="4755" y="909"/>
                    <a:pt x="5104" y="1007"/>
                    <a:pt x="5439" y="1148"/>
                  </a:cubicBezTo>
                  <a:cubicBezTo>
                    <a:pt x="4199" y="1559"/>
                    <a:pt x="3379" y="3126"/>
                    <a:pt x="3157" y="4343"/>
                  </a:cubicBezTo>
                  <a:cubicBezTo>
                    <a:pt x="2649" y="3737"/>
                    <a:pt x="2767" y="2871"/>
                    <a:pt x="3069" y="2192"/>
                  </a:cubicBezTo>
                  <a:cubicBezTo>
                    <a:pt x="3289" y="1705"/>
                    <a:pt x="3677" y="1341"/>
                    <a:pt x="4111" y="1037"/>
                  </a:cubicBezTo>
                  <a:cubicBezTo>
                    <a:pt x="4239" y="1041"/>
                    <a:pt x="4351" y="1104"/>
                    <a:pt x="4465" y="1158"/>
                  </a:cubicBezTo>
                  <a:cubicBezTo>
                    <a:pt x="4474" y="1162"/>
                    <a:pt x="4483" y="1164"/>
                    <a:pt x="4492" y="1164"/>
                  </a:cubicBezTo>
                  <a:cubicBezTo>
                    <a:pt x="4521" y="1164"/>
                    <a:pt x="4548" y="1144"/>
                    <a:pt x="4559" y="1117"/>
                  </a:cubicBezTo>
                  <a:cubicBezTo>
                    <a:pt x="4573" y="1083"/>
                    <a:pt x="4561" y="1039"/>
                    <a:pt x="4529" y="1022"/>
                  </a:cubicBezTo>
                  <a:cubicBezTo>
                    <a:pt x="4451" y="979"/>
                    <a:pt x="4373" y="938"/>
                    <a:pt x="4290" y="910"/>
                  </a:cubicBezTo>
                  <a:cubicBezTo>
                    <a:pt x="4327" y="885"/>
                    <a:pt x="4364" y="860"/>
                    <a:pt x="4401" y="836"/>
                  </a:cubicBezTo>
                  <a:close/>
                  <a:moveTo>
                    <a:pt x="6811" y="2390"/>
                  </a:moveTo>
                  <a:cubicBezTo>
                    <a:pt x="6851" y="2501"/>
                    <a:pt x="6807" y="2627"/>
                    <a:pt x="6793" y="2748"/>
                  </a:cubicBezTo>
                  <a:cubicBezTo>
                    <a:pt x="6379" y="3138"/>
                    <a:pt x="6032" y="3623"/>
                    <a:pt x="5891" y="4180"/>
                  </a:cubicBezTo>
                  <a:cubicBezTo>
                    <a:pt x="5828" y="4235"/>
                    <a:pt x="5762" y="4287"/>
                    <a:pt x="5695" y="4337"/>
                  </a:cubicBezTo>
                  <a:cubicBezTo>
                    <a:pt x="5632" y="4384"/>
                    <a:pt x="5558" y="4432"/>
                    <a:pt x="5483" y="4478"/>
                  </a:cubicBezTo>
                  <a:cubicBezTo>
                    <a:pt x="5450" y="4460"/>
                    <a:pt x="5418" y="4444"/>
                    <a:pt x="5383" y="4430"/>
                  </a:cubicBezTo>
                  <a:cubicBezTo>
                    <a:pt x="5311" y="4401"/>
                    <a:pt x="5234" y="4378"/>
                    <a:pt x="5157" y="4362"/>
                  </a:cubicBezTo>
                  <a:cubicBezTo>
                    <a:pt x="5461" y="3550"/>
                    <a:pt x="6054" y="2827"/>
                    <a:pt x="6811" y="2390"/>
                  </a:cubicBezTo>
                  <a:close/>
                  <a:moveTo>
                    <a:pt x="8249" y="1977"/>
                  </a:moveTo>
                  <a:cubicBezTo>
                    <a:pt x="8380" y="1977"/>
                    <a:pt x="8512" y="1989"/>
                    <a:pt x="8642" y="2008"/>
                  </a:cubicBezTo>
                  <a:cubicBezTo>
                    <a:pt x="8755" y="2282"/>
                    <a:pt x="8789" y="2576"/>
                    <a:pt x="8760" y="2871"/>
                  </a:cubicBezTo>
                  <a:cubicBezTo>
                    <a:pt x="8476" y="3127"/>
                    <a:pt x="8218" y="3415"/>
                    <a:pt x="7994" y="3725"/>
                  </a:cubicBezTo>
                  <a:cubicBezTo>
                    <a:pt x="7834" y="3949"/>
                    <a:pt x="7686" y="4183"/>
                    <a:pt x="7555" y="4426"/>
                  </a:cubicBezTo>
                  <a:cubicBezTo>
                    <a:pt x="7529" y="4445"/>
                    <a:pt x="7501" y="4464"/>
                    <a:pt x="7473" y="4483"/>
                  </a:cubicBezTo>
                  <a:cubicBezTo>
                    <a:pt x="7490" y="3945"/>
                    <a:pt x="7394" y="3403"/>
                    <a:pt x="7198" y="2903"/>
                  </a:cubicBezTo>
                  <a:lnTo>
                    <a:pt x="7196" y="2903"/>
                  </a:lnTo>
                  <a:cubicBezTo>
                    <a:pt x="7164" y="2822"/>
                    <a:pt x="7131" y="2742"/>
                    <a:pt x="7095" y="2663"/>
                  </a:cubicBezTo>
                  <a:cubicBezTo>
                    <a:pt x="7410" y="2390"/>
                    <a:pt x="7753" y="2164"/>
                    <a:pt x="8131" y="1981"/>
                  </a:cubicBezTo>
                  <a:cubicBezTo>
                    <a:pt x="8170" y="1978"/>
                    <a:pt x="8210" y="1977"/>
                    <a:pt x="8249" y="1977"/>
                  </a:cubicBezTo>
                  <a:close/>
                  <a:moveTo>
                    <a:pt x="5685" y="1260"/>
                  </a:moveTo>
                  <a:cubicBezTo>
                    <a:pt x="5706" y="1270"/>
                    <a:pt x="5726" y="1281"/>
                    <a:pt x="5746" y="1291"/>
                  </a:cubicBezTo>
                  <a:cubicBezTo>
                    <a:pt x="5777" y="1307"/>
                    <a:pt x="5807" y="1323"/>
                    <a:pt x="5837" y="1340"/>
                  </a:cubicBezTo>
                  <a:cubicBezTo>
                    <a:pt x="4670" y="2075"/>
                    <a:pt x="3856" y="3284"/>
                    <a:pt x="3368" y="4558"/>
                  </a:cubicBezTo>
                  <a:cubicBezTo>
                    <a:pt x="3350" y="4542"/>
                    <a:pt x="3331" y="4526"/>
                    <a:pt x="3314" y="4510"/>
                  </a:cubicBezTo>
                  <a:cubicBezTo>
                    <a:pt x="3300" y="4498"/>
                    <a:pt x="3287" y="4485"/>
                    <a:pt x="3276" y="4473"/>
                  </a:cubicBezTo>
                  <a:cubicBezTo>
                    <a:pt x="3464" y="3262"/>
                    <a:pt x="4359" y="1484"/>
                    <a:pt x="5685" y="1260"/>
                  </a:cubicBezTo>
                  <a:close/>
                  <a:moveTo>
                    <a:pt x="12348" y="3103"/>
                  </a:moveTo>
                  <a:cubicBezTo>
                    <a:pt x="12677" y="3304"/>
                    <a:pt x="12893" y="3639"/>
                    <a:pt x="13046" y="3986"/>
                  </a:cubicBezTo>
                  <a:cubicBezTo>
                    <a:pt x="12990" y="4083"/>
                    <a:pt x="12938" y="4183"/>
                    <a:pt x="12888" y="4283"/>
                  </a:cubicBezTo>
                  <a:cubicBezTo>
                    <a:pt x="12825" y="4389"/>
                    <a:pt x="12801" y="4522"/>
                    <a:pt x="12721" y="4615"/>
                  </a:cubicBezTo>
                  <a:cubicBezTo>
                    <a:pt x="12722" y="4091"/>
                    <a:pt x="12548" y="3583"/>
                    <a:pt x="12349" y="3104"/>
                  </a:cubicBezTo>
                  <a:lnTo>
                    <a:pt x="12348" y="3103"/>
                  </a:lnTo>
                  <a:close/>
                  <a:moveTo>
                    <a:pt x="5109" y="4507"/>
                  </a:moveTo>
                  <a:cubicBezTo>
                    <a:pt x="5158" y="4519"/>
                    <a:pt x="5208" y="4531"/>
                    <a:pt x="5256" y="4548"/>
                  </a:cubicBezTo>
                  <a:cubicBezTo>
                    <a:pt x="5277" y="4556"/>
                    <a:pt x="5298" y="4563"/>
                    <a:pt x="5319" y="4572"/>
                  </a:cubicBezTo>
                  <a:cubicBezTo>
                    <a:pt x="5234" y="4616"/>
                    <a:pt x="5148" y="4656"/>
                    <a:pt x="5059" y="4692"/>
                  </a:cubicBezTo>
                  <a:cubicBezTo>
                    <a:pt x="5074" y="4630"/>
                    <a:pt x="5090" y="4568"/>
                    <a:pt x="5109" y="4507"/>
                  </a:cubicBezTo>
                  <a:close/>
                  <a:moveTo>
                    <a:pt x="5973" y="1420"/>
                  </a:moveTo>
                  <a:cubicBezTo>
                    <a:pt x="6304" y="1625"/>
                    <a:pt x="6553" y="1936"/>
                    <a:pt x="6744" y="2270"/>
                  </a:cubicBezTo>
                  <a:cubicBezTo>
                    <a:pt x="5953" y="2735"/>
                    <a:pt x="5318" y="3474"/>
                    <a:pt x="5009" y="4341"/>
                  </a:cubicBezTo>
                  <a:cubicBezTo>
                    <a:pt x="4954" y="4335"/>
                    <a:pt x="4900" y="4332"/>
                    <a:pt x="4846" y="4332"/>
                  </a:cubicBezTo>
                  <a:cubicBezTo>
                    <a:pt x="4419" y="4332"/>
                    <a:pt x="4011" y="4517"/>
                    <a:pt x="3657" y="4747"/>
                  </a:cubicBezTo>
                  <a:cubicBezTo>
                    <a:pt x="3593" y="4719"/>
                    <a:pt x="3532" y="4684"/>
                    <a:pt x="3476" y="4643"/>
                  </a:cubicBezTo>
                  <a:cubicBezTo>
                    <a:pt x="3919" y="3451"/>
                    <a:pt x="4875" y="2090"/>
                    <a:pt x="5973" y="1420"/>
                  </a:cubicBezTo>
                  <a:close/>
                  <a:moveTo>
                    <a:pt x="4800" y="4476"/>
                  </a:moveTo>
                  <a:cubicBezTo>
                    <a:pt x="4854" y="4476"/>
                    <a:pt x="4908" y="4479"/>
                    <a:pt x="4962" y="4486"/>
                  </a:cubicBezTo>
                  <a:cubicBezTo>
                    <a:pt x="4961" y="4492"/>
                    <a:pt x="4958" y="4499"/>
                    <a:pt x="4957" y="4505"/>
                  </a:cubicBezTo>
                  <a:cubicBezTo>
                    <a:pt x="4934" y="4587"/>
                    <a:pt x="4914" y="4669"/>
                    <a:pt x="4898" y="4751"/>
                  </a:cubicBezTo>
                  <a:cubicBezTo>
                    <a:pt x="4680" y="4827"/>
                    <a:pt x="4450" y="4870"/>
                    <a:pt x="4218" y="4870"/>
                  </a:cubicBezTo>
                  <a:cubicBezTo>
                    <a:pt x="4191" y="4870"/>
                    <a:pt x="4163" y="4870"/>
                    <a:pt x="4136" y="4869"/>
                  </a:cubicBezTo>
                  <a:cubicBezTo>
                    <a:pt x="4029" y="4862"/>
                    <a:pt x="3935" y="4843"/>
                    <a:pt x="3827" y="4811"/>
                  </a:cubicBezTo>
                  <a:cubicBezTo>
                    <a:pt x="4115" y="4621"/>
                    <a:pt x="4451" y="4476"/>
                    <a:pt x="4800" y="4476"/>
                  </a:cubicBezTo>
                  <a:close/>
                  <a:moveTo>
                    <a:pt x="3388" y="4896"/>
                  </a:moveTo>
                  <a:cubicBezTo>
                    <a:pt x="3387" y="4898"/>
                    <a:pt x="3386" y="4900"/>
                    <a:pt x="3386" y="4902"/>
                  </a:cubicBezTo>
                  <a:cubicBezTo>
                    <a:pt x="3386" y="4901"/>
                    <a:pt x="3387" y="4898"/>
                    <a:pt x="3388" y="4896"/>
                  </a:cubicBezTo>
                  <a:close/>
                  <a:moveTo>
                    <a:pt x="5861" y="4413"/>
                  </a:moveTo>
                  <a:cubicBezTo>
                    <a:pt x="5860" y="4430"/>
                    <a:pt x="5860" y="4447"/>
                    <a:pt x="5861" y="4466"/>
                  </a:cubicBezTo>
                  <a:cubicBezTo>
                    <a:pt x="5866" y="4618"/>
                    <a:pt x="5893" y="4769"/>
                    <a:pt x="5945" y="4914"/>
                  </a:cubicBezTo>
                  <a:cubicBezTo>
                    <a:pt x="5919" y="4876"/>
                    <a:pt x="5893" y="4840"/>
                    <a:pt x="5864" y="4804"/>
                  </a:cubicBezTo>
                  <a:cubicBezTo>
                    <a:pt x="5797" y="4720"/>
                    <a:pt x="5717" y="4641"/>
                    <a:pt x="5630" y="4577"/>
                  </a:cubicBezTo>
                  <a:lnTo>
                    <a:pt x="5627" y="4574"/>
                  </a:lnTo>
                  <a:cubicBezTo>
                    <a:pt x="5629" y="4572"/>
                    <a:pt x="5633" y="4570"/>
                    <a:pt x="5635" y="4568"/>
                  </a:cubicBezTo>
                  <a:cubicBezTo>
                    <a:pt x="5712" y="4519"/>
                    <a:pt x="5789" y="4467"/>
                    <a:pt x="5861" y="4413"/>
                  </a:cubicBezTo>
                  <a:close/>
                  <a:moveTo>
                    <a:pt x="3253" y="4655"/>
                  </a:moveTo>
                  <a:cubicBezTo>
                    <a:pt x="3274" y="4672"/>
                    <a:pt x="3293" y="4690"/>
                    <a:pt x="3315" y="4707"/>
                  </a:cubicBezTo>
                  <a:cubicBezTo>
                    <a:pt x="3286" y="4789"/>
                    <a:pt x="3259" y="4871"/>
                    <a:pt x="3233" y="4953"/>
                  </a:cubicBezTo>
                  <a:cubicBezTo>
                    <a:pt x="3234" y="4911"/>
                    <a:pt x="3237" y="4869"/>
                    <a:pt x="3239" y="4827"/>
                  </a:cubicBezTo>
                  <a:cubicBezTo>
                    <a:pt x="3242" y="4769"/>
                    <a:pt x="3247" y="4712"/>
                    <a:pt x="3253" y="4655"/>
                  </a:cubicBezTo>
                  <a:close/>
                  <a:moveTo>
                    <a:pt x="3424" y="4788"/>
                  </a:moveTo>
                  <a:cubicBezTo>
                    <a:pt x="3454" y="4809"/>
                    <a:pt x="3484" y="4827"/>
                    <a:pt x="3515" y="4844"/>
                  </a:cubicBezTo>
                  <a:cubicBezTo>
                    <a:pt x="3496" y="4857"/>
                    <a:pt x="3479" y="4871"/>
                    <a:pt x="3462" y="4884"/>
                  </a:cubicBezTo>
                  <a:cubicBezTo>
                    <a:pt x="3431" y="4909"/>
                    <a:pt x="3398" y="4933"/>
                    <a:pt x="3367" y="4960"/>
                  </a:cubicBezTo>
                  <a:cubicBezTo>
                    <a:pt x="3374" y="4938"/>
                    <a:pt x="3381" y="4915"/>
                    <a:pt x="3388" y="4893"/>
                  </a:cubicBezTo>
                  <a:lnTo>
                    <a:pt x="3388" y="4893"/>
                  </a:lnTo>
                  <a:cubicBezTo>
                    <a:pt x="3388" y="4894"/>
                    <a:pt x="3388" y="4895"/>
                    <a:pt x="3388" y="4896"/>
                  </a:cubicBezTo>
                  <a:lnTo>
                    <a:pt x="3388" y="4896"/>
                  </a:lnTo>
                  <a:cubicBezTo>
                    <a:pt x="3400" y="4860"/>
                    <a:pt x="3412" y="4824"/>
                    <a:pt x="3424" y="4788"/>
                  </a:cubicBezTo>
                  <a:close/>
                  <a:moveTo>
                    <a:pt x="6990" y="2755"/>
                  </a:moveTo>
                  <a:cubicBezTo>
                    <a:pt x="7260" y="3322"/>
                    <a:pt x="7364" y="3961"/>
                    <a:pt x="7321" y="4589"/>
                  </a:cubicBezTo>
                  <a:cubicBezTo>
                    <a:pt x="6991" y="4813"/>
                    <a:pt x="6649" y="5021"/>
                    <a:pt x="6288" y="5192"/>
                  </a:cubicBezTo>
                  <a:cubicBezTo>
                    <a:pt x="6048" y="4965"/>
                    <a:pt x="5975" y="4604"/>
                    <a:pt x="6018" y="4286"/>
                  </a:cubicBezTo>
                  <a:cubicBezTo>
                    <a:pt x="6460" y="3904"/>
                    <a:pt x="6801" y="3391"/>
                    <a:pt x="6924" y="2817"/>
                  </a:cubicBezTo>
                  <a:cubicBezTo>
                    <a:pt x="6930" y="2811"/>
                    <a:pt x="6937" y="2805"/>
                    <a:pt x="6942" y="2799"/>
                  </a:cubicBezTo>
                  <a:cubicBezTo>
                    <a:pt x="6957" y="2784"/>
                    <a:pt x="6973" y="2769"/>
                    <a:pt x="6990" y="2755"/>
                  </a:cubicBezTo>
                  <a:close/>
                  <a:moveTo>
                    <a:pt x="6061" y="5152"/>
                  </a:moveTo>
                  <a:lnTo>
                    <a:pt x="6061" y="5152"/>
                  </a:lnTo>
                  <a:cubicBezTo>
                    <a:pt x="6085" y="5187"/>
                    <a:pt x="6112" y="5221"/>
                    <a:pt x="6141" y="5252"/>
                  </a:cubicBezTo>
                  <a:cubicBezTo>
                    <a:pt x="6142" y="5254"/>
                    <a:pt x="6144" y="5257"/>
                    <a:pt x="6147" y="5259"/>
                  </a:cubicBezTo>
                  <a:cubicBezTo>
                    <a:pt x="6130" y="5266"/>
                    <a:pt x="6115" y="5273"/>
                    <a:pt x="6100" y="5280"/>
                  </a:cubicBezTo>
                  <a:cubicBezTo>
                    <a:pt x="6089" y="5236"/>
                    <a:pt x="6076" y="5193"/>
                    <a:pt x="6061" y="5152"/>
                  </a:cubicBezTo>
                  <a:close/>
                  <a:moveTo>
                    <a:pt x="9060" y="2811"/>
                  </a:moveTo>
                  <a:cubicBezTo>
                    <a:pt x="9112" y="3089"/>
                    <a:pt x="9135" y="3374"/>
                    <a:pt x="9121" y="3658"/>
                  </a:cubicBezTo>
                  <a:cubicBezTo>
                    <a:pt x="9106" y="3810"/>
                    <a:pt x="9108" y="3968"/>
                    <a:pt x="9032" y="4105"/>
                  </a:cubicBezTo>
                  <a:cubicBezTo>
                    <a:pt x="8713" y="4784"/>
                    <a:pt x="8088" y="5389"/>
                    <a:pt x="7319" y="5489"/>
                  </a:cubicBezTo>
                  <a:cubicBezTo>
                    <a:pt x="7356" y="5357"/>
                    <a:pt x="7388" y="5224"/>
                    <a:pt x="7410" y="5090"/>
                  </a:cubicBezTo>
                  <a:cubicBezTo>
                    <a:pt x="7479" y="4911"/>
                    <a:pt x="7558" y="4736"/>
                    <a:pt x="7648" y="4566"/>
                  </a:cubicBezTo>
                  <a:cubicBezTo>
                    <a:pt x="8236" y="4193"/>
                    <a:pt x="8820" y="3694"/>
                    <a:pt x="8892" y="2955"/>
                  </a:cubicBezTo>
                  <a:cubicBezTo>
                    <a:pt x="8947" y="2906"/>
                    <a:pt x="9004" y="2857"/>
                    <a:pt x="9060" y="2811"/>
                  </a:cubicBezTo>
                  <a:close/>
                  <a:moveTo>
                    <a:pt x="16042" y="3814"/>
                  </a:moveTo>
                  <a:cubicBezTo>
                    <a:pt x="16199" y="3814"/>
                    <a:pt x="16346" y="3899"/>
                    <a:pt x="16462" y="4003"/>
                  </a:cubicBezTo>
                  <a:cubicBezTo>
                    <a:pt x="16800" y="4311"/>
                    <a:pt x="16744" y="5080"/>
                    <a:pt x="16681" y="5499"/>
                  </a:cubicBezTo>
                  <a:cubicBezTo>
                    <a:pt x="16639" y="5085"/>
                    <a:pt x="16601" y="4646"/>
                    <a:pt x="16365" y="4290"/>
                  </a:cubicBezTo>
                  <a:cubicBezTo>
                    <a:pt x="16252" y="4116"/>
                    <a:pt x="16117" y="3953"/>
                    <a:pt x="15953" y="3824"/>
                  </a:cubicBezTo>
                  <a:cubicBezTo>
                    <a:pt x="15983" y="3817"/>
                    <a:pt x="16012" y="3814"/>
                    <a:pt x="16042" y="3814"/>
                  </a:cubicBezTo>
                  <a:close/>
                  <a:moveTo>
                    <a:pt x="7300" y="4796"/>
                  </a:moveTo>
                  <a:lnTo>
                    <a:pt x="7300" y="4796"/>
                  </a:lnTo>
                  <a:cubicBezTo>
                    <a:pt x="7289" y="4896"/>
                    <a:pt x="7274" y="4997"/>
                    <a:pt x="7255" y="5097"/>
                  </a:cubicBezTo>
                  <a:cubicBezTo>
                    <a:pt x="7207" y="5230"/>
                    <a:pt x="7162" y="5366"/>
                    <a:pt x="7122" y="5503"/>
                  </a:cubicBezTo>
                  <a:cubicBezTo>
                    <a:pt x="7090" y="5503"/>
                    <a:pt x="7057" y="5503"/>
                    <a:pt x="7024" y="5501"/>
                  </a:cubicBezTo>
                  <a:cubicBezTo>
                    <a:pt x="6806" y="5490"/>
                    <a:pt x="6600" y="5414"/>
                    <a:pt x="6417" y="5292"/>
                  </a:cubicBezTo>
                  <a:cubicBezTo>
                    <a:pt x="6485" y="5260"/>
                    <a:pt x="6552" y="5228"/>
                    <a:pt x="6619" y="5193"/>
                  </a:cubicBezTo>
                  <a:cubicBezTo>
                    <a:pt x="6852" y="5072"/>
                    <a:pt x="7080" y="4938"/>
                    <a:pt x="7300" y="4796"/>
                  </a:cubicBezTo>
                  <a:close/>
                  <a:moveTo>
                    <a:pt x="5479" y="4661"/>
                  </a:moveTo>
                  <a:cubicBezTo>
                    <a:pt x="5714" y="4821"/>
                    <a:pt x="5896" y="5063"/>
                    <a:pt x="5961" y="5341"/>
                  </a:cubicBezTo>
                  <a:cubicBezTo>
                    <a:pt x="5650" y="5476"/>
                    <a:pt x="5323" y="5588"/>
                    <a:pt x="4990" y="5669"/>
                  </a:cubicBezTo>
                  <a:cubicBezTo>
                    <a:pt x="4966" y="5403"/>
                    <a:pt x="4979" y="5134"/>
                    <a:pt x="5024" y="4863"/>
                  </a:cubicBezTo>
                  <a:cubicBezTo>
                    <a:pt x="5181" y="4807"/>
                    <a:pt x="5334" y="4740"/>
                    <a:pt x="5479" y="4661"/>
                  </a:cubicBezTo>
                  <a:close/>
                  <a:moveTo>
                    <a:pt x="3867" y="1035"/>
                  </a:moveTo>
                  <a:lnTo>
                    <a:pt x="3867" y="1035"/>
                  </a:lnTo>
                  <a:cubicBezTo>
                    <a:pt x="3548" y="1275"/>
                    <a:pt x="3263" y="1563"/>
                    <a:pt x="3062" y="1908"/>
                  </a:cubicBezTo>
                  <a:cubicBezTo>
                    <a:pt x="2610" y="2701"/>
                    <a:pt x="2432" y="3827"/>
                    <a:pt x="3128" y="4535"/>
                  </a:cubicBezTo>
                  <a:cubicBezTo>
                    <a:pt x="3111" y="4663"/>
                    <a:pt x="3099" y="4791"/>
                    <a:pt x="3095" y="4921"/>
                  </a:cubicBezTo>
                  <a:cubicBezTo>
                    <a:pt x="3091" y="5019"/>
                    <a:pt x="3090" y="5117"/>
                    <a:pt x="3092" y="5214"/>
                  </a:cubicBezTo>
                  <a:cubicBezTo>
                    <a:pt x="2946" y="5368"/>
                    <a:pt x="2809" y="5532"/>
                    <a:pt x="2688" y="5705"/>
                  </a:cubicBezTo>
                  <a:cubicBezTo>
                    <a:pt x="1626" y="5465"/>
                    <a:pt x="815" y="4664"/>
                    <a:pt x="807" y="3535"/>
                  </a:cubicBezTo>
                  <a:cubicBezTo>
                    <a:pt x="955" y="3258"/>
                    <a:pt x="1136" y="2999"/>
                    <a:pt x="1337" y="2758"/>
                  </a:cubicBezTo>
                  <a:cubicBezTo>
                    <a:pt x="1657" y="2369"/>
                    <a:pt x="1992" y="2000"/>
                    <a:pt x="2409" y="1706"/>
                  </a:cubicBezTo>
                  <a:cubicBezTo>
                    <a:pt x="2845" y="1410"/>
                    <a:pt x="3330" y="1103"/>
                    <a:pt x="3867" y="1035"/>
                  </a:cubicBezTo>
                  <a:close/>
                  <a:moveTo>
                    <a:pt x="3098" y="5447"/>
                  </a:moveTo>
                  <a:cubicBezTo>
                    <a:pt x="3074" y="5556"/>
                    <a:pt x="3051" y="5664"/>
                    <a:pt x="3032" y="5773"/>
                  </a:cubicBezTo>
                  <a:cubicBezTo>
                    <a:pt x="2974" y="5765"/>
                    <a:pt x="2917" y="5754"/>
                    <a:pt x="2860" y="5744"/>
                  </a:cubicBezTo>
                  <a:cubicBezTo>
                    <a:pt x="2910" y="5676"/>
                    <a:pt x="2962" y="5609"/>
                    <a:pt x="3015" y="5544"/>
                  </a:cubicBezTo>
                  <a:lnTo>
                    <a:pt x="3015" y="5544"/>
                  </a:lnTo>
                  <a:cubicBezTo>
                    <a:pt x="3014" y="5547"/>
                    <a:pt x="3011" y="5549"/>
                    <a:pt x="3009" y="5552"/>
                  </a:cubicBezTo>
                  <a:cubicBezTo>
                    <a:pt x="3038" y="5517"/>
                    <a:pt x="3068" y="5482"/>
                    <a:pt x="3098" y="5447"/>
                  </a:cubicBezTo>
                  <a:close/>
                  <a:moveTo>
                    <a:pt x="4871" y="4913"/>
                  </a:moveTo>
                  <a:cubicBezTo>
                    <a:pt x="4833" y="5174"/>
                    <a:pt x="4824" y="5438"/>
                    <a:pt x="4844" y="5701"/>
                  </a:cubicBezTo>
                  <a:cubicBezTo>
                    <a:pt x="4622" y="5750"/>
                    <a:pt x="4399" y="5787"/>
                    <a:pt x="4174" y="5809"/>
                  </a:cubicBezTo>
                  <a:cubicBezTo>
                    <a:pt x="4033" y="5821"/>
                    <a:pt x="3890" y="5827"/>
                    <a:pt x="3748" y="5827"/>
                  </a:cubicBezTo>
                  <a:cubicBezTo>
                    <a:pt x="3667" y="5827"/>
                    <a:pt x="3586" y="5825"/>
                    <a:pt x="3505" y="5821"/>
                  </a:cubicBezTo>
                  <a:cubicBezTo>
                    <a:pt x="3440" y="5818"/>
                    <a:pt x="3374" y="5813"/>
                    <a:pt x="3309" y="5806"/>
                  </a:cubicBezTo>
                  <a:cubicBezTo>
                    <a:pt x="3276" y="5627"/>
                    <a:pt x="3215" y="5432"/>
                    <a:pt x="3284" y="5250"/>
                  </a:cubicBezTo>
                  <a:cubicBezTo>
                    <a:pt x="3403" y="5130"/>
                    <a:pt x="3525" y="5022"/>
                    <a:pt x="3668" y="4918"/>
                  </a:cubicBezTo>
                  <a:cubicBezTo>
                    <a:pt x="3841" y="4989"/>
                    <a:pt x="4022" y="5017"/>
                    <a:pt x="4205" y="5017"/>
                  </a:cubicBezTo>
                  <a:cubicBezTo>
                    <a:pt x="4429" y="5017"/>
                    <a:pt x="4656" y="4974"/>
                    <a:pt x="4871" y="4913"/>
                  </a:cubicBezTo>
                  <a:close/>
                  <a:moveTo>
                    <a:pt x="13477" y="4126"/>
                  </a:moveTo>
                  <a:lnTo>
                    <a:pt x="13477" y="4126"/>
                  </a:lnTo>
                  <a:cubicBezTo>
                    <a:pt x="13685" y="4853"/>
                    <a:pt x="13677" y="5641"/>
                    <a:pt x="13466" y="6372"/>
                  </a:cubicBezTo>
                  <a:cubicBezTo>
                    <a:pt x="13527" y="5966"/>
                    <a:pt x="13536" y="5552"/>
                    <a:pt x="13496" y="5144"/>
                  </a:cubicBezTo>
                  <a:cubicBezTo>
                    <a:pt x="13473" y="4903"/>
                    <a:pt x="13433" y="4663"/>
                    <a:pt x="13371" y="4430"/>
                  </a:cubicBezTo>
                  <a:cubicBezTo>
                    <a:pt x="13355" y="4371"/>
                    <a:pt x="13337" y="4314"/>
                    <a:pt x="13319" y="4257"/>
                  </a:cubicBezTo>
                  <a:cubicBezTo>
                    <a:pt x="13371" y="4212"/>
                    <a:pt x="13423" y="4169"/>
                    <a:pt x="13477" y="4126"/>
                  </a:cubicBezTo>
                  <a:close/>
                  <a:moveTo>
                    <a:pt x="5988" y="5481"/>
                  </a:moveTo>
                  <a:lnTo>
                    <a:pt x="5988" y="5481"/>
                  </a:lnTo>
                  <a:cubicBezTo>
                    <a:pt x="6067" y="6006"/>
                    <a:pt x="5788" y="6542"/>
                    <a:pt x="5349" y="6832"/>
                  </a:cubicBezTo>
                  <a:cubicBezTo>
                    <a:pt x="5187" y="6512"/>
                    <a:pt x="5048" y="6167"/>
                    <a:pt x="5005" y="5808"/>
                  </a:cubicBezTo>
                  <a:cubicBezTo>
                    <a:pt x="5341" y="5723"/>
                    <a:pt x="5669" y="5612"/>
                    <a:pt x="5988" y="5481"/>
                  </a:cubicBezTo>
                  <a:close/>
                  <a:moveTo>
                    <a:pt x="15223" y="4235"/>
                  </a:moveTo>
                  <a:lnTo>
                    <a:pt x="15223" y="4235"/>
                  </a:lnTo>
                  <a:cubicBezTo>
                    <a:pt x="15164" y="5227"/>
                    <a:pt x="14827" y="6178"/>
                    <a:pt x="14335" y="7037"/>
                  </a:cubicBezTo>
                  <a:cubicBezTo>
                    <a:pt x="14254" y="6066"/>
                    <a:pt x="14552" y="4966"/>
                    <a:pt x="15223" y="4235"/>
                  </a:cubicBezTo>
                  <a:close/>
                  <a:moveTo>
                    <a:pt x="4858" y="5843"/>
                  </a:moveTo>
                  <a:cubicBezTo>
                    <a:pt x="4905" y="6217"/>
                    <a:pt x="5040" y="6575"/>
                    <a:pt x="5215" y="6909"/>
                  </a:cubicBezTo>
                  <a:cubicBezTo>
                    <a:pt x="5015" y="7013"/>
                    <a:pt x="4789" y="7063"/>
                    <a:pt x="4564" y="7063"/>
                  </a:cubicBezTo>
                  <a:cubicBezTo>
                    <a:pt x="4542" y="7063"/>
                    <a:pt x="4520" y="7063"/>
                    <a:pt x="4499" y="7062"/>
                  </a:cubicBezTo>
                  <a:lnTo>
                    <a:pt x="4509" y="7062"/>
                  </a:lnTo>
                  <a:cubicBezTo>
                    <a:pt x="3918" y="7052"/>
                    <a:pt x="3481" y="6526"/>
                    <a:pt x="3353" y="5982"/>
                  </a:cubicBezTo>
                  <a:lnTo>
                    <a:pt x="3353" y="5982"/>
                  </a:lnTo>
                  <a:cubicBezTo>
                    <a:pt x="3458" y="5990"/>
                    <a:pt x="3562" y="5994"/>
                    <a:pt x="3667" y="5994"/>
                  </a:cubicBezTo>
                  <a:cubicBezTo>
                    <a:pt x="4068" y="5994"/>
                    <a:pt x="4468" y="5938"/>
                    <a:pt x="4858" y="5843"/>
                  </a:cubicBezTo>
                  <a:close/>
                  <a:moveTo>
                    <a:pt x="10474" y="3671"/>
                  </a:moveTo>
                  <a:lnTo>
                    <a:pt x="10474" y="3671"/>
                  </a:lnTo>
                  <a:cubicBezTo>
                    <a:pt x="10759" y="4849"/>
                    <a:pt x="10333" y="6103"/>
                    <a:pt x="9661" y="7080"/>
                  </a:cubicBezTo>
                  <a:cubicBezTo>
                    <a:pt x="9494" y="5906"/>
                    <a:pt x="9738" y="4624"/>
                    <a:pt x="10474" y="3671"/>
                  </a:cubicBezTo>
                  <a:close/>
                  <a:moveTo>
                    <a:pt x="8955" y="4560"/>
                  </a:moveTo>
                  <a:cubicBezTo>
                    <a:pt x="8584" y="5650"/>
                    <a:pt x="8059" y="6734"/>
                    <a:pt x="7195" y="7525"/>
                  </a:cubicBezTo>
                  <a:cubicBezTo>
                    <a:pt x="7053" y="6910"/>
                    <a:pt x="7032" y="6242"/>
                    <a:pt x="7269" y="5649"/>
                  </a:cubicBezTo>
                  <a:cubicBezTo>
                    <a:pt x="7963" y="5580"/>
                    <a:pt x="8574" y="5131"/>
                    <a:pt x="8955" y="4560"/>
                  </a:cubicBezTo>
                  <a:close/>
                  <a:moveTo>
                    <a:pt x="6261" y="5365"/>
                  </a:moveTo>
                  <a:cubicBezTo>
                    <a:pt x="6486" y="5544"/>
                    <a:pt x="6769" y="5659"/>
                    <a:pt x="7059" y="5659"/>
                  </a:cubicBezTo>
                  <a:cubicBezTo>
                    <a:pt x="7067" y="5659"/>
                    <a:pt x="7074" y="5659"/>
                    <a:pt x="7081" y="5659"/>
                  </a:cubicBezTo>
                  <a:lnTo>
                    <a:pt x="7081" y="5659"/>
                  </a:lnTo>
                  <a:cubicBezTo>
                    <a:pt x="6909" y="6405"/>
                    <a:pt x="6380" y="7088"/>
                    <a:pt x="5872" y="7652"/>
                  </a:cubicBezTo>
                  <a:cubicBezTo>
                    <a:pt x="5778" y="7537"/>
                    <a:pt x="5691" y="7417"/>
                    <a:pt x="5610" y="7293"/>
                  </a:cubicBezTo>
                  <a:cubicBezTo>
                    <a:pt x="5542" y="7186"/>
                    <a:pt x="5478" y="7078"/>
                    <a:pt x="5419" y="6967"/>
                  </a:cubicBezTo>
                  <a:cubicBezTo>
                    <a:pt x="5918" y="6641"/>
                    <a:pt x="6226" y="6017"/>
                    <a:pt x="6129" y="5422"/>
                  </a:cubicBezTo>
                  <a:cubicBezTo>
                    <a:pt x="6173" y="5403"/>
                    <a:pt x="6217" y="5384"/>
                    <a:pt x="6261" y="5365"/>
                  </a:cubicBezTo>
                  <a:close/>
                  <a:moveTo>
                    <a:pt x="12509" y="5065"/>
                  </a:moveTo>
                  <a:cubicBezTo>
                    <a:pt x="12350" y="6098"/>
                    <a:pt x="11778" y="7031"/>
                    <a:pt x="11049" y="7766"/>
                  </a:cubicBezTo>
                  <a:lnTo>
                    <a:pt x="11049" y="7766"/>
                  </a:lnTo>
                  <a:cubicBezTo>
                    <a:pt x="11140" y="7123"/>
                    <a:pt x="11491" y="6547"/>
                    <a:pt x="11839" y="6008"/>
                  </a:cubicBezTo>
                  <a:cubicBezTo>
                    <a:pt x="12040" y="5691"/>
                    <a:pt x="12267" y="5359"/>
                    <a:pt x="12509" y="5065"/>
                  </a:cubicBezTo>
                  <a:close/>
                  <a:moveTo>
                    <a:pt x="11049" y="7766"/>
                  </a:moveTo>
                  <a:cubicBezTo>
                    <a:pt x="11048" y="7766"/>
                    <a:pt x="11048" y="7767"/>
                    <a:pt x="11048" y="7767"/>
                  </a:cubicBezTo>
                  <a:cubicBezTo>
                    <a:pt x="11048" y="7767"/>
                    <a:pt x="11048" y="7766"/>
                    <a:pt x="11049" y="7766"/>
                  </a:cubicBezTo>
                  <a:close/>
                  <a:moveTo>
                    <a:pt x="13194" y="4364"/>
                  </a:moveTo>
                  <a:cubicBezTo>
                    <a:pt x="13407" y="5043"/>
                    <a:pt x="13437" y="5760"/>
                    <a:pt x="13307" y="6465"/>
                  </a:cubicBezTo>
                  <a:cubicBezTo>
                    <a:pt x="13259" y="6723"/>
                    <a:pt x="13191" y="6989"/>
                    <a:pt x="13097" y="7241"/>
                  </a:cubicBezTo>
                  <a:cubicBezTo>
                    <a:pt x="12983" y="7440"/>
                    <a:pt x="12851" y="7627"/>
                    <a:pt x="12695" y="7801"/>
                  </a:cubicBezTo>
                  <a:cubicBezTo>
                    <a:pt x="12434" y="7138"/>
                    <a:pt x="12445" y="6399"/>
                    <a:pt x="12571" y="5707"/>
                  </a:cubicBezTo>
                  <a:cubicBezTo>
                    <a:pt x="12641" y="5344"/>
                    <a:pt x="12747" y="4988"/>
                    <a:pt x="12895" y="4640"/>
                  </a:cubicBezTo>
                  <a:cubicBezTo>
                    <a:pt x="12990" y="4545"/>
                    <a:pt x="13089" y="4454"/>
                    <a:pt x="13194" y="4364"/>
                  </a:cubicBezTo>
                  <a:close/>
                  <a:moveTo>
                    <a:pt x="686" y="3848"/>
                  </a:moveTo>
                  <a:lnTo>
                    <a:pt x="686" y="3848"/>
                  </a:lnTo>
                  <a:cubicBezTo>
                    <a:pt x="806" y="4876"/>
                    <a:pt x="1635" y="5583"/>
                    <a:pt x="2593" y="5848"/>
                  </a:cubicBezTo>
                  <a:cubicBezTo>
                    <a:pt x="2185" y="6492"/>
                    <a:pt x="1931" y="7252"/>
                    <a:pt x="1928" y="8020"/>
                  </a:cubicBezTo>
                  <a:cubicBezTo>
                    <a:pt x="655" y="6999"/>
                    <a:pt x="352" y="5386"/>
                    <a:pt x="686" y="3848"/>
                  </a:cubicBezTo>
                  <a:close/>
                  <a:moveTo>
                    <a:pt x="6957" y="6396"/>
                  </a:moveTo>
                  <a:lnTo>
                    <a:pt x="6957" y="6396"/>
                  </a:lnTo>
                  <a:cubicBezTo>
                    <a:pt x="6926" y="6811"/>
                    <a:pt x="6969" y="7229"/>
                    <a:pt x="7075" y="7630"/>
                  </a:cubicBezTo>
                  <a:cubicBezTo>
                    <a:pt x="6965" y="7724"/>
                    <a:pt x="6852" y="7815"/>
                    <a:pt x="6736" y="7900"/>
                  </a:cubicBezTo>
                  <a:cubicBezTo>
                    <a:pt x="6681" y="7939"/>
                    <a:pt x="6626" y="7977"/>
                    <a:pt x="6570" y="8014"/>
                  </a:cubicBezTo>
                  <a:cubicBezTo>
                    <a:pt x="6555" y="7971"/>
                    <a:pt x="6531" y="7915"/>
                    <a:pt x="6482" y="7915"/>
                  </a:cubicBezTo>
                  <a:cubicBezTo>
                    <a:pt x="6474" y="7915"/>
                    <a:pt x="6467" y="7916"/>
                    <a:pt x="6458" y="7918"/>
                  </a:cubicBezTo>
                  <a:cubicBezTo>
                    <a:pt x="6372" y="7937"/>
                    <a:pt x="6304" y="7976"/>
                    <a:pt x="6274" y="8064"/>
                  </a:cubicBezTo>
                  <a:cubicBezTo>
                    <a:pt x="6244" y="8040"/>
                    <a:pt x="6215" y="8014"/>
                    <a:pt x="6187" y="7988"/>
                  </a:cubicBezTo>
                  <a:cubicBezTo>
                    <a:pt x="6113" y="7918"/>
                    <a:pt x="6044" y="7847"/>
                    <a:pt x="5976" y="7772"/>
                  </a:cubicBezTo>
                  <a:cubicBezTo>
                    <a:pt x="6363" y="7361"/>
                    <a:pt x="6699" y="6899"/>
                    <a:pt x="6957" y="6396"/>
                  </a:cubicBezTo>
                  <a:close/>
                  <a:moveTo>
                    <a:pt x="6427" y="8086"/>
                  </a:moveTo>
                  <a:cubicBezTo>
                    <a:pt x="6428" y="8089"/>
                    <a:pt x="6430" y="8093"/>
                    <a:pt x="6431" y="8096"/>
                  </a:cubicBezTo>
                  <a:cubicBezTo>
                    <a:pt x="6431" y="8099"/>
                    <a:pt x="6432" y="8101"/>
                    <a:pt x="6433" y="8102"/>
                  </a:cubicBezTo>
                  <a:cubicBezTo>
                    <a:pt x="6421" y="8109"/>
                    <a:pt x="6411" y="8116"/>
                    <a:pt x="6401" y="8123"/>
                  </a:cubicBezTo>
                  <a:cubicBezTo>
                    <a:pt x="6408" y="8110"/>
                    <a:pt x="6413" y="8093"/>
                    <a:pt x="6427" y="8086"/>
                  </a:cubicBezTo>
                  <a:close/>
                  <a:moveTo>
                    <a:pt x="11750" y="2903"/>
                  </a:moveTo>
                  <a:cubicBezTo>
                    <a:pt x="11892" y="2903"/>
                    <a:pt x="12035" y="2934"/>
                    <a:pt x="12172" y="3004"/>
                  </a:cubicBezTo>
                  <a:cubicBezTo>
                    <a:pt x="12417" y="3563"/>
                    <a:pt x="12624" y="4164"/>
                    <a:pt x="12564" y="4783"/>
                  </a:cubicBezTo>
                  <a:cubicBezTo>
                    <a:pt x="12160" y="5241"/>
                    <a:pt x="11813" y="5744"/>
                    <a:pt x="11491" y="6260"/>
                  </a:cubicBezTo>
                  <a:cubicBezTo>
                    <a:pt x="11173" y="6760"/>
                    <a:pt x="10899" y="7317"/>
                    <a:pt x="10872" y="7918"/>
                  </a:cubicBezTo>
                  <a:cubicBezTo>
                    <a:pt x="10657" y="8095"/>
                    <a:pt x="10401" y="8231"/>
                    <a:pt x="10145" y="8346"/>
                  </a:cubicBezTo>
                  <a:cubicBezTo>
                    <a:pt x="9915" y="8029"/>
                    <a:pt x="9770" y="7659"/>
                    <a:pt x="9694" y="7276"/>
                  </a:cubicBezTo>
                  <a:cubicBezTo>
                    <a:pt x="10454" y="6216"/>
                    <a:pt x="10954" y="4831"/>
                    <a:pt x="10586" y="3534"/>
                  </a:cubicBezTo>
                  <a:cubicBezTo>
                    <a:pt x="10864" y="3201"/>
                    <a:pt x="11306" y="2903"/>
                    <a:pt x="11750" y="2903"/>
                  </a:cubicBezTo>
                  <a:close/>
                  <a:moveTo>
                    <a:pt x="15769" y="3874"/>
                  </a:moveTo>
                  <a:cubicBezTo>
                    <a:pt x="16375" y="4261"/>
                    <a:pt x="16504" y="4959"/>
                    <a:pt x="16545" y="5626"/>
                  </a:cubicBezTo>
                  <a:cubicBezTo>
                    <a:pt x="16564" y="5894"/>
                    <a:pt x="16570" y="6163"/>
                    <a:pt x="16466" y="6415"/>
                  </a:cubicBezTo>
                  <a:cubicBezTo>
                    <a:pt x="16206" y="7185"/>
                    <a:pt x="15794" y="7950"/>
                    <a:pt x="15126" y="8443"/>
                  </a:cubicBezTo>
                  <a:cubicBezTo>
                    <a:pt x="14677" y="8241"/>
                    <a:pt x="14458" y="7729"/>
                    <a:pt x="14369" y="7269"/>
                  </a:cubicBezTo>
                  <a:cubicBezTo>
                    <a:pt x="14948" y="6313"/>
                    <a:pt x="15354" y="5226"/>
                    <a:pt x="15372" y="4098"/>
                  </a:cubicBezTo>
                  <a:cubicBezTo>
                    <a:pt x="15491" y="4004"/>
                    <a:pt x="15627" y="3929"/>
                    <a:pt x="15769" y="3874"/>
                  </a:cubicBezTo>
                  <a:close/>
                  <a:moveTo>
                    <a:pt x="16472" y="6808"/>
                  </a:moveTo>
                  <a:lnTo>
                    <a:pt x="16472" y="6808"/>
                  </a:lnTo>
                  <a:cubicBezTo>
                    <a:pt x="16356" y="7379"/>
                    <a:pt x="16036" y="8451"/>
                    <a:pt x="15332" y="8477"/>
                  </a:cubicBezTo>
                  <a:cubicBezTo>
                    <a:pt x="15674" y="8204"/>
                    <a:pt x="15946" y="7848"/>
                    <a:pt x="16162" y="7469"/>
                  </a:cubicBezTo>
                  <a:cubicBezTo>
                    <a:pt x="16280" y="7256"/>
                    <a:pt x="16383" y="7034"/>
                    <a:pt x="16472" y="6808"/>
                  </a:cubicBezTo>
                  <a:close/>
                  <a:moveTo>
                    <a:pt x="14857" y="3683"/>
                  </a:moveTo>
                  <a:cubicBezTo>
                    <a:pt x="14975" y="3683"/>
                    <a:pt x="15093" y="3690"/>
                    <a:pt x="15209" y="3703"/>
                  </a:cubicBezTo>
                  <a:cubicBezTo>
                    <a:pt x="15217" y="3752"/>
                    <a:pt x="15222" y="3799"/>
                    <a:pt x="15227" y="3848"/>
                  </a:cubicBezTo>
                  <a:cubicBezTo>
                    <a:pt x="15230" y="3907"/>
                    <a:pt x="15231" y="3967"/>
                    <a:pt x="15231" y="4026"/>
                  </a:cubicBezTo>
                  <a:cubicBezTo>
                    <a:pt x="14413" y="4835"/>
                    <a:pt x="14050" y="6109"/>
                    <a:pt x="14216" y="7237"/>
                  </a:cubicBezTo>
                  <a:cubicBezTo>
                    <a:pt x="13925" y="7697"/>
                    <a:pt x="13590" y="8123"/>
                    <a:pt x="13177" y="8483"/>
                  </a:cubicBezTo>
                  <a:cubicBezTo>
                    <a:pt x="13048" y="8376"/>
                    <a:pt x="12934" y="8234"/>
                    <a:pt x="12843" y="8089"/>
                  </a:cubicBezTo>
                  <a:cubicBezTo>
                    <a:pt x="12989" y="7856"/>
                    <a:pt x="13113" y="7609"/>
                    <a:pt x="13209" y="7351"/>
                  </a:cubicBezTo>
                  <a:cubicBezTo>
                    <a:pt x="13337" y="7127"/>
                    <a:pt x="13446" y="6893"/>
                    <a:pt x="13529" y="6649"/>
                  </a:cubicBezTo>
                  <a:cubicBezTo>
                    <a:pt x="13825" y="5812"/>
                    <a:pt x="13849" y="4885"/>
                    <a:pt x="13608" y="4031"/>
                  </a:cubicBezTo>
                  <a:cubicBezTo>
                    <a:pt x="13976" y="3783"/>
                    <a:pt x="14416" y="3683"/>
                    <a:pt x="14857" y="3683"/>
                  </a:cubicBezTo>
                  <a:close/>
                  <a:moveTo>
                    <a:pt x="12370" y="6096"/>
                  </a:moveTo>
                  <a:lnTo>
                    <a:pt x="12370" y="6096"/>
                  </a:lnTo>
                  <a:cubicBezTo>
                    <a:pt x="12307" y="6706"/>
                    <a:pt x="12347" y="7345"/>
                    <a:pt x="12591" y="7912"/>
                  </a:cubicBezTo>
                  <a:cubicBezTo>
                    <a:pt x="12309" y="8203"/>
                    <a:pt x="11931" y="8466"/>
                    <a:pt x="11511" y="8484"/>
                  </a:cubicBezTo>
                  <a:cubicBezTo>
                    <a:pt x="11270" y="8465"/>
                    <a:pt x="11041" y="8223"/>
                    <a:pt x="11036" y="7981"/>
                  </a:cubicBezTo>
                  <a:cubicBezTo>
                    <a:pt x="11621" y="7474"/>
                    <a:pt x="12070" y="6808"/>
                    <a:pt x="12370" y="6096"/>
                  </a:cubicBezTo>
                  <a:close/>
                  <a:moveTo>
                    <a:pt x="5871" y="7882"/>
                  </a:moveTo>
                  <a:cubicBezTo>
                    <a:pt x="5982" y="8002"/>
                    <a:pt x="6099" y="8115"/>
                    <a:pt x="6225" y="8219"/>
                  </a:cubicBezTo>
                  <a:cubicBezTo>
                    <a:pt x="6224" y="8221"/>
                    <a:pt x="6224" y="8223"/>
                    <a:pt x="6223" y="8226"/>
                  </a:cubicBezTo>
                  <a:cubicBezTo>
                    <a:pt x="5767" y="8472"/>
                    <a:pt x="5274" y="8644"/>
                    <a:pt x="4759" y="8728"/>
                  </a:cubicBezTo>
                  <a:cubicBezTo>
                    <a:pt x="4816" y="8697"/>
                    <a:pt x="4873" y="8666"/>
                    <a:pt x="4930" y="8632"/>
                  </a:cubicBezTo>
                  <a:cubicBezTo>
                    <a:pt x="5275" y="8427"/>
                    <a:pt x="5588" y="8168"/>
                    <a:pt x="5871" y="7882"/>
                  </a:cubicBezTo>
                  <a:close/>
                  <a:moveTo>
                    <a:pt x="2755" y="5892"/>
                  </a:moveTo>
                  <a:cubicBezTo>
                    <a:pt x="2820" y="5907"/>
                    <a:pt x="2886" y="5921"/>
                    <a:pt x="2951" y="5933"/>
                  </a:cubicBezTo>
                  <a:cubicBezTo>
                    <a:pt x="2969" y="5936"/>
                    <a:pt x="2987" y="5939"/>
                    <a:pt x="3006" y="5943"/>
                  </a:cubicBezTo>
                  <a:cubicBezTo>
                    <a:pt x="2881" y="6881"/>
                    <a:pt x="2926" y="7933"/>
                    <a:pt x="3494" y="8729"/>
                  </a:cubicBezTo>
                  <a:cubicBezTo>
                    <a:pt x="2991" y="8638"/>
                    <a:pt x="2495" y="8435"/>
                    <a:pt x="2076" y="8134"/>
                  </a:cubicBezTo>
                  <a:cubicBezTo>
                    <a:pt x="2043" y="7345"/>
                    <a:pt x="2309" y="6544"/>
                    <a:pt x="2755" y="5892"/>
                  </a:cubicBezTo>
                  <a:close/>
                  <a:moveTo>
                    <a:pt x="7120" y="7782"/>
                  </a:moveTo>
                  <a:cubicBezTo>
                    <a:pt x="7140" y="7846"/>
                    <a:pt x="7162" y="7908"/>
                    <a:pt x="7186" y="7969"/>
                  </a:cubicBezTo>
                  <a:cubicBezTo>
                    <a:pt x="7292" y="8241"/>
                    <a:pt x="7437" y="8498"/>
                    <a:pt x="7613" y="8731"/>
                  </a:cubicBezTo>
                  <a:cubicBezTo>
                    <a:pt x="7256" y="8652"/>
                    <a:pt x="6911" y="8513"/>
                    <a:pt x="6604" y="8312"/>
                  </a:cubicBezTo>
                  <a:cubicBezTo>
                    <a:pt x="6607" y="8283"/>
                    <a:pt x="6610" y="8255"/>
                    <a:pt x="6611" y="8226"/>
                  </a:cubicBezTo>
                  <a:cubicBezTo>
                    <a:pt x="6611" y="8208"/>
                    <a:pt x="6612" y="8191"/>
                    <a:pt x="6611" y="8173"/>
                  </a:cubicBezTo>
                  <a:cubicBezTo>
                    <a:pt x="6635" y="8155"/>
                    <a:pt x="6659" y="8139"/>
                    <a:pt x="6684" y="8123"/>
                  </a:cubicBezTo>
                  <a:cubicBezTo>
                    <a:pt x="6834" y="8017"/>
                    <a:pt x="6980" y="7903"/>
                    <a:pt x="7120" y="7782"/>
                  </a:cubicBezTo>
                  <a:close/>
                  <a:moveTo>
                    <a:pt x="9635" y="2414"/>
                  </a:moveTo>
                  <a:cubicBezTo>
                    <a:pt x="10007" y="2683"/>
                    <a:pt x="10290" y="3056"/>
                    <a:pt x="10424" y="3500"/>
                  </a:cubicBezTo>
                  <a:cubicBezTo>
                    <a:pt x="9603" y="4541"/>
                    <a:pt x="9302" y="5952"/>
                    <a:pt x="9539" y="7246"/>
                  </a:cubicBezTo>
                  <a:cubicBezTo>
                    <a:pt x="9075" y="7863"/>
                    <a:pt x="8491" y="8373"/>
                    <a:pt x="7821" y="8760"/>
                  </a:cubicBezTo>
                  <a:cubicBezTo>
                    <a:pt x="7553" y="8446"/>
                    <a:pt x="7350" y="8080"/>
                    <a:pt x="7237" y="7679"/>
                  </a:cubicBezTo>
                  <a:cubicBezTo>
                    <a:pt x="7984" y="6992"/>
                    <a:pt x="8515" y="6109"/>
                    <a:pt x="8898" y="5176"/>
                  </a:cubicBezTo>
                  <a:cubicBezTo>
                    <a:pt x="9062" y="4796"/>
                    <a:pt x="9193" y="4401"/>
                    <a:pt x="9246" y="3990"/>
                  </a:cubicBezTo>
                  <a:cubicBezTo>
                    <a:pt x="9414" y="3541"/>
                    <a:pt x="9448" y="3050"/>
                    <a:pt x="9370" y="2579"/>
                  </a:cubicBezTo>
                  <a:cubicBezTo>
                    <a:pt x="9456" y="2521"/>
                    <a:pt x="9545" y="2466"/>
                    <a:pt x="9635" y="2414"/>
                  </a:cubicBezTo>
                  <a:close/>
                  <a:moveTo>
                    <a:pt x="3142" y="5962"/>
                  </a:moveTo>
                  <a:cubicBezTo>
                    <a:pt x="3162" y="5965"/>
                    <a:pt x="3180" y="5967"/>
                    <a:pt x="3198" y="5969"/>
                  </a:cubicBezTo>
                  <a:cubicBezTo>
                    <a:pt x="3365" y="6726"/>
                    <a:pt x="3915" y="7219"/>
                    <a:pt x="4584" y="7219"/>
                  </a:cubicBezTo>
                  <a:cubicBezTo>
                    <a:pt x="4808" y="7219"/>
                    <a:pt x="5045" y="7163"/>
                    <a:pt x="5286" y="7044"/>
                  </a:cubicBezTo>
                  <a:cubicBezTo>
                    <a:pt x="5343" y="7148"/>
                    <a:pt x="5404" y="7251"/>
                    <a:pt x="5468" y="7351"/>
                  </a:cubicBezTo>
                  <a:cubicBezTo>
                    <a:pt x="5558" y="7495"/>
                    <a:pt x="5658" y="7633"/>
                    <a:pt x="5768" y="7764"/>
                  </a:cubicBezTo>
                  <a:cubicBezTo>
                    <a:pt x="5468" y="8070"/>
                    <a:pt x="5137" y="8362"/>
                    <a:pt x="4759" y="8577"/>
                  </a:cubicBezTo>
                  <a:cubicBezTo>
                    <a:pt x="4625" y="8648"/>
                    <a:pt x="4479" y="8714"/>
                    <a:pt x="4331" y="8773"/>
                  </a:cubicBezTo>
                  <a:cubicBezTo>
                    <a:pt x="4253" y="8778"/>
                    <a:pt x="4176" y="8780"/>
                    <a:pt x="4098" y="8780"/>
                  </a:cubicBezTo>
                  <a:cubicBezTo>
                    <a:pt x="4036" y="8780"/>
                    <a:pt x="3974" y="8778"/>
                    <a:pt x="3912" y="8775"/>
                  </a:cubicBezTo>
                  <a:lnTo>
                    <a:pt x="3912" y="8775"/>
                  </a:lnTo>
                  <a:lnTo>
                    <a:pt x="3921" y="8776"/>
                  </a:lnTo>
                  <a:cubicBezTo>
                    <a:pt x="3853" y="8773"/>
                    <a:pt x="3786" y="8767"/>
                    <a:pt x="3718" y="8760"/>
                  </a:cubicBezTo>
                  <a:cubicBezTo>
                    <a:pt x="3098" y="7985"/>
                    <a:pt x="3024" y="6914"/>
                    <a:pt x="3142" y="5962"/>
                  </a:cubicBezTo>
                  <a:close/>
                  <a:moveTo>
                    <a:pt x="9579" y="7432"/>
                  </a:moveTo>
                  <a:cubicBezTo>
                    <a:pt x="9642" y="7698"/>
                    <a:pt x="9735" y="7955"/>
                    <a:pt x="9872" y="8194"/>
                  </a:cubicBezTo>
                  <a:cubicBezTo>
                    <a:pt x="9914" y="8266"/>
                    <a:pt x="9959" y="8338"/>
                    <a:pt x="10006" y="8406"/>
                  </a:cubicBezTo>
                  <a:cubicBezTo>
                    <a:pt x="9452" y="8632"/>
                    <a:pt x="8863" y="8799"/>
                    <a:pt x="8261" y="8799"/>
                  </a:cubicBezTo>
                  <a:cubicBezTo>
                    <a:pt x="8199" y="8799"/>
                    <a:pt x="8137" y="8797"/>
                    <a:pt x="8075" y="8794"/>
                  </a:cubicBezTo>
                  <a:cubicBezTo>
                    <a:pt x="8280" y="8668"/>
                    <a:pt x="8476" y="8529"/>
                    <a:pt x="8661" y="8376"/>
                  </a:cubicBezTo>
                  <a:cubicBezTo>
                    <a:pt x="8999" y="8095"/>
                    <a:pt x="9310" y="7780"/>
                    <a:pt x="9579" y="7432"/>
                  </a:cubicBezTo>
                  <a:close/>
                  <a:moveTo>
                    <a:pt x="14259" y="7445"/>
                  </a:moveTo>
                  <a:cubicBezTo>
                    <a:pt x="14365" y="7873"/>
                    <a:pt x="14585" y="8312"/>
                    <a:pt x="14976" y="8543"/>
                  </a:cubicBezTo>
                  <a:cubicBezTo>
                    <a:pt x="14710" y="8717"/>
                    <a:pt x="14386" y="8810"/>
                    <a:pt x="14066" y="8810"/>
                  </a:cubicBezTo>
                  <a:cubicBezTo>
                    <a:pt x="14047" y="8810"/>
                    <a:pt x="14028" y="8809"/>
                    <a:pt x="14010" y="8809"/>
                  </a:cubicBezTo>
                  <a:cubicBezTo>
                    <a:pt x="13758" y="8795"/>
                    <a:pt x="13512" y="8711"/>
                    <a:pt x="13301" y="8574"/>
                  </a:cubicBezTo>
                  <a:cubicBezTo>
                    <a:pt x="13672" y="8248"/>
                    <a:pt x="13988" y="7858"/>
                    <a:pt x="14259" y="7445"/>
                  </a:cubicBezTo>
                  <a:close/>
                  <a:moveTo>
                    <a:pt x="3859" y="8914"/>
                  </a:moveTo>
                  <a:lnTo>
                    <a:pt x="3859" y="8914"/>
                  </a:lnTo>
                  <a:cubicBezTo>
                    <a:pt x="3876" y="8915"/>
                    <a:pt x="3894" y="8916"/>
                    <a:pt x="3911" y="8917"/>
                  </a:cubicBezTo>
                  <a:cubicBezTo>
                    <a:pt x="3898" y="8921"/>
                    <a:pt x="3886" y="8924"/>
                    <a:pt x="3873" y="8928"/>
                  </a:cubicBezTo>
                  <a:cubicBezTo>
                    <a:pt x="3868" y="8923"/>
                    <a:pt x="3864" y="8919"/>
                    <a:pt x="3859" y="8914"/>
                  </a:cubicBezTo>
                  <a:close/>
                  <a:moveTo>
                    <a:pt x="439" y="4583"/>
                  </a:moveTo>
                  <a:cubicBezTo>
                    <a:pt x="292" y="5945"/>
                    <a:pt x="809" y="7402"/>
                    <a:pt x="1936" y="8224"/>
                  </a:cubicBezTo>
                  <a:cubicBezTo>
                    <a:pt x="1954" y="8482"/>
                    <a:pt x="1996" y="8738"/>
                    <a:pt x="2071" y="8985"/>
                  </a:cubicBezTo>
                  <a:cubicBezTo>
                    <a:pt x="315" y="8393"/>
                    <a:pt x="104" y="6154"/>
                    <a:pt x="439" y="4583"/>
                  </a:cubicBezTo>
                  <a:close/>
                  <a:moveTo>
                    <a:pt x="12758" y="8221"/>
                  </a:moveTo>
                  <a:cubicBezTo>
                    <a:pt x="12801" y="8287"/>
                    <a:pt x="12847" y="8349"/>
                    <a:pt x="12896" y="8409"/>
                  </a:cubicBezTo>
                  <a:cubicBezTo>
                    <a:pt x="12947" y="8469"/>
                    <a:pt x="13000" y="8527"/>
                    <a:pt x="13058" y="8580"/>
                  </a:cubicBezTo>
                  <a:cubicBezTo>
                    <a:pt x="12729" y="8827"/>
                    <a:pt x="12344" y="9033"/>
                    <a:pt x="11931" y="9095"/>
                  </a:cubicBezTo>
                  <a:cubicBezTo>
                    <a:pt x="12116" y="8953"/>
                    <a:pt x="12291" y="8797"/>
                    <a:pt x="12445" y="8623"/>
                  </a:cubicBezTo>
                  <a:cubicBezTo>
                    <a:pt x="12558" y="8496"/>
                    <a:pt x="12662" y="8362"/>
                    <a:pt x="12758" y="8221"/>
                  </a:cubicBezTo>
                  <a:close/>
                  <a:moveTo>
                    <a:pt x="2091" y="8332"/>
                  </a:moveTo>
                  <a:lnTo>
                    <a:pt x="2091" y="8332"/>
                  </a:lnTo>
                  <a:cubicBezTo>
                    <a:pt x="2189" y="8398"/>
                    <a:pt x="2292" y="8458"/>
                    <a:pt x="2397" y="8512"/>
                  </a:cubicBezTo>
                  <a:cubicBezTo>
                    <a:pt x="2782" y="8709"/>
                    <a:pt x="3200" y="8843"/>
                    <a:pt x="3628" y="8894"/>
                  </a:cubicBezTo>
                  <a:cubicBezTo>
                    <a:pt x="3632" y="8898"/>
                    <a:pt x="3635" y="8901"/>
                    <a:pt x="3637" y="8905"/>
                  </a:cubicBezTo>
                  <a:cubicBezTo>
                    <a:pt x="3658" y="8928"/>
                    <a:pt x="3680" y="8951"/>
                    <a:pt x="3702" y="8973"/>
                  </a:cubicBezTo>
                  <a:cubicBezTo>
                    <a:pt x="3415" y="9041"/>
                    <a:pt x="3131" y="9105"/>
                    <a:pt x="2837" y="9105"/>
                  </a:cubicBezTo>
                  <a:cubicBezTo>
                    <a:pt x="2797" y="9105"/>
                    <a:pt x="2757" y="9103"/>
                    <a:pt x="2717" y="9101"/>
                  </a:cubicBezTo>
                  <a:lnTo>
                    <a:pt x="2720" y="9101"/>
                  </a:lnTo>
                  <a:cubicBezTo>
                    <a:pt x="2592" y="9094"/>
                    <a:pt x="2466" y="9079"/>
                    <a:pt x="2340" y="9056"/>
                  </a:cubicBezTo>
                  <a:cubicBezTo>
                    <a:pt x="2306" y="9049"/>
                    <a:pt x="2270" y="9041"/>
                    <a:pt x="2235" y="9033"/>
                  </a:cubicBezTo>
                  <a:cubicBezTo>
                    <a:pt x="2160" y="8802"/>
                    <a:pt x="2115" y="8578"/>
                    <a:pt x="2091" y="8332"/>
                  </a:cubicBezTo>
                  <a:close/>
                  <a:moveTo>
                    <a:pt x="12661" y="8056"/>
                  </a:moveTo>
                  <a:cubicBezTo>
                    <a:pt x="12665" y="8064"/>
                    <a:pt x="12670" y="8073"/>
                    <a:pt x="12675" y="8081"/>
                  </a:cubicBezTo>
                  <a:cubicBezTo>
                    <a:pt x="12406" y="8491"/>
                    <a:pt x="12059" y="8846"/>
                    <a:pt x="11654" y="9123"/>
                  </a:cubicBezTo>
                  <a:cubicBezTo>
                    <a:pt x="11630" y="9123"/>
                    <a:pt x="11605" y="9124"/>
                    <a:pt x="11581" y="9124"/>
                  </a:cubicBezTo>
                  <a:cubicBezTo>
                    <a:pt x="11557" y="9124"/>
                    <a:pt x="11533" y="9123"/>
                    <a:pt x="11508" y="9123"/>
                  </a:cubicBezTo>
                  <a:cubicBezTo>
                    <a:pt x="11016" y="9096"/>
                    <a:pt x="10542" y="8849"/>
                    <a:pt x="10233" y="8465"/>
                  </a:cubicBezTo>
                  <a:cubicBezTo>
                    <a:pt x="10461" y="8362"/>
                    <a:pt x="10685" y="8245"/>
                    <a:pt x="10887" y="8096"/>
                  </a:cubicBezTo>
                  <a:cubicBezTo>
                    <a:pt x="10921" y="8278"/>
                    <a:pt x="11053" y="8422"/>
                    <a:pt x="11202" y="8520"/>
                  </a:cubicBezTo>
                  <a:cubicBezTo>
                    <a:pt x="11301" y="8590"/>
                    <a:pt x="11414" y="8620"/>
                    <a:pt x="11535" y="8620"/>
                  </a:cubicBezTo>
                  <a:cubicBezTo>
                    <a:pt x="11938" y="8620"/>
                    <a:pt x="12417" y="8292"/>
                    <a:pt x="12661" y="8056"/>
                  </a:cubicBezTo>
                  <a:close/>
                  <a:moveTo>
                    <a:pt x="6589" y="8480"/>
                  </a:moveTo>
                  <a:cubicBezTo>
                    <a:pt x="6730" y="8566"/>
                    <a:pt x="6879" y="8643"/>
                    <a:pt x="7032" y="8706"/>
                  </a:cubicBezTo>
                  <a:cubicBezTo>
                    <a:pt x="7214" y="8781"/>
                    <a:pt x="7403" y="8842"/>
                    <a:pt x="7596" y="8885"/>
                  </a:cubicBezTo>
                  <a:cubicBezTo>
                    <a:pt x="7403" y="8985"/>
                    <a:pt x="7206" y="9076"/>
                    <a:pt x="7002" y="9154"/>
                  </a:cubicBezTo>
                  <a:cubicBezTo>
                    <a:pt x="7005" y="9153"/>
                    <a:pt x="7008" y="9152"/>
                    <a:pt x="7010" y="9151"/>
                  </a:cubicBezTo>
                  <a:lnTo>
                    <a:pt x="7010" y="9151"/>
                  </a:lnTo>
                  <a:cubicBezTo>
                    <a:pt x="6820" y="9223"/>
                    <a:pt x="6627" y="9288"/>
                    <a:pt x="6430" y="9340"/>
                  </a:cubicBezTo>
                  <a:cubicBezTo>
                    <a:pt x="6468" y="9226"/>
                    <a:pt x="6499" y="9111"/>
                    <a:pt x="6521" y="8992"/>
                  </a:cubicBezTo>
                  <a:cubicBezTo>
                    <a:pt x="6544" y="8868"/>
                    <a:pt x="6565" y="8742"/>
                    <a:pt x="6577" y="8616"/>
                  </a:cubicBezTo>
                  <a:cubicBezTo>
                    <a:pt x="6582" y="8570"/>
                    <a:pt x="6585" y="8525"/>
                    <a:pt x="6589" y="8480"/>
                  </a:cubicBezTo>
                  <a:close/>
                  <a:moveTo>
                    <a:pt x="6365" y="8328"/>
                  </a:moveTo>
                  <a:cubicBezTo>
                    <a:pt x="6382" y="8341"/>
                    <a:pt x="6401" y="8354"/>
                    <a:pt x="6419" y="8367"/>
                  </a:cubicBezTo>
                  <a:cubicBezTo>
                    <a:pt x="6421" y="8369"/>
                    <a:pt x="6425" y="8371"/>
                    <a:pt x="6428" y="8373"/>
                  </a:cubicBezTo>
                  <a:cubicBezTo>
                    <a:pt x="6403" y="8718"/>
                    <a:pt x="6356" y="9063"/>
                    <a:pt x="6233" y="9386"/>
                  </a:cubicBezTo>
                  <a:cubicBezTo>
                    <a:pt x="5953" y="9446"/>
                    <a:pt x="5666" y="9475"/>
                    <a:pt x="5379" y="9475"/>
                  </a:cubicBezTo>
                  <a:cubicBezTo>
                    <a:pt x="5326" y="9475"/>
                    <a:pt x="5272" y="9474"/>
                    <a:pt x="5219" y="9472"/>
                  </a:cubicBezTo>
                  <a:cubicBezTo>
                    <a:pt x="4779" y="9458"/>
                    <a:pt x="4344" y="9309"/>
                    <a:pt x="3998" y="9035"/>
                  </a:cubicBezTo>
                  <a:cubicBezTo>
                    <a:pt x="4112" y="9001"/>
                    <a:pt x="4224" y="8960"/>
                    <a:pt x="4336" y="8916"/>
                  </a:cubicBezTo>
                  <a:cubicBezTo>
                    <a:pt x="4673" y="8902"/>
                    <a:pt x="5010" y="8853"/>
                    <a:pt x="5336" y="8763"/>
                  </a:cubicBezTo>
                  <a:cubicBezTo>
                    <a:pt x="5629" y="8682"/>
                    <a:pt x="5916" y="8573"/>
                    <a:pt x="6184" y="8430"/>
                  </a:cubicBezTo>
                  <a:lnTo>
                    <a:pt x="6184" y="8430"/>
                  </a:lnTo>
                  <a:cubicBezTo>
                    <a:pt x="6178" y="8514"/>
                    <a:pt x="6084" y="8847"/>
                    <a:pt x="6216" y="8847"/>
                  </a:cubicBezTo>
                  <a:cubicBezTo>
                    <a:pt x="6216" y="8847"/>
                    <a:pt x="6217" y="8847"/>
                    <a:pt x="6217" y="8847"/>
                  </a:cubicBezTo>
                  <a:cubicBezTo>
                    <a:pt x="6255" y="8846"/>
                    <a:pt x="6285" y="8810"/>
                    <a:pt x="6284" y="8773"/>
                  </a:cubicBezTo>
                  <a:cubicBezTo>
                    <a:pt x="6282" y="8628"/>
                    <a:pt x="6314" y="8484"/>
                    <a:pt x="6339" y="8343"/>
                  </a:cubicBezTo>
                  <a:cubicBezTo>
                    <a:pt x="6348" y="8338"/>
                    <a:pt x="6357" y="8333"/>
                    <a:pt x="6365" y="8328"/>
                  </a:cubicBezTo>
                  <a:close/>
                  <a:moveTo>
                    <a:pt x="10094" y="8525"/>
                  </a:moveTo>
                  <a:cubicBezTo>
                    <a:pt x="10411" y="8937"/>
                    <a:pt x="10903" y="9213"/>
                    <a:pt x="11422" y="9268"/>
                  </a:cubicBezTo>
                  <a:cubicBezTo>
                    <a:pt x="10952" y="9536"/>
                    <a:pt x="10422" y="9686"/>
                    <a:pt x="9879" y="9686"/>
                  </a:cubicBezTo>
                  <a:cubicBezTo>
                    <a:pt x="9818" y="9686"/>
                    <a:pt x="9757" y="9685"/>
                    <a:pt x="9695" y="9681"/>
                  </a:cubicBezTo>
                  <a:lnTo>
                    <a:pt x="9695" y="9681"/>
                  </a:lnTo>
                  <a:lnTo>
                    <a:pt x="9706" y="9682"/>
                  </a:lnTo>
                  <a:cubicBezTo>
                    <a:pt x="9068" y="9651"/>
                    <a:pt x="8449" y="9387"/>
                    <a:pt x="7989" y="8940"/>
                  </a:cubicBezTo>
                  <a:lnTo>
                    <a:pt x="7989" y="8940"/>
                  </a:lnTo>
                  <a:cubicBezTo>
                    <a:pt x="8064" y="8946"/>
                    <a:pt x="8139" y="8948"/>
                    <a:pt x="8215" y="8948"/>
                  </a:cubicBezTo>
                  <a:cubicBezTo>
                    <a:pt x="8862" y="8948"/>
                    <a:pt x="9497" y="8768"/>
                    <a:pt x="10094" y="8525"/>
                  </a:cubicBezTo>
                  <a:close/>
                  <a:moveTo>
                    <a:pt x="3822" y="9087"/>
                  </a:moveTo>
                  <a:cubicBezTo>
                    <a:pt x="4285" y="9470"/>
                    <a:pt x="4878" y="9628"/>
                    <a:pt x="5471" y="9628"/>
                  </a:cubicBezTo>
                  <a:cubicBezTo>
                    <a:pt x="5705" y="9628"/>
                    <a:pt x="5939" y="9604"/>
                    <a:pt x="6165" y="9558"/>
                  </a:cubicBezTo>
                  <a:lnTo>
                    <a:pt x="6165" y="9558"/>
                  </a:lnTo>
                  <a:cubicBezTo>
                    <a:pt x="5868" y="10263"/>
                    <a:pt x="5171" y="10807"/>
                    <a:pt x="4391" y="10807"/>
                  </a:cubicBezTo>
                  <a:cubicBezTo>
                    <a:pt x="4361" y="10807"/>
                    <a:pt x="4330" y="10806"/>
                    <a:pt x="4299" y="10804"/>
                  </a:cubicBezTo>
                  <a:cubicBezTo>
                    <a:pt x="3389" y="10751"/>
                    <a:pt x="2671" y="10003"/>
                    <a:pt x="2305" y="9213"/>
                  </a:cubicBezTo>
                  <a:lnTo>
                    <a:pt x="2305" y="9213"/>
                  </a:lnTo>
                  <a:cubicBezTo>
                    <a:pt x="2458" y="9246"/>
                    <a:pt x="2612" y="9261"/>
                    <a:pt x="2766" y="9261"/>
                  </a:cubicBezTo>
                  <a:cubicBezTo>
                    <a:pt x="3122" y="9261"/>
                    <a:pt x="3478" y="9184"/>
                    <a:pt x="3822" y="9087"/>
                  </a:cubicBezTo>
                  <a:close/>
                  <a:moveTo>
                    <a:pt x="6205" y="1"/>
                  </a:moveTo>
                  <a:cubicBezTo>
                    <a:pt x="6166" y="1"/>
                    <a:pt x="6127" y="2"/>
                    <a:pt x="6088" y="4"/>
                  </a:cubicBezTo>
                  <a:cubicBezTo>
                    <a:pt x="5784" y="34"/>
                    <a:pt x="5485" y="117"/>
                    <a:pt x="5204" y="238"/>
                  </a:cubicBezTo>
                  <a:cubicBezTo>
                    <a:pt x="4956" y="248"/>
                    <a:pt x="4708" y="263"/>
                    <a:pt x="4461" y="298"/>
                  </a:cubicBezTo>
                  <a:cubicBezTo>
                    <a:pt x="4072" y="351"/>
                    <a:pt x="3687" y="447"/>
                    <a:pt x="3326" y="601"/>
                  </a:cubicBezTo>
                  <a:cubicBezTo>
                    <a:pt x="2989" y="627"/>
                    <a:pt x="2653" y="706"/>
                    <a:pt x="2345" y="845"/>
                  </a:cubicBezTo>
                  <a:cubicBezTo>
                    <a:pt x="1712" y="1124"/>
                    <a:pt x="1206" y="1655"/>
                    <a:pt x="927" y="2285"/>
                  </a:cubicBezTo>
                  <a:cubicBezTo>
                    <a:pt x="827" y="2507"/>
                    <a:pt x="755" y="2742"/>
                    <a:pt x="710" y="2982"/>
                  </a:cubicBezTo>
                  <a:cubicBezTo>
                    <a:pt x="668" y="3195"/>
                    <a:pt x="670" y="3415"/>
                    <a:pt x="597" y="3623"/>
                  </a:cubicBezTo>
                  <a:cubicBezTo>
                    <a:pt x="404" y="4044"/>
                    <a:pt x="277" y="4497"/>
                    <a:pt x="211" y="4955"/>
                  </a:cubicBezTo>
                  <a:cubicBezTo>
                    <a:pt x="1" y="6529"/>
                    <a:pt x="382" y="8685"/>
                    <a:pt x="2136" y="9175"/>
                  </a:cubicBezTo>
                  <a:cubicBezTo>
                    <a:pt x="2433" y="9895"/>
                    <a:pt x="2998" y="10557"/>
                    <a:pt x="3737" y="10844"/>
                  </a:cubicBezTo>
                  <a:lnTo>
                    <a:pt x="3735" y="10844"/>
                  </a:lnTo>
                  <a:cubicBezTo>
                    <a:pt x="3939" y="10919"/>
                    <a:pt x="4147" y="10954"/>
                    <a:pt x="4353" y="10954"/>
                  </a:cubicBezTo>
                  <a:cubicBezTo>
                    <a:pt x="5221" y="10954"/>
                    <a:pt x="6051" y="10335"/>
                    <a:pt x="6365" y="9514"/>
                  </a:cubicBezTo>
                  <a:cubicBezTo>
                    <a:pt x="6863" y="9389"/>
                    <a:pt x="7344" y="9196"/>
                    <a:pt x="7798" y="8953"/>
                  </a:cubicBezTo>
                  <a:cubicBezTo>
                    <a:pt x="8349" y="9570"/>
                    <a:pt x="9071" y="9846"/>
                    <a:pt x="9812" y="9846"/>
                  </a:cubicBezTo>
                  <a:cubicBezTo>
                    <a:pt x="10449" y="9846"/>
                    <a:pt x="11101" y="9643"/>
                    <a:pt x="11671" y="9276"/>
                  </a:cubicBezTo>
                  <a:cubicBezTo>
                    <a:pt x="12230" y="9273"/>
                    <a:pt x="12746" y="9014"/>
                    <a:pt x="13177" y="8675"/>
                  </a:cubicBezTo>
                  <a:cubicBezTo>
                    <a:pt x="13442" y="8875"/>
                    <a:pt x="13757" y="8965"/>
                    <a:pt x="14075" y="8965"/>
                  </a:cubicBezTo>
                  <a:cubicBezTo>
                    <a:pt x="14457" y="8965"/>
                    <a:pt x="14843" y="8835"/>
                    <a:pt x="15154" y="8610"/>
                  </a:cubicBezTo>
                  <a:cubicBezTo>
                    <a:pt x="15213" y="8624"/>
                    <a:pt x="15270" y="8630"/>
                    <a:pt x="15325" y="8630"/>
                  </a:cubicBezTo>
                  <a:cubicBezTo>
                    <a:pt x="15804" y="8630"/>
                    <a:pt x="16161" y="8147"/>
                    <a:pt x="16350" y="7739"/>
                  </a:cubicBezTo>
                  <a:cubicBezTo>
                    <a:pt x="16610" y="7218"/>
                    <a:pt x="16646" y="6630"/>
                    <a:pt x="16711" y="6063"/>
                  </a:cubicBezTo>
                  <a:cubicBezTo>
                    <a:pt x="16854" y="5466"/>
                    <a:pt x="17064" y="4277"/>
                    <a:pt x="16510" y="3851"/>
                  </a:cubicBezTo>
                  <a:cubicBezTo>
                    <a:pt x="16372" y="3735"/>
                    <a:pt x="16199" y="3669"/>
                    <a:pt x="16023" y="3669"/>
                  </a:cubicBezTo>
                  <a:cubicBezTo>
                    <a:pt x="15943" y="3669"/>
                    <a:pt x="15862" y="3683"/>
                    <a:pt x="15784" y="3712"/>
                  </a:cubicBezTo>
                  <a:cubicBezTo>
                    <a:pt x="15651" y="3641"/>
                    <a:pt x="15502" y="3597"/>
                    <a:pt x="15354" y="3571"/>
                  </a:cubicBezTo>
                  <a:cubicBezTo>
                    <a:pt x="15343" y="3568"/>
                    <a:pt x="15333" y="3567"/>
                    <a:pt x="15323" y="3565"/>
                  </a:cubicBezTo>
                  <a:cubicBezTo>
                    <a:pt x="15198" y="3099"/>
                    <a:pt x="14991" y="2796"/>
                    <a:pt x="14510" y="2796"/>
                  </a:cubicBezTo>
                  <a:cubicBezTo>
                    <a:pt x="14474" y="2796"/>
                    <a:pt x="14435" y="2798"/>
                    <a:pt x="14395" y="2802"/>
                  </a:cubicBezTo>
                  <a:cubicBezTo>
                    <a:pt x="13986" y="2857"/>
                    <a:pt x="13676" y="3182"/>
                    <a:pt x="13407" y="3469"/>
                  </a:cubicBezTo>
                  <a:cubicBezTo>
                    <a:pt x="13005" y="2554"/>
                    <a:pt x="12201" y="1827"/>
                    <a:pt x="11254" y="1511"/>
                  </a:cubicBezTo>
                  <a:cubicBezTo>
                    <a:pt x="10888" y="1393"/>
                    <a:pt x="10502" y="1337"/>
                    <a:pt x="10115" y="1337"/>
                  </a:cubicBezTo>
                  <a:cubicBezTo>
                    <a:pt x="9734" y="1337"/>
                    <a:pt x="9352" y="1391"/>
                    <a:pt x="8986" y="1492"/>
                  </a:cubicBezTo>
                  <a:cubicBezTo>
                    <a:pt x="8707" y="888"/>
                    <a:pt x="8112" y="526"/>
                    <a:pt x="7512" y="293"/>
                  </a:cubicBezTo>
                  <a:cubicBezTo>
                    <a:pt x="7098" y="126"/>
                    <a:pt x="6654" y="1"/>
                    <a:pt x="6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27"/>
          <p:cNvGrpSpPr/>
          <p:nvPr/>
        </p:nvGrpSpPr>
        <p:grpSpPr>
          <a:xfrm>
            <a:off x="5146592" y="4227822"/>
            <a:ext cx="889925" cy="418578"/>
            <a:chOff x="3949150" y="555600"/>
            <a:chExt cx="541350" cy="254625"/>
          </a:xfrm>
        </p:grpSpPr>
        <p:sp>
          <p:nvSpPr>
            <p:cNvPr id="623" name="Google Shape;623;p27"/>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28"/>
          <p:cNvSpPr txBox="1">
            <a:spLocks noGrp="1"/>
          </p:cNvSpPr>
          <p:nvPr>
            <p:ph type="title"/>
          </p:nvPr>
        </p:nvSpPr>
        <p:spPr>
          <a:xfrm>
            <a:off x="1256371" y="539500"/>
            <a:ext cx="6582329" cy="15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„Alarmni sustav”</a:t>
            </a:r>
            <a:br>
              <a:rPr lang="hr-HR" dirty="0"/>
            </a:br>
            <a:r>
              <a:rPr lang="hr-HR" dirty="0">
                <a:sym typeface="Symbol" panose="05050102010706020507" pitchFamily="18" charset="2"/>
              </a:rPr>
              <a:t> </a:t>
            </a:r>
            <a:r>
              <a:rPr lang="hr-HR" sz="3000" dirty="0"/>
              <a:t>biolo</a:t>
            </a:r>
            <a:r>
              <a:rPr lang="hr-HR" sz="3000" b="0" dirty="0">
                <a:latin typeface="Calibri" panose="020F0502020204030204" pitchFamily="34" charset="0"/>
                <a:ea typeface="Calibri" panose="020F0502020204030204" pitchFamily="34" charset="0"/>
                <a:cs typeface="Calibri" panose="020F0502020204030204" pitchFamily="34" charset="0"/>
              </a:rPr>
              <a:t>š</a:t>
            </a:r>
            <a:r>
              <a:rPr lang="hr-HR" sz="3000" dirty="0"/>
              <a:t>ka pozadina anksioznosti </a:t>
            </a:r>
            <a:r>
              <a:rPr lang="hr-HR" sz="3000" dirty="0">
                <a:sym typeface="Symbol" panose="05050102010706020507" pitchFamily="18" charset="2"/>
              </a:rPr>
              <a:t></a:t>
            </a:r>
            <a:endParaRPr sz="3000" dirty="0"/>
          </a:p>
        </p:txBody>
      </p:sp>
      <p:sp>
        <p:nvSpPr>
          <p:cNvPr id="631" name="Google Shape;631;p28"/>
          <p:cNvSpPr/>
          <p:nvPr/>
        </p:nvSpPr>
        <p:spPr>
          <a:xfrm>
            <a:off x="5165744" y="270153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4934750" y="30127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rot="5902591">
            <a:off x="785919" y="3995447"/>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p:cNvSpPr/>
          <p:nvPr/>
        </p:nvSpPr>
        <p:spPr>
          <a:xfrm>
            <a:off x="3603771" y="4926089"/>
            <a:ext cx="150" cy="168"/>
          </a:xfrm>
          <a:custGeom>
            <a:avLst/>
            <a:gdLst/>
            <a:ahLst/>
            <a:cxnLst/>
            <a:rect l="l" t="t" r="r" b="b"/>
            <a:pathLst>
              <a:path w="8" h="9" extrusionOk="0">
                <a:moveTo>
                  <a:pt x="0" y="1"/>
                </a:moveTo>
                <a:lnTo>
                  <a:pt x="8" y="8"/>
                </a:lnTo>
                <a:cubicBezTo>
                  <a:pt x="8" y="8"/>
                  <a:pt x="4" y="4"/>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p:cNvSpPr/>
          <p:nvPr/>
        </p:nvSpPr>
        <p:spPr>
          <a:xfrm>
            <a:off x="812694" y="4617681"/>
            <a:ext cx="682880" cy="544707"/>
          </a:xfrm>
          <a:custGeom>
            <a:avLst/>
            <a:gdLst/>
            <a:ahLst/>
            <a:cxnLst/>
            <a:rect l="l" t="t" r="r" b="b"/>
            <a:pathLst>
              <a:path w="13507" h="10774" extrusionOk="0">
                <a:moveTo>
                  <a:pt x="3387" y="502"/>
                </a:moveTo>
                <a:cubicBezTo>
                  <a:pt x="3460" y="522"/>
                  <a:pt x="3525" y="547"/>
                  <a:pt x="3586" y="577"/>
                </a:cubicBezTo>
                <a:cubicBezTo>
                  <a:pt x="3647" y="606"/>
                  <a:pt x="3704" y="637"/>
                  <a:pt x="3757" y="675"/>
                </a:cubicBezTo>
                <a:lnTo>
                  <a:pt x="3758" y="675"/>
                </a:lnTo>
                <a:cubicBezTo>
                  <a:pt x="3883" y="765"/>
                  <a:pt x="3985" y="880"/>
                  <a:pt x="4079" y="1026"/>
                </a:cubicBezTo>
                <a:cubicBezTo>
                  <a:pt x="4165" y="1160"/>
                  <a:pt x="4244" y="1303"/>
                  <a:pt x="4302" y="1455"/>
                </a:cubicBezTo>
                <a:cubicBezTo>
                  <a:pt x="4292" y="1455"/>
                  <a:pt x="4282" y="1455"/>
                  <a:pt x="4272" y="1455"/>
                </a:cubicBezTo>
                <a:cubicBezTo>
                  <a:pt x="4190" y="1455"/>
                  <a:pt x="4106" y="1446"/>
                  <a:pt x="4027" y="1420"/>
                </a:cubicBezTo>
                <a:cubicBezTo>
                  <a:pt x="3656" y="1293"/>
                  <a:pt x="3364" y="925"/>
                  <a:pt x="3370" y="528"/>
                </a:cubicBezTo>
                <a:cubicBezTo>
                  <a:pt x="3377" y="520"/>
                  <a:pt x="3381" y="511"/>
                  <a:pt x="3385" y="502"/>
                </a:cubicBezTo>
                <a:close/>
                <a:moveTo>
                  <a:pt x="6802" y="2127"/>
                </a:moveTo>
                <a:cubicBezTo>
                  <a:pt x="6978" y="2232"/>
                  <a:pt x="7145" y="2354"/>
                  <a:pt x="7302" y="2488"/>
                </a:cubicBezTo>
                <a:cubicBezTo>
                  <a:pt x="7269" y="2493"/>
                  <a:pt x="7241" y="2516"/>
                  <a:pt x="7230" y="2548"/>
                </a:cubicBezTo>
                <a:cubicBezTo>
                  <a:pt x="7204" y="2629"/>
                  <a:pt x="7183" y="2711"/>
                  <a:pt x="7162" y="2793"/>
                </a:cubicBezTo>
                <a:cubicBezTo>
                  <a:pt x="7059" y="3198"/>
                  <a:pt x="6950" y="3603"/>
                  <a:pt x="6834" y="4003"/>
                </a:cubicBezTo>
                <a:cubicBezTo>
                  <a:pt x="6779" y="4193"/>
                  <a:pt x="6721" y="4380"/>
                  <a:pt x="6669" y="4570"/>
                </a:cubicBezTo>
                <a:cubicBezTo>
                  <a:pt x="6661" y="4596"/>
                  <a:pt x="6653" y="4628"/>
                  <a:pt x="6653" y="4659"/>
                </a:cubicBezTo>
                <a:cubicBezTo>
                  <a:pt x="6587" y="4624"/>
                  <a:pt x="6525" y="4579"/>
                  <a:pt x="6466" y="4538"/>
                </a:cubicBezTo>
                <a:cubicBezTo>
                  <a:pt x="6047" y="4144"/>
                  <a:pt x="6184" y="3487"/>
                  <a:pt x="6357" y="3004"/>
                </a:cubicBezTo>
                <a:cubicBezTo>
                  <a:pt x="6468" y="2699"/>
                  <a:pt x="6586" y="2377"/>
                  <a:pt x="6801" y="2131"/>
                </a:cubicBezTo>
                <a:cubicBezTo>
                  <a:pt x="6801" y="2130"/>
                  <a:pt x="6801" y="2128"/>
                  <a:pt x="6802" y="2127"/>
                </a:cubicBezTo>
                <a:close/>
                <a:moveTo>
                  <a:pt x="7394" y="2568"/>
                </a:moveTo>
                <a:lnTo>
                  <a:pt x="7394" y="2568"/>
                </a:lnTo>
                <a:cubicBezTo>
                  <a:pt x="7444" y="2613"/>
                  <a:pt x="7492" y="2659"/>
                  <a:pt x="7541" y="2706"/>
                </a:cubicBezTo>
                <a:cubicBezTo>
                  <a:pt x="7537" y="2723"/>
                  <a:pt x="7536" y="2741"/>
                  <a:pt x="7542" y="2761"/>
                </a:cubicBezTo>
                <a:cubicBezTo>
                  <a:pt x="7663" y="3210"/>
                  <a:pt x="7682" y="3812"/>
                  <a:pt x="7468" y="4235"/>
                </a:cubicBezTo>
                <a:cubicBezTo>
                  <a:pt x="7345" y="4480"/>
                  <a:pt x="7116" y="4702"/>
                  <a:pt x="6830" y="4716"/>
                </a:cubicBezTo>
                <a:cubicBezTo>
                  <a:pt x="6824" y="4716"/>
                  <a:pt x="6818" y="4713"/>
                  <a:pt x="6811" y="4712"/>
                </a:cubicBezTo>
                <a:cubicBezTo>
                  <a:pt x="6824" y="4686"/>
                  <a:pt x="6831" y="4655"/>
                  <a:pt x="6835" y="4627"/>
                </a:cubicBezTo>
                <a:cubicBezTo>
                  <a:pt x="6881" y="4461"/>
                  <a:pt x="6931" y="4295"/>
                  <a:pt x="6978" y="4129"/>
                </a:cubicBezTo>
                <a:cubicBezTo>
                  <a:pt x="7114" y="3663"/>
                  <a:pt x="7238" y="3193"/>
                  <a:pt x="7357" y="2723"/>
                </a:cubicBezTo>
                <a:cubicBezTo>
                  <a:pt x="7368" y="2678"/>
                  <a:pt x="7395" y="2617"/>
                  <a:pt x="7394" y="2568"/>
                </a:cubicBezTo>
                <a:close/>
                <a:moveTo>
                  <a:pt x="3081" y="457"/>
                </a:moveTo>
                <a:cubicBezTo>
                  <a:pt x="3121" y="457"/>
                  <a:pt x="3162" y="459"/>
                  <a:pt x="3202" y="464"/>
                </a:cubicBezTo>
                <a:lnTo>
                  <a:pt x="3204" y="464"/>
                </a:lnTo>
                <a:cubicBezTo>
                  <a:pt x="3197" y="483"/>
                  <a:pt x="3193" y="502"/>
                  <a:pt x="3192" y="520"/>
                </a:cubicBezTo>
                <a:cubicBezTo>
                  <a:pt x="3187" y="1011"/>
                  <a:pt x="3555" y="1471"/>
                  <a:pt x="4023" y="1605"/>
                </a:cubicBezTo>
                <a:cubicBezTo>
                  <a:pt x="4107" y="1628"/>
                  <a:pt x="4193" y="1636"/>
                  <a:pt x="4278" y="1636"/>
                </a:cubicBezTo>
                <a:cubicBezTo>
                  <a:pt x="4305" y="1636"/>
                  <a:pt x="4332" y="1635"/>
                  <a:pt x="4358" y="1634"/>
                </a:cubicBezTo>
                <a:cubicBezTo>
                  <a:pt x="4364" y="1657"/>
                  <a:pt x="4371" y="1680"/>
                  <a:pt x="4376" y="1704"/>
                </a:cubicBezTo>
                <a:cubicBezTo>
                  <a:pt x="4377" y="1711"/>
                  <a:pt x="4379" y="1717"/>
                  <a:pt x="4380" y="1724"/>
                </a:cubicBezTo>
                <a:cubicBezTo>
                  <a:pt x="4381" y="1731"/>
                  <a:pt x="4383" y="1739"/>
                  <a:pt x="4383" y="1744"/>
                </a:cubicBezTo>
                <a:cubicBezTo>
                  <a:pt x="4417" y="1948"/>
                  <a:pt x="4415" y="2156"/>
                  <a:pt x="4393" y="2360"/>
                </a:cubicBezTo>
                <a:cubicBezTo>
                  <a:pt x="4391" y="2432"/>
                  <a:pt x="4348" y="2532"/>
                  <a:pt x="4423" y="2578"/>
                </a:cubicBezTo>
                <a:cubicBezTo>
                  <a:pt x="4468" y="3101"/>
                  <a:pt x="4611" y="3611"/>
                  <a:pt x="4616" y="4137"/>
                </a:cubicBezTo>
                <a:cubicBezTo>
                  <a:pt x="4615" y="4264"/>
                  <a:pt x="4611" y="4397"/>
                  <a:pt x="4550" y="4514"/>
                </a:cubicBezTo>
                <a:cubicBezTo>
                  <a:pt x="4521" y="4573"/>
                  <a:pt x="4463" y="4615"/>
                  <a:pt x="4405" y="4615"/>
                </a:cubicBezTo>
                <a:cubicBezTo>
                  <a:pt x="4370" y="4615"/>
                  <a:pt x="4334" y="4599"/>
                  <a:pt x="4306" y="4562"/>
                </a:cubicBezTo>
                <a:cubicBezTo>
                  <a:pt x="4197" y="4421"/>
                  <a:pt x="4174" y="4236"/>
                  <a:pt x="4096" y="4079"/>
                </a:cubicBezTo>
                <a:cubicBezTo>
                  <a:pt x="4073" y="4027"/>
                  <a:pt x="4031" y="4000"/>
                  <a:pt x="3991" y="4000"/>
                </a:cubicBezTo>
                <a:cubicBezTo>
                  <a:pt x="3949" y="4000"/>
                  <a:pt x="3909" y="4028"/>
                  <a:pt x="3894" y="4088"/>
                </a:cubicBezTo>
                <a:cubicBezTo>
                  <a:pt x="3776" y="4466"/>
                  <a:pt x="3601" y="5285"/>
                  <a:pt x="3109" y="5305"/>
                </a:cubicBezTo>
                <a:cubicBezTo>
                  <a:pt x="2773" y="5291"/>
                  <a:pt x="2641" y="4861"/>
                  <a:pt x="2630" y="4579"/>
                </a:cubicBezTo>
                <a:cubicBezTo>
                  <a:pt x="2622" y="4449"/>
                  <a:pt x="2634" y="4321"/>
                  <a:pt x="2642" y="4190"/>
                </a:cubicBezTo>
                <a:cubicBezTo>
                  <a:pt x="2646" y="4077"/>
                  <a:pt x="2712" y="3710"/>
                  <a:pt x="2550" y="3710"/>
                </a:cubicBezTo>
                <a:cubicBezTo>
                  <a:pt x="2532" y="3710"/>
                  <a:pt x="2510" y="3714"/>
                  <a:pt x="2485" y="3725"/>
                </a:cubicBezTo>
                <a:cubicBezTo>
                  <a:pt x="2172" y="4039"/>
                  <a:pt x="1737" y="5108"/>
                  <a:pt x="1196" y="5108"/>
                </a:cubicBezTo>
                <a:cubicBezTo>
                  <a:pt x="1136" y="5108"/>
                  <a:pt x="1074" y="5094"/>
                  <a:pt x="1012" y="5066"/>
                </a:cubicBezTo>
                <a:cubicBezTo>
                  <a:pt x="657" y="4814"/>
                  <a:pt x="833" y="4375"/>
                  <a:pt x="964" y="4051"/>
                </a:cubicBezTo>
                <a:cubicBezTo>
                  <a:pt x="1049" y="3840"/>
                  <a:pt x="1148" y="3639"/>
                  <a:pt x="1259" y="3443"/>
                </a:cubicBezTo>
                <a:cubicBezTo>
                  <a:pt x="1296" y="3381"/>
                  <a:pt x="1341" y="3308"/>
                  <a:pt x="1380" y="3233"/>
                </a:cubicBezTo>
                <a:cubicBezTo>
                  <a:pt x="1425" y="3159"/>
                  <a:pt x="1468" y="3038"/>
                  <a:pt x="1364" y="2992"/>
                </a:cubicBezTo>
                <a:cubicBezTo>
                  <a:pt x="1354" y="2988"/>
                  <a:pt x="1344" y="2986"/>
                  <a:pt x="1334" y="2986"/>
                </a:cubicBezTo>
                <a:cubicBezTo>
                  <a:pt x="1300" y="2986"/>
                  <a:pt x="1268" y="3006"/>
                  <a:pt x="1243" y="3029"/>
                </a:cubicBezTo>
                <a:cubicBezTo>
                  <a:pt x="1180" y="3085"/>
                  <a:pt x="1116" y="3138"/>
                  <a:pt x="1052" y="3191"/>
                </a:cubicBezTo>
                <a:cubicBezTo>
                  <a:pt x="880" y="3323"/>
                  <a:pt x="702" y="3486"/>
                  <a:pt x="489" y="3541"/>
                </a:cubicBezTo>
                <a:cubicBezTo>
                  <a:pt x="476" y="3543"/>
                  <a:pt x="464" y="3544"/>
                  <a:pt x="452" y="3544"/>
                </a:cubicBezTo>
                <a:cubicBezTo>
                  <a:pt x="271" y="3544"/>
                  <a:pt x="202" y="3304"/>
                  <a:pt x="252" y="3151"/>
                </a:cubicBezTo>
                <a:cubicBezTo>
                  <a:pt x="403" y="2712"/>
                  <a:pt x="649" y="2309"/>
                  <a:pt x="923" y="1936"/>
                </a:cubicBezTo>
                <a:cubicBezTo>
                  <a:pt x="1217" y="1554"/>
                  <a:pt x="1531" y="1174"/>
                  <a:pt x="1930" y="897"/>
                </a:cubicBezTo>
                <a:cubicBezTo>
                  <a:pt x="2272" y="677"/>
                  <a:pt x="2670" y="457"/>
                  <a:pt x="3081" y="457"/>
                </a:cubicBezTo>
                <a:close/>
                <a:moveTo>
                  <a:pt x="11273" y="5345"/>
                </a:moveTo>
                <a:lnTo>
                  <a:pt x="11273" y="5345"/>
                </a:lnTo>
                <a:cubicBezTo>
                  <a:pt x="11307" y="5347"/>
                  <a:pt x="11339" y="5351"/>
                  <a:pt x="11372" y="5355"/>
                </a:cubicBezTo>
                <a:cubicBezTo>
                  <a:pt x="12021" y="5434"/>
                  <a:pt x="12609" y="5829"/>
                  <a:pt x="12948" y="6384"/>
                </a:cubicBezTo>
                <a:cubicBezTo>
                  <a:pt x="13172" y="6755"/>
                  <a:pt x="13360" y="7195"/>
                  <a:pt x="13269" y="7635"/>
                </a:cubicBezTo>
                <a:cubicBezTo>
                  <a:pt x="13265" y="7651"/>
                  <a:pt x="13261" y="7666"/>
                  <a:pt x="13255" y="7681"/>
                </a:cubicBezTo>
                <a:cubicBezTo>
                  <a:pt x="13023" y="7412"/>
                  <a:pt x="12763" y="7167"/>
                  <a:pt x="12508" y="6921"/>
                </a:cubicBezTo>
                <a:cubicBezTo>
                  <a:pt x="12222" y="6666"/>
                  <a:pt x="11949" y="6395"/>
                  <a:pt x="11650" y="6157"/>
                </a:cubicBezTo>
                <a:cubicBezTo>
                  <a:pt x="11626" y="6138"/>
                  <a:pt x="11603" y="6130"/>
                  <a:pt x="11582" y="6130"/>
                </a:cubicBezTo>
                <a:cubicBezTo>
                  <a:pt x="11566" y="6130"/>
                  <a:pt x="11551" y="6134"/>
                  <a:pt x="11539" y="6141"/>
                </a:cubicBezTo>
                <a:cubicBezTo>
                  <a:pt x="11457" y="5873"/>
                  <a:pt x="11368" y="5608"/>
                  <a:pt x="11273" y="5345"/>
                </a:cubicBezTo>
                <a:close/>
                <a:moveTo>
                  <a:pt x="11603" y="6356"/>
                </a:moveTo>
                <a:cubicBezTo>
                  <a:pt x="12148" y="6823"/>
                  <a:pt x="12687" y="7301"/>
                  <a:pt x="13161" y="7842"/>
                </a:cubicBezTo>
                <a:cubicBezTo>
                  <a:pt x="13085" y="7918"/>
                  <a:pt x="12978" y="7956"/>
                  <a:pt x="12849" y="7956"/>
                </a:cubicBezTo>
                <a:cubicBezTo>
                  <a:pt x="12518" y="7951"/>
                  <a:pt x="12069" y="7605"/>
                  <a:pt x="11857" y="7347"/>
                </a:cubicBezTo>
                <a:cubicBezTo>
                  <a:pt x="11785" y="7014"/>
                  <a:pt x="11698" y="6683"/>
                  <a:pt x="11603" y="6356"/>
                </a:cubicBezTo>
                <a:close/>
                <a:moveTo>
                  <a:pt x="9546" y="6100"/>
                </a:moveTo>
                <a:cubicBezTo>
                  <a:pt x="9579" y="6209"/>
                  <a:pt x="9610" y="6319"/>
                  <a:pt x="9640" y="6428"/>
                </a:cubicBezTo>
                <a:cubicBezTo>
                  <a:pt x="9638" y="6428"/>
                  <a:pt x="9635" y="6428"/>
                  <a:pt x="9633" y="6428"/>
                </a:cubicBezTo>
                <a:cubicBezTo>
                  <a:pt x="9584" y="6428"/>
                  <a:pt x="9549" y="6480"/>
                  <a:pt x="9531" y="6525"/>
                </a:cubicBezTo>
                <a:cubicBezTo>
                  <a:pt x="9428" y="6732"/>
                  <a:pt x="9337" y="6944"/>
                  <a:pt x="9245" y="7157"/>
                </a:cubicBezTo>
                <a:cubicBezTo>
                  <a:pt x="9021" y="7686"/>
                  <a:pt x="8816" y="8224"/>
                  <a:pt x="8547" y="8733"/>
                </a:cubicBezTo>
                <a:cubicBezTo>
                  <a:pt x="8447" y="8926"/>
                  <a:pt x="8343" y="9117"/>
                  <a:pt x="8251" y="9312"/>
                </a:cubicBezTo>
                <a:cubicBezTo>
                  <a:pt x="8237" y="9338"/>
                  <a:pt x="8222" y="9372"/>
                  <a:pt x="8212" y="9405"/>
                </a:cubicBezTo>
                <a:cubicBezTo>
                  <a:pt x="8193" y="9376"/>
                  <a:pt x="8176" y="9345"/>
                  <a:pt x="8164" y="9312"/>
                </a:cubicBezTo>
                <a:cubicBezTo>
                  <a:pt x="8015" y="8833"/>
                  <a:pt x="8318" y="8133"/>
                  <a:pt x="8488" y="7677"/>
                </a:cubicBezTo>
                <a:cubicBezTo>
                  <a:pt x="8691" y="7202"/>
                  <a:pt x="9079" y="6390"/>
                  <a:pt x="9546" y="6100"/>
                </a:cubicBezTo>
                <a:close/>
                <a:moveTo>
                  <a:pt x="9686" y="6603"/>
                </a:moveTo>
                <a:cubicBezTo>
                  <a:pt x="9721" y="6740"/>
                  <a:pt x="9752" y="6879"/>
                  <a:pt x="9782" y="7017"/>
                </a:cubicBezTo>
                <a:cubicBezTo>
                  <a:pt x="9747" y="7022"/>
                  <a:pt x="9716" y="7051"/>
                  <a:pt x="9708" y="7088"/>
                </a:cubicBezTo>
                <a:cubicBezTo>
                  <a:pt x="9623" y="7477"/>
                  <a:pt x="9532" y="7866"/>
                  <a:pt x="9408" y="8244"/>
                </a:cubicBezTo>
                <a:cubicBezTo>
                  <a:pt x="9279" y="8610"/>
                  <a:pt x="8990" y="9509"/>
                  <a:pt x="8569" y="9579"/>
                </a:cubicBezTo>
                <a:cubicBezTo>
                  <a:pt x="8551" y="9582"/>
                  <a:pt x="8534" y="9583"/>
                  <a:pt x="8516" y="9583"/>
                </a:cubicBezTo>
                <a:cubicBezTo>
                  <a:pt x="8450" y="9583"/>
                  <a:pt x="8388" y="9561"/>
                  <a:pt x="8334" y="9527"/>
                </a:cubicBezTo>
                <a:cubicBezTo>
                  <a:pt x="8355" y="9512"/>
                  <a:pt x="8370" y="9488"/>
                  <a:pt x="8377" y="9463"/>
                </a:cubicBezTo>
                <a:cubicBezTo>
                  <a:pt x="8432" y="9337"/>
                  <a:pt x="8497" y="9215"/>
                  <a:pt x="8559" y="9091"/>
                </a:cubicBezTo>
                <a:cubicBezTo>
                  <a:pt x="9001" y="8292"/>
                  <a:pt x="9289" y="7423"/>
                  <a:pt x="9686" y="6603"/>
                </a:cubicBezTo>
                <a:close/>
                <a:moveTo>
                  <a:pt x="5995" y="1"/>
                </a:moveTo>
                <a:cubicBezTo>
                  <a:pt x="5611" y="1"/>
                  <a:pt x="5226" y="54"/>
                  <a:pt x="4850" y="128"/>
                </a:cubicBezTo>
                <a:cubicBezTo>
                  <a:pt x="4481" y="210"/>
                  <a:pt x="4113" y="311"/>
                  <a:pt x="3769" y="472"/>
                </a:cubicBezTo>
                <a:cubicBezTo>
                  <a:pt x="3768" y="472"/>
                  <a:pt x="3767" y="471"/>
                  <a:pt x="3766" y="470"/>
                </a:cubicBezTo>
                <a:cubicBezTo>
                  <a:pt x="3552" y="342"/>
                  <a:pt x="3331" y="289"/>
                  <a:pt x="3110" y="289"/>
                </a:cubicBezTo>
                <a:cubicBezTo>
                  <a:pt x="2688" y="289"/>
                  <a:pt x="2263" y="483"/>
                  <a:pt x="1869" y="733"/>
                </a:cubicBezTo>
                <a:cubicBezTo>
                  <a:pt x="1124" y="1221"/>
                  <a:pt x="463" y="2143"/>
                  <a:pt x="131" y="2963"/>
                </a:cubicBezTo>
                <a:cubicBezTo>
                  <a:pt x="0" y="3230"/>
                  <a:pt x="56" y="3646"/>
                  <a:pt x="387" y="3724"/>
                </a:cubicBezTo>
                <a:cubicBezTo>
                  <a:pt x="410" y="3727"/>
                  <a:pt x="432" y="3729"/>
                  <a:pt x="454" y="3729"/>
                </a:cubicBezTo>
                <a:cubicBezTo>
                  <a:pt x="684" y="3729"/>
                  <a:pt x="879" y="3557"/>
                  <a:pt x="1061" y="3429"/>
                </a:cubicBezTo>
                <a:lnTo>
                  <a:pt x="1061" y="3429"/>
                </a:lnTo>
                <a:cubicBezTo>
                  <a:pt x="890" y="3780"/>
                  <a:pt x="718" y="4144"/>
                  <a:pt x="653" y="4530"/>
                </a:cubicBezTo>
                <a:cubicBezTo>
                  <a:pt x="618" y="4769"/>
                  <a:pt x="706" y="5025"/>
                  <a:pt x="897" y="5178"/>
                </a:cubicBezTo>
                <a:cubicBezTo>
                  <a:pt x="983" y="5246"/>
                  <a:pt x="1082" y="5273"/>
                  <a:pt x="1185" y="5273"/>
                </a:cubicBezTo>
                <a:cubicBezTo>
                  <a:pt x="1327" y="5273"/>
                  <a:pt x="1474" y="5220"/>
                  <a:pt x="1593" y="5148"/>
                </a:cubicBezTo>
                <a:cubicBezTo>
                  <a:pt x="1983" y="4870"/>
                  <a:pt x="2200" y="4419"/>
                  <a:pt x="2470" y="4036"/>
                </a:cubicBezTo>
                <a:lnTo>
                  <a:pt x="2470" y="4036"/>
                </a:lnTo>
                <a:cubicBezTo>
                  <a:pt x="2452" y="4342"/>
                  <a:pt x="2417" y="4658"/>
                  <a:pt x="2519" y="4952"/>
                </a:cubicBezTo>
                <a:cubicBezTo>
                  <a:pt x="2596" y="5174"/>
                  <a:pt x="2751" y="5413"/>
                  <a:pt x="2993" y="5464"/>
                </a:cubicBezTo>
                <a:cubicBezTo>
                  <a:pt x="3026" y="5469"/>
                  <a:pt x="3058" y="5471"/>
                  <a:pt x="3088" y="5471"/>
                </a:cubicBezTo>
                <a:cubicBezTo>
                  <a:pt x="3645" y="5471"/>
                  <a:pt x="3849" y="4748"/>
                  <a:pt x="3993" y="4305"/>
                </a:cubicBezTo>
                <a:cubicBezTo>
                  <a:pt x="4058" y="4491"/>
                  <a:pt x="4116" y="4724"/>
                  <a:pt x="4320" y="4800"/>
                </a:cubicBezTo>
                <a:cubicBezTo>
                  <a:pt x="4351" y="4810"/>
                  <a:pt x="4382" y="4815"/>
                  <a:pt x="4411" y="4815"/>
                </a:cubicBezTo>
                <a:cubicBezTo>
                  <a:pt x="4598" y="4815"/>
                  <a:pt x="4742" y="4618"/>
                  <a:pt x="4773" y="4440"/>
                </a:cubicBezTo>
                <a:cubicBezTo>
                  <a:pt x="4859" y="3860"/>
                  <a:pt x="4668" y="3283"/>
                  <a:pt x="4608" y="2710"/>
                </a:cubicBezTo>
                <a:cubicBezTo>
                  <a:pt x="4590" y="2632"/>
                  <a:pt x="4615" y="2519"/>
                  <a:pt x="4557" y="2463"/>
                </a:cubicBezTo>
                <a:cubicBezTo>
                  <a:pt x="4590" y="2216"/>
                  <a:pt x="4596" y="1963"/>
                  <a:pt x="4556" y="1719"/>
                </a:cubicBezTo>
                <a:cubicBezTo>
                  <a:pt x="4733" y="1695"/>
                  <a:pt x="4914" y="1682"/>
                  <a:pt x="5094" y="1682"/>
                </a:cubicBezTo>
                <a:cubicBezTo>
                  <a:pt x="5569" y="1682"/>
                  <a:pt x="6042" y="1768"/>
                  <a:pt x="6452" y="1947"/>
                </a:cubicBezTo>
                <a:cubicBezTo>
                  <a:pt x="6519" y="1975"/>
                  <a:pt x="6585" y="2007"/>
                  <a:pt x="6648" y="2040"/>
                </a:cubicBezTo>
                <a:cubicBezTo>
                  <a:pt x="6535" y="2153"/>
                  <a:pt x="6467" y="2307"/>
                  <a:pt x="6393" y="2448"/>
                </a:cubicBezTo>
                <a:cubicBezTo>
                  <a:pt x="6289" y="2672"/>
                  <a:pt x="6202" y="2903"/>
                  <a:pt x="6131" y="3139"/>
                </a:cubicBezTo>
                <a:cubicBezTo>
                  <a:pt x="5998" y="3578"/>
                  <a:pt x="5938" y="4108"/>
                  <a:pt x="6212" y="4506"/>
                </a:cubicBezTo>
                <a:cubicBezTo>
                  <a:pt x="6338" y="4690"/>
                  <a:pt x="6584" y="4858"/>
                  <a:pt x="6808" y="4884"/>
                </a:cubicBezTo>
                <a:cubicBezTo>
                  <a:pt x="7345" y="4869"/>
                  <a:pt x="7697" y="4329"/>
                  <a:pt x="7773" y="3842"/>
                </a:cubicBezTo>
                <a:cubicBezTo>
                  <a:pt x="7818" y="3541"/>
                  <a:pt x="7823" y="3241"/>
                  <a:pt x="7771" y="2943"/>
                </a:cubicBezTo>
                <a:lnTo>
                  <a:pt x="7771" y="2943"/>
                </a:lnTo>
                <a:cubicBezTo>
                  <a:pt x="7806" y="2981"/>
                  <a:pt x="7843" y="3020"/>
                  <a:pt x="7878" y="3060"/>
                </a:cubicBezTo>
                <a:cubicBezTo>
                  <a:pt x="8516" y="3762"/>
                  <a:pt x="8961" y="4609"/>
                  <a:pt x="9333" y="5476"/>
                </a:cubicBezTo>
                <a:cubicBezTo>
                  <a:pt x="9389" y="5621"/>
                  <a:pt x="9440" y="5768"/>
                  <a:pt x="9489" y="5916"/>
                </a:cubicBezTo>
                <a:cubicBezTo>
                  <a:pt x="9328" y="5996"/>
                  <a:pt x="9139" y="6219"/>
                  <a:pt x="9055" y="6316"/>
                </a:cubicBezTo>
                <a:cubicBezTo>
                  <a:pt x="8651" y="6838"/>
                  <a:pt x="8372" y="7446"/>
                  <a:pt x="8163" y="8068"/>
                </a:cubicBezTo>
                <a:cubicBezTo>
                  <a:pt x="8035" y="8496"/>
                  <a:pt x="7842" y="9058"/>
                  <a:pt x="8067" y="9478"/>
                </a:cubicBezTo>
                <a:cubicBezTo>
                  <a:pt x="8154" y="9636"/>
                  <a:pt x="8323" y="9754"/>
                  <a:pt x="8506" y="9759"/>
                </a:cubicBezTo>
                <a:cubicBezTo>
                  <a:pt x="8516" y="9759"/>
                  <a:pt x="8525" y="9759"/>
                  <a:pt x="8534" y="9759"/>
                </a:cubicBezTo>
                <a:cubicBezTo>
                  <a:pt x="9279" y="9759"/>
                  <a:pt x="9664" y="8032"/>
                  <a:pt x="9803" y="7451"/>
                </a:cubicBezTo>
                <a:cubicBezTo>
                  <a:pt x="9816" y="7401"/>
                  <a:pt x="9826" y="7350"/>
                  <a:pt x="9838" y="7299"/>
                </a:cubicBezTo>
                <a:cubicBezTo>
                  <a:pt x="9929" y="7782"/>
                  <a:pt x="9994" y="8270"/>
                  <a:pt x="10038" y="8760"/>
                </a:cubicBezTo>
                <a:cubicBezTo>
                  <a:pt x="10106" y="9430"/>
                  <a:pt x="10145" y="10102"/>
                  <a:pt x="10173" y="10774"/>
                </a:cubicBezTo>
                <a:lnTo>
                  <a:pt x="10353" y="10774"/>
                </a:lnTo>
                <a:cubicBezTo>
                  <a:pt x="10294" y="9458"/>
                  <a:pt x="10167" y="8147"/>
                  <a:pt x="9917" y="6852"/>
                </a:cubicBezTo>
                <a:cubicBezTo>
                  <a:pt x="9781" y="6140"/>
                  <a:pt x="9570" y="5439"/>
                  <a:pt x="9227" y="4797"/>
                </a:cubicBezTo>
                <a:cubicBezTo>
                  <a:pt x="8716" y="3785"/>
                  <a:pt x="8074" y="2787"/>
                  <a:pt x="7134" y="2127"/>
                </a:cubicBezTo>
                <a:cubicBezTo>
                  <a:pt x="6524" y="1710"/>
                  <a:pt x="5793" y="1508"/>
                  <a:pt x="5060" y="1508"/>
                </a:cubicBezTo>
                <a:cubicBezTo>
                  <a:pt x="4880" y="1508"/>
                  <a:pt x="4699" y="1521"/>
                  <a:pt x="4520" y="1545"/>
                </a:cubicBezTo>
                <a:cubicBezTo>
                  <a:pt x="4520" y="1538"/>
                  <a:pt x="4521" y="1531"/>
                  <a:pt x="4520" y="1525"/>
                </a:cubicBezTo>
                <a:cubicBezTo>
                  <a:pt x="4516" y="1505"/>
                  <a:pt x="4507" y="1490"/>
                  <a:pt x="4496" y="1478"/>
                </a:cubicBezTo>
                <a:cubicBezTo>
                  <a:pt x="4385" y="1157"/>
                  <a:pt x="4206" y="851"/>
                  <a:pt x="3965" y="609"/>
                </a:cubicBezTo>
                <a:cubicBezTo>
                  <a:pt x="3955" y="601"/>
                  <a:pt x="3947" y="595"/>
                  <a:pt x="3938" y="589"/>
                </a:cubicBezTo>
                <a:cubicBezTo>
                  <a:pt x="3943" y="586"/>
                  <a:pt x="3947" y="585"/>
                  <a:pt x="3952" y="583"/>
                </a:cubicBezTo>
                <a:cubicBezTo>
                  <a:pt x="4482" y="364"/>
                  <a:pt x="5053" y="226"/>
                  <a:pt x="5629" y="185"/>
                </a:cubicBezTo>
                <a:cubicBezTo>
                  <a:pt x="5737" y="174"/>
                  <a:pt x="5844" y="169"/>
                  <a:pt x="5950" y="169"/>
                </a:cubicBezTo>
                <a:cubicBezTo>
                  <a:pt x="6336" y="169"/>
                  <a:pt x="6707" y="243"/>
                  <a:pt x="7075" y="392"/>
                </a:cubicBezTo>
                <a:cubicBezTo>
                  <a:pt x="7735" y="664"/>
                  <a:pt x="8379" y="1008"/>
                  <a:pt x="8898" y="1504"/>
                </a:cubicBezTo>
                <a:cubicBezTo>
                  <a:pt x="9335" y="1932"/>
                  <a:pt x="9690" y="2435"/>
                  <a:pt x="10009" y="2956"/>
                </a:cubicBezTo>
                <a:cubicBezTo>
                  <a:pt x="10444" y="3674"/>
                  <a:pt x="10792" y="4442"/>
                  <a:pt x="11063" y="5237"/>
                </a:cubicBezTo>
                <a:cubicBezTo>
                  <a:pt x="11061" y="5264"/>
                  <a:pt x="11071" y="5291"/>
                  <a:pt x="11090" y="5309"/>
                </a:cubicBezTo>
                <a:cubicBezTo>
                  <a:pt x="11092" y="5315"/>
                  <a:pt x="11094" y="5321"/>
                  <a:pt x="11096" y="5327"/>
                </a:cubicBezTo>
                <a:cubicBezTo>
                  <a:pt x="11312" y="5969"/>
                  <a:pt x="11514" y="6618"/>
                  <a:pt x="11660" y="7279"/>
                </a:cubicBezTo>
                <a:cubicBezTo>
                  <a:pt x="11668" y="7319"/>
                  <a:pt x="11675" y="7359"/>
                  <a:pt x="11683" y="7398"/>
                </a:cubicBezTo>
                <a:cubicBezTo>
                  <a:pt x="11684" y="7408"/>
                  <a:pt x="11685" y="7417"/>
                  <a:pt x="11689" y="7425"/>
                </a:cubicBezTo>
                <a:cubicBezTo>
                  <a:pt x="11859" y="8256"/>
                  <a:pt x="11972" y="9099"/>
                  <a:pt x="12055" y="9942"/>
                </a:cubicBezTo>
                <a:cubicBezTo>
                  <a:pt x="12079" y="10219"/>
                  <a:pt x="12096" y="10497"/>
                  <a:pt x="12109" y="10774"/>
                </a:cubicBezTo>
                <a:lnTo>
                  <a:pt x="12263" y="10774"/>
                </a:lnTo>
                <a:cubicBezTo>
                  <a:pt x="12226" y="10025"/>
                  <a:pt x="12165" y="9279"/>
                  <a:pt x="12062" y="8536"/>
                </a:cubicBezTo>
                <a:cubicBezTo>
                  <a:pt x="12026" y="8251"/>
                  <a:pt x="11979" y="7968"/>
                  <a:pt x="11924" y="7687"/>
                </a:cubicBezTo>
                <a:lnTo>
                  <a:pt x="11924" y="7687"/>
                </a:lnTo>
                <a:cubicBezTo>
                  <a:pt x="12181" y="7918"/>
                  <a:pt x="12527" y="8125"/>
                  <a:pt x="12825" y="8130"/>
                </a:cubicBezTo>
                <a:cubicBezTo>
                  <a:pt x="12826" y="8130"/>
                  <a:pt x="12828" y="8130"/>
                  <a:pt x="12829" y="8130"/>
                </a:cubicBezTo>
                <a:cubicBezTo>
                  <a:pt x="13406" y="8130"/>
                  <a:pt x="13506" y="7603"/>
                  <a:pt x="13427" y="7132"/>
                </a:cubicBezTo>
                <a:cubicBezTo>
                  <a:pt x="13377" y="6823"/>
                  <a:pt x="13240" y="6537"/>
                  <a:pt x="13082" y="6271"/>
                </a:cubicBezTo>
                <a:cubicBezTo>
                  <a:pt x="12737" y="5716"/>
                  <a:pt x="12159" y="5300"/>
                  <a:pt x="11512" y="5191"/>
                </a:cubicBezTo>
                <a:cubicBezTo>
                  <a:pt x="11411" y="5174"/>
                  <a:pt x="11309" y="5157"/>
                  <a:pt x="11206" y="5153"/>
                </a:cubicBezTo>
                <a:cubicBezTo>
                  <a:pt x="11073" y="4794"/>
                  <a:pt x="10930" y="4440"/>
                  <a:pt x="10780" y="4089"/>
                </a:cubicBezTo>
                <a:cubicBezTo>
                  <a:pt x="10353" y="3112"/>
                  <a:pt x="9832" y="2146"/>
                  <a:pt x="9052" y="1405"/>
                </a:cubicBezTo>
                <a:cubicBezTo>
                  <a:pt x="8643" y="1008"/>
                  <a:pt x="8164" y="687"/>
                  <a:pt x="7652" y="436"/>
                </a:cubicBezTo>
                <a:cubicBezTo>
                  <a:pt x="7274" y="249"/>
                  <a:pt x="6877" y="88"/>
                  <a:pt x="6457" y="28"/>
                </a:cubicBezTo>
                <a:cubicBezTo>
                  <a:pt x="6303" y="9"/>
                  <a:pt x="6149" y="1"/>
                  <a:pt x="5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2411877" y="4253971"/>
            <a:ext cx="684346" cy="908417"/>
          </a:xfrm>
          <a:custGeom>
            <a:avLst/>
            <a:gdLst/>
            <a:ahLst/>
            <a:cxnLst/>
            <a:rect l="l" t="t" r="r" b="b"/>
            <a:pathLst>
              <a:path w="13536" h="17968" extrusionOk="0">
                <a:moveTo>
                  <a:pt x="6157" y="787"/>
                </a:moveTo>
                <a:cubicBezTo>
                  <a:pt x="6484" y="787"/>
                  <a:pt x="6812" y="868"/>
                  <a:pt x="7098" y="1032"/>
                </a:cubicBezTo>
                <a:cubicBezTo>
                  <a:pt x="7188" y="1086"/>
                  <a:pt x="7273" y="1140"/>
                  <a:pt x="7362" y="1198"/>
                </a:cubicBezTo>
                <a:cubicBezTo>
                  <a:pt x="7356" y="1207"/>
                  <a:pt x="7348" y="1215"/>
                  <a:pt x="7341" y="1224"/>
                </a:cubicBezTo>
                <a:lnTo>
                  <a:pt x="7341" y="1226"/>
                </a:lnTo>
                <a:cubicBezTo>
                  <a:pt x="7340" y="1226"/>
                  <a:pt x="7338" y="1224"/>
                  <a:pt x="7336" y="1224"/>
                </a:cubicBezTo>
                <a:cubicBezTo>
                  <a:pt x="6614" y="1267"/>
                  <a:pt x="5903" y="1416"/>
                  <a:pt x="5214" y="1629"/>
                </a:cubicBezTo>
                <a:cubicBezTo>
                  <a:pt x="5001" y="1694"/>
                  <a:pt x="4790" y="1766"/>
                  <a:pt x="4581" y="1843"/>
                </a:cubicBezTo>
                <a:cubicBezTo>
                  <a:pt x="4563" y="1850"/>
                  <a:pt x="4543" y="1857"/>
                  <a:pt x="4522" y="1864"/>
                </a:cubicBezTo>
                <a:cubicBezTo>
                  <a:pt x="4529" y="1758"/>
                  <a:pt x="4574" y="1653"/>
                  <a:pt x="4626" y="1562"/>
                </a:cubicBezTo>
                <a:cubicBezTo>
                  <a:pt x="4741" y="1357"/>
                  <a:pt x="4925" y="1205"/>
                  <a:pt x="5126" y="1088"/>
                </a:cubicBezTo>
                <a:cubicBezTo>
                  <a:pt x="5432" y="887"/>
                  <a:pt x="5794" y="787"/>
                  <a:pt x="6157" y="787"/>
                </a:cubicBezTo>
                <a:close/>
                <a:moveTo>
                  <a:pt x="7196" y="1418"/>
                </a:moveTo>
                <a:cubicBezTo>
                  <a:pt x="7141" y="1496"/>
                  <a:pt x="7088" y="1573"/>
                  <a:pt x="7037" y="1652"/>
                </a:cubicBezTo>
                <a:cubicBezTo>
                  <a:pt x="7037" y="1652"/>
                  <a:pt x="7036" y="1653"/>
                  <a:pt x="7036" y="1653"/>
                </a:cubicBezTo>
                <a:cubicBezTo>
                  <a:pt x="7023" y="1653"/>
                  <a:pt x="7010" y="1655"/>
                  <a:pt x="6998" y="1662"/>
                </a:cubicBezTo>
                <a:cubicBezTo>
                  <a:pt x="6886" y="1714"/>
                  <a:pt x="6774" y="1765"/>
                  <a:pt x="6661" y="1814"/>
                </a:cubicBezTo>
                <a:cubicBezTo>
                  <a:pt x="6418" y="1917"/>
                  <a:pt x="6169" y="2000"/>
                  <a:pt x="5917" y="2078"/>
                </a:cubicBezTo>
                <a:cubicBezTo>
                  <a:pt x="5631" y="2155"/>
                  <a:pt x="5335" y="2199"/>
                  <a:pt x="5038" y="2204"/>
                </a:cubicBezTo>
                <a:cubicBezTo>
                  <a:pt x="4906" y="2201"/>
                  <a:pt x="4664" y="2163"/>
                  <a:pt x="4567" y="2047"/>
                </a:cubicBezTo>
                <a:cubicBezTo>
                  <a:pt x="4575" y="2043"/>
                  <a:pt x="4583" y="2040"/>
                  <a:pt x="4591" y="2037"/>
                </a:cubicBezTo>
                <a:cubicBezTo>
                  <a:pt x="4751" y="1978"/>
                  <a:pt x="4911" y="1922"/>
                  <a:pt x="5072" y="1868"/>
                </a:cubicBezTo>
                <a:cubicBezTo>
                  <a:pt x="5462" y="1738"/>
                  <a:pt x="5859" y="1630"/>
                  <a:pt x="6262" y="1547"/>
                </a:cubicBezTo>
                <a:cubicBezTo>
                  <a:pt x="6571" y="1487"/>
                  <a:pt x="6883" y="1443"/>
                  <a:pt x="7196" y="1418"/>
                </a:cubicBezTo>
                <a:close/>
                <a:moveTo>
                  <a:pt x="10172" y="1832"/>
                </a:moveTo>
                <a:cubicBezTo>
                  <a:pt x="10178" y="1836"/>
                  <a:pt x="10184" y="1841"/>
                  <a:pt x="10190" y="1847"/>
                </a:cubicBezTo>
                <a:cubicBezTo>
                  <a:pt x="10296" y="1962"/>
                  <a:pt x="10386" y="2093"/>
                  <a:pt x="10463" y="2229"/>
                </a:cubicBezTo>
                <a:cubicBezTo>
                  <a:pt x="10431" y="2271"/>
                  <a:pt x="10403" y="2318"/>
                  <a:pt x="10371" y="2355"/>
                </a:cubicBezTo>
                <a:cubicBezTo>
                  <a:pt x="10248" y="2519"/>
                  <a:pt x="10126" y="2683"/>
                  <a:pt x="10006" y="2847"/>
                </a:cubicBezTo>
                <a:cubicBezTo>
                  <a:pt x="9911" y="2973"/>
                  <a:pt x="9811" y="3093"/>
                  <a:pt x="9713" y="3214"/>
                </a:cubicBezTo>
                <a:cubicBezTo>
                  <a:pt x="9668" y="3270"/>
                  <a:pt x="9623" y="3327"/>
                  <a:pt x="9583" y="3387"/>
                </a:cubicBezTo>
                <a:cubicBezTo>
                  <a:pt x="9582" y="3388"/>
                  <a:pt x="9580" y="3392"/>
                  <a:pt x="9579" y="3393"/>
                </a:cubicBezTo>
                <a:cubicBezTo>
                  <a:pt x="9559" y="3356"/>
                  <a:pt x="9544" y="3315"/>
                  <a:pt x="9539" y="3265"/>
                </a:cubicBezTo>
                <a:cubicBezTo>
                  <a:pt x="9530" y="2915"/>
                  <a:pt x="9859" y="2123"/>
                  <a:pt x="10106" y="1876"/>
                </a:cubicBezTo>
                <a:cubicBezTo>
                  <a:pt x="10140" y="1866"/>
                  <a:pt x="10161" y="1850"/>
                  <a:pt x="10172" y="1832"/>
                </a:cubicBezTo>
                <a:close/>
                <a:moveTo>
                  <a:pt x="10554" y="2408"/>
                </a:moveTo>
                <a:cubicBezTo>
                  <a:pt x="10559" y="2418"/>
                  <a:pt x="10566" y="2430"/>
                  <a:pt x="10571" y="2442"/>
                </a:cubicBezTo>
                <a:cubicBezTo>
                  <a:pt x="10627" y="2560"/>
                  <a:pt x="10673" y="2683"/>
                  <a:pt x="10716" y="2808"/>
                </a:cubicBezTo>
                <a:lnTo>
                  <a:pt x="10716" y="2809"/>
                </a:lnTo>
                <a:cubicBezTo>
                  <a:pt x="10713" y="2808"/>
                  <a:pt x="10709" y="2808"/>
                  <a:pt x="10705" y="2808"/>
                </a:cubicBezTo>
                <a:cubicBezTo>
                  <a:pt x="10683" y="2808"/>
                  <a:pt x="10660" y="2817"/>
                  <a:pt x="10642" y="2842"/>
                </a:cubicBezTo>
                <a:lnTo>
                  <a:pt x="10642" y="2843"/>
                </a:lnTo>
                <a:cubicBezTo>
                  <a:pt x="10528" y="3015"/>
                  <a:pt x="10393" y="3174"/>
                  <a:pt x="10250" y="3324"/>
                </a:cubicBezTo>
                <a:cubicBezTo>
                  <a:pt x="10169" y="3402"/>
                  <a:pt x="10086" y="3481"/>
                  <a:pt x="9979" y="3525"/>
                </a:cubicBezTo>
                <a:cubicBezTo>
                  <a:pt x="9934" y="3542"/>
                  <a:pt x="9890" y="3550"/>
                  <a:pt x="9847" y="3550"/>
                </a:cubicBezTo>
                <a:cubicBezTo>
                  <a:pt x="9798" y="3550"/>
                  <a:pt x="9751" y="3540"/>
                  <a:pt x="9710" y="3520"/>
                </a:cubicBezTo>
                <a:cubicBezTo>
                  <a:pt x="9710" y="3520"/>
                  <a:pt x="9710" y="3519"/>
                  <a:pt x="9710" y="3519"/>
                </a:cubicBezTo>
                <a:cubicBezTo>
                  <a:pt x="9732" y="3487"/>
                  <a:pt x="9752" y="3452"/>
                  <a:pt x="9777" y="3423"/>
                </a:cubicBezTo>
                <a:cubicBezTo>
                  <a:pt x="9908" y="3258"/>
                  <a:pt x="10043" y="3100"/>
                  <a:pt x="10168" y="2929"/>
                </a:cubicBezTo>
                <a:cubicBezTo>
                  <a:pt x="10297" y="2753"/>
                  <a:pt x="10422" y="2582"/>
                  <a:pt x="10554" y="2408"/>
                </a:cubicBezTo>
                <a:close/>
                <a:moveTo>
                  <a:pt x="7625" y="3198"/>
                </a:moveTo>
                <a:cubicBezTo>
                  <a:pt x="7678" y="3213"/>
                  <a:pt x="7729" y="3237"/>
                  <a:pt x="7776" y="3266"/>
                </a:cubicBezTo>
                <a:cubicBezTo>
                  <a:pt x="8452" y="3705"/>
                  <a:pt x="8643" y="4867"/>
                  <a:pt x="8609" y="5618"/>
                </a:cubicBezTo>
                <a:cubicBezTo>
                  <a:pt x="8597" y="5743"/>
                  <a:pt x="8581" y="5898"/>
                  <a:pt x="8524" y="6021"/>
                </a:cubicBezTo>
                <a:cubicBezTo>
                  <a:pt x="8416" y="5662"/>
                  <a:pt x="8285" y="5311"/>
                  <a:pt x="8142" y="4965"/>
                </a:cubicBezTo>
                <a:cubicBezTo>
                  <a:pt x="7972" y="4581"/>
                  <a:pt x="7804" y="4167"/>
                  <a:pt x="7482" y="3886"/>
                </a:cubicBezTo>
                <a:cubicBezTo>
                  <a:pt x="7467" y="3872"/>
                  <a:pt x="7450" y="3865"/>
                  <a:pt x="7435" y="3860"/>
                </a:cubicBezTo>
                <a:cubicBezTo>
                  <a:pt x="7456" y="3776"/>
                  <a:pt x="7479" y="3692"/>
                  <a:pt x="7501" y="3611"/>
                </a:cubicBezTo>
                <a:cubicBezTo>
                  <a:pt x="7538" y="3473"/>
                  <a:pt x="7579" y="3334"/>
                  <a:pt x="7625" y="3198"/>
                </a:cubicBezTo>
                <a:close/>
                <a:moveTo>
                  <a:pt x="7390" y="4050"/>
                </a:moveTo>
                <a:cubicBezTo>
                  <a:pt x="7834" y="4449"/>
                  <a:pt x="8206" y="5583"/>
                  <a:pt x="8381" y="6138"/>
                </a:cubicBezTo>
                <a:cubicBezTo>
                  <a:pt x="8387" y="6153"/>
                  <a:pt x="8393" y="6165"/>
                  <a:pt x="8401" y="6174"/>
                </a:cubicBezTo>
                <a:cubicBezTo>
                  <a:pt x="8365" y="6198"/>
                  <a:pt x="8325" y="6218"/>
                  <a:pt x="8273" y="6226"/>
                </a:cubicBezTo>
                <a:cubicBezTo>
                  <a:pt x="8038" y="6214"/>
                  <a:pt x="7843" y="5913"/>
                  <a:pt x="7736" y="5726"/>
                </a:cubicBezTo>
                <a:cubicBezTo>
                  <a:pt x="7531" y="5334"/>
                  <a:pt x="7413" y="4890"/>
                  <a:pt x="7408" y="4443"/>
                </a:cubicBezTo>
                <a:cubicBezTo>
                  <a:pt x="7405" y="4397"/>
                  <a:pt x="7370" y="4357"/>
                  <a:pt x="7325" y="4352"/>
                </a:cubicBezTo>
                <a:lnTo>
                  <a:pt x="7325" y="4350"/>
                </a:lnTo>
                <a:cubicBezTo>
                  <a:pt x="7345" y="4251"/>
                  <a:pt x="7367" y="4151"/>
                  <a:pt x="7390" y="4050"/>
                </a:cubicBezTo>
                <a:close/>
                <a:moveTo>
                  <a:pt x="1869" y="6614"/>
                </a:moveTo>
                <a:cubicBezTo>
                  <a:pt x="1935" y="6614"/>
                  <a:pt x="1999" y="6628"/>
                  <a:pt x="2060" y="6650"/>
                </a:cubicBezTo>
                <a:cubicBezTo>
                  <a:pt x="2007" y="6837"/>
                  <a:pt x="1965" y="7025"/>
                  <a:pt x="1931" y="7214"/>
                </a:cubicBezTo>
                <a:cubicBezTo>
                  <a:pt x="1931" y="7215"/>
                  <a:pt x="1931" y="7215"/>
                  <a:pt x="1931" y="7217"/>
                </a:cubicBezTo>
                <a:cubicBezTo>
                  <a:pt x="1924" y="7218"/>
                  <a:pt x="1916" y="7217"/>
                  <a:pt x="1909" y="7220"/>
                </a:cubicBezTo>
                <a:cubicBezTo>
                  <a:pt x="1807" y="7258"/>
                  <a:pt x="1710" y="7305"/>
                  <a:pt x="1613" y="7354"/>
                </a:cubicBezTo>
                <a:cubicBezTo>
                  <a:pt x="1454" y="7433"/>
                  <a:pt x="1294" y="7513"/>
                  <a:pt x="1136" y="7595"/>
                </a:cubicBezTo>
                <a:cubicBezTo>
                  <a:pt x="884" y="7728"/>
                  <a:pt x="634" y="7862"/>
                  <a:pt x="389" y="8005"/>
                </a:cubicBezTo>
                <a:cubicBezTo>
                  <a:pt x="351" y="8032"/>
                  <a:pt x="290" y="8056"/>
                  <a:pt x="247" y="8088"/>
                </a:cubicBezTo>
                <a:cubicBezTo>
                  <a:pt x="234" y="8062"/>
                  <a:pt x="224" y="8033"/>
                  <a:pt x="216" y="8004"/>
                </a:cubicBezTo>
                <a:cubicBezTo>
                  <a:pt x="181" y="7860"/>
                  <a:pt x="239" y="7715"/>
                  <a:pt x="292" y="7583"/>
                </a:cubicBezTo>
                <a:cubicBezTo>
                  <a:pt x="345" y="7445"/>
                  <a:pt x="434" y="7326"/>
                  <a:pt x="532" y="7218"/>
                </a:cubicBezTo>
                <a:cubicBezTo>
                  <a:pt x="873" y="6856"/>
                  <a:pt x="1356" y="6614"/>
                  <a:pt x="1858" y="6614"/>
                </a:cubicBezTo>
                <a:cubicBezTo>
                  <a:pt x="1859" y="6614"/>
                  <a:pt x="1860" y="6614"/>
                  <a:pt x="1861" y="6614"/>
                </a:cubicBezTo>
                <a:cubicBezTo>
                  <a:pt x="1864" y="6614"/>
                  <a:pt x="1866" y="6614"/>
                  <a:pt x="1869" y="6614"/>
                </a:cubicBezTo>
                <a:close/>
                <a:moveTo>
                  <a:pt x="1897" y="7421"/>
                </a:moveTo>
                <a:cubicBezTo>
                  <a:pt x="1868" y="7594"/>
                  <a:pt x="1843" y="7767"/>
                  <a:pt x="1820" y="7942"/>
                </a:cubicBezTo>
                <a:cubicBezTo>
                  <a:pt x="1820" y="7942"/>
                  <a:pt x="1820" y="7943"/>
                  <a:pt x="1820" y="7943"/>
                </a:cubicBezTo>
                <a:cubicBezTo>
                  <a:pt x="1812" y="7946"/>
                  <a:pt x="1804" y="7951"/>
                  <a:pt x="1797" y="7957"/>
                </a:cubicBezTo>
                <a:cubicBezTo>
                  <a:pt x="1509" y="8190"/>
                  <a:pt x="1148" y="8401"/>
                  <a:pt x="770" y="8401"/>
                </a:cubicBezTo>
                <a:cubicBezTo>
                  <a:pt x="729" y="8401"/>
                  <a:pt x="688" y="8399"/>
                  <a:pt x="646" y="8393"/>
                </a:cubicBezTo>
                <a:lnTo>
                  <a:pt x="645" y="8393"/>
                </a:lnTo>
                <a:cubicBezTo>
                  <a:pt x="531" y="8378"/>
                  <a:pt x="428" y="8321"/>
                  <a:pt x="351" y="8240"/>
                </a:cubicBezTo>
                <a:cubicBezTo>
                  <a:pt x="390" y="8219"/>
                  <a:pt x="431" y="8189"/>
                  <a:pt x="465" y="8174"/>
                </a:cubicBezTo>
                <a:cubicBezTo>
                  <a:pt x="680" y="8048"/>
                  <a:pt x="901" y="7930"/>
                  <a:pt x="1120" y="7811"/>
                </a:cubicBezTo>
                <a:cubicBezTo>
                  <a:pt x="1377" y="7677"/>
                  <a:pt x="1634" y="7541"/>
                  <a:pt x="1897" y="7421"/>
                </a:cubicBezTo>
                <a:close/>
                <a:moveTo>
                  <a:pt x="3257" y="6353"/>
                </a:moveTo>
                <a:cubicBezTo>
                  <a:pt x="3542" y="6617"/>
                  <a:pt x="3685" y="7004"/>
                  <a:pt x="3778" y="7377"/>
                </a:cubicBezTo>
                <a:cubicBezTo>
                  <a:pt x="3857" y="7747"/>
                  <a:pt x="4002" y="8426"/>
                  <a:pt x="3761" y="8742"/>
                </a:cubicBezTo>
                <a:cubicBezTo>
                  <a:pt x="3754" y="8750"/>
                  <a:pt x="3747" y="8759"/>
                  <a:pt x="3740" y="8767"/>
                </a:cubicBezTo>
                <a:cubicBezTo>
                  <a:pt x="3639" y="8450"/>
                  <a:pt x="3546" y="8130"/>
                  <a:pt x="3458" y="7808"/>
                </a:cubicBezTo>
                <a:cubicBezTo>
                  <a:pt x="3358" y="7446"/>
                  <a:pt x="3268" y="7083"/>
                  <a:pt x="3150" y="6726"/>
                </a:cubicBezTo>
                <a:cubicBezTo>
                  <a:pt x="3140" y="6696"/>
                  <a:pt x="3119" y="6680"/>
                  <a:pt x="3095" y="6672"/>
                </a:cubicBezTo>
                <a:cubicBezTo>
                  <a:pt x="3096" y="6672"/>
                  <a:pt x="3096" y="6672"/>
                  <a:pt x="3096" y="6670"/>
                </a:cubicBezTo>
                <a:cubicBezTo>
                  <a:pt x="3142" y="6561"/>
                  <a:pt x="3195" y="6453"/>
                  <a:pt x="3257" y="6353"/>
                </a:cubicBezTo>
                <a:close/>
                <a:moveTo>
                  <a:pt x="3016" y="6869"/>
                </a:moveTo>
                <a:cubicBezTo>
                  <a:pt x="3200" y="7535"/>
                  <a:pt x="3382" y="8206"/>
                  <a:pt x="3590" y="8867"/>
                </a:cubicBezTo>
                <a:cubicBezTo>
                  <a:pt x="3591" y="8870"/>
                  <a:pt x="3593" y="8871"/>
                  <a:pt x="3595" y="8875"/>
                </a:cubicBezTo>
                <a:cubicBezTo>
                  <a:pt x="3577" y="8880"/>
                  <a:pt x="3559" y="8883"/>
                  <a:pt x="3539" y="8883"/>
                </a:cubicBezTo>
                <a:cubicBezTo>
                  <a:pt x="3529" y="8883"/>
                  <a:pt x="3519" y="8883"/>
                  <a:pt x="3508" y="8881"/>
                </a:cubicBezTo>
                <a:cubicBezTo>
                  <a:pt x="3013" y="8706"/>
                  <a:pt x="2912" y="7496"/>
                  <a:pt x="3016" y="7051"/>
                </a:cubicBezTo>
                <a:cubicBezTo>
                  <a:pt x="3023" y="7033"/>
                  <a:pt x="3017" y="6982"/>
                  <a:pt x="2984" y="6954"/>
                </a:cubicBezTo>
                <a:cubicBezTo>
                  <a:pt x="2984" y="6953"/>
                  <a:pt x="2984" y="6953"/>
                  <a:pt x="2985" y="6952"/>
                </a:cubicBezTo>
                <a:cubicBezTo>
                  <a:pt x="2995" y="6924"/>
                  <a:pt x="3006" y="6896"/>
                  <a:pt x="3016" y="6869"/>
                </a:cubicBezTo>
                <a:close/>
                <a:moveTo>
                  <a:pt x="8609" y="11164"/>
                </a:moveTo>
                <a:cubicBezTo>
                  <a:pt x="8646" y="11164"/>
                  <a:pt x="8679" y="11168"/>
                  <a:pt x="8715" y="11173"/>
                </a:cubicBezTo>
                <a:cubicBezTo>
                  <a:pt x="9345" y="11284"/>
                  <a:pt x="9728" y="12032"/>
                  <a:pt x="9731" y="12627"/>
                </a:cubicBezTo>
                <a:lnTo>
                  <a:pt x="9731" y="12634"/>
                </a:lnTo>
                <a:cubicBezTo>
                  <a:pt x="9421" y="12303"/>
                  <a:pt x="9099" y="11978"/>
                  <a:pt x="8732" y="11712"/>
                </a:cubicBezTo>
                <a:cubicBezTo>
                  <a:pt x="8702" y="11527"/>
                  <a:pt x="8662" y="11344"/>
                  <a:pt x="8609" y="11164"/>
                </a:cubicBezTo>
                <a:close/>
                <a:moveTo>
                  <a:pt x="8772" y="11973"/>
                </a:moveTo>
                <a:cubicBezTo>
                  <a:pt x="8835" y="12024"/>
                  <a:pt x="8899" y="12079"/>
                  <a:pt x="8962" y="12129"/>
                </a:cubicBezTo>
                <a:cubicBezTo>
                  <a:pt x="9222" y="12351"/>
                  <a:pt x="9456" y="12600"/>
                  <a:pt x="9690" y="12850"/>
                </a:cubicBezTo>
                <a:cubicBezTo>
                  <a:pt x="9642" y="12969"/>
                  <a:pt x="9552" y="13055"/>
                  <a:pt x="9427" y="13055"/>
                </a:cubicBezTo>
                <a:cubicBezTo>
                  <a:pt x="9379" y="13055"/>
                  <a:pt x="9327" y="13043"/>
                  <a:pt x="9269" y="13015"/>
                </a:cubicBezTo>
                <a:cubicBezTo>
                  <a:pt x="9093" y="12928"/>
                  <a:pt x="8959" y="12778"/>
                  <a:pt x="8822" y="12641"/>
                </a:cubicBezTo>
                <a:lnTo>
                  <a:pt x="8819" y="12637"/>
                </a:lnTo>
                <a:cubicBezTo>
                  <a:pt x="8813" y="12415"/>
                  <a:pt x="8797" y="12193"/>
                  <a:pt x="8772" y="11973"/>
                </a:cubicBezTo>
                <a:close/>
                <a:moveTo>
                  <a:pt x="4459" y="4458"/>
                </a:moveTo>
                <a:cubicBezTo>
                  <a:pt x="4605" y="4458"/>
                  <a:pt x="4753" y="4480"/>
                  <a:pt x="4900" y="4528"/>
                </a:cubicBezTo>
                <a:cubicBezTo>
                  <a:pt x="5180" y="4633"/>
                  <a:pt x="5442" y="4825"/>
                  <a:pt x="5598" y="5086"/>
                </a:cubicBezTo>
                <a:cubicBezTo>
                  <a:pt x="5480" y="5488"/>
                  <a:pt x="5374" y="5893"/>
                  <a:pt x="5283" y="6301"/>
                </a:cubicBezTo>
                <a:cubicBezTo>
                  <a:pt x="5095" y="5949"/>
                  <a:pt x="4791" y="5651"/>
                  <a:pt x="4394" y="5578"/>
                </a:cubicBezTo>
                <a:cubicBezTo>
                  <a:pt x="4363" y="5575"/>
                  <a:pt x="4333" y="5574"/>
                  <a:pt x="4303" y="5574"/>
                </a:cubicBezTo>
                <a:cubicBezTo>
                  <a:pt x="4039" y="5574"/>
                  <a:pt x="3779" y="5674"/>
                  <a:pt x="3555" y="5805"/>
                </a:cubicBezTo>
                <a:cubicBezTo>
                  <a:pt x="3235" y="6010"/>
                  <a:pt x="3046" y="6360"/>
                  <a:pt x="2908" y="6704"/>
                </a:cubicBezTo>
                <a:cubicBezTo>
                  <a:pt x="2553" y="7531"/>
                  <a:pt x="2334" y="8414"/>
                  <a:pt x="2261" y="9311"/>
                </a:cubicBezTo>
                <a:cubicBezTo>
                  <a:pt x="2237" y="9577"/>
                  <a:pt x="2201" y="9847"/>
                  <a:pt x="2216" y="10113"/>
                </a:cubicBezTo>
                <a:cubicBezTo>
                  <a:pt x="2229" y="10153"/>
                  <a:pt x="2260" y="10173"/>
                  <a:pt x="2291" y="10174"/>
                </a:cubicBezTo>
                <a:lnTo>
                  <a:pt x="2292" y="10174"/>
                </a:lnTo>
                <a:cubicBezTo>
                  <a:pt x="2295" y="10177"/>
                  <a:pt x="2299" y="10181"/>
                  <a:pt x="2304" y="10184"/>
                </a:cubicBezTo>
                <a:cubicBezTo>
                  <a:pt x="2490" y="10286"/>
                  <a:pt x="2625" y="10459"/>
                  <a:pt x="2752" y="10624"/>
                </a:cubicBezTo>
                <a:cubicBezTo>
                  <a:pt x="2934" y="10880"/>
                  <a:pt x="3028" y="11186"/>
                  <a:pt x="3067" y="11494"/>
                </a:cubicBezTo>
                <a:cubicBezTo>
                  <a:pt x="3095" y="11666"/>
                  <a:pt x="3112" y="12411"/>
                  <a:pt x="2861" y="12411"/>
                </a:cubicBezTo>
                <a:cubicBezTo>
                  <a:pt x="2825" y="12411"/>
                  <a:pt x="2784" y="12396"/>
                  <a:pt x="2737" y="12362"/>
                </a:cubicBezTo>
                <a:cubicBezTo>
                  <a:pt x="2623" y="12258"/>
                  <a:pt x="2576" y="12129"/>
                  <a:pt x="2516" y="11986"/>
                </a:cubicBezTo>
                <a:cubicBezTo>
                  <a:pt x="2500" y="11924"/>
                  <a:pt x="2445" y="11861"/>
                  <a:pt x="2391" y="11861"/>
                </a:cubicBezTo>
                <a:cubicBezTo>
                  <a:pt x="2365" y="11861"/>
                  <a:pt x="2339" y="11875"/>
                  <a:pt x="2317" y="11911"/>
                </a:cubicBezTo>
                <a:cubicBezTo>
                  <a:pt x="2283" y="11984"/>
                  <a:pt x="2295" y="12070"/>
                  <a:pt x="2284" y="12149"/>
                </a:cubicBezTo>
                <a:cubicBezTo>
                  <a:pt x="2268" y="12335"/>
                  <a:pt x="2250" y="12522"/>
                  <a:pt x="2203" y="12702"/>
                </a:cubicBezTo>
                <a:cubicBezTo>
                  <a:pt x="2166" y="12821"/>
                  <a:pt x="2082" y="13047"/>
                  <a:pt x="1939" y="13057"/>
                </a:cubicBezTo>
                <a:cubicBezTo>
                  <a:pt x="1829" y="13012"/>
                  <a:pt x="1789" y="12889"/>
                  <a:pt x="1761" y="12779"/>
                </a:cubicBezTo>
                <a:cubicBezTo>
                  <a:pt x="1708" y="12553"/>
                  <a:pt x="1710" y="12317"/>
                  <a:pt x="1726" y="12086"/>
                </a:cubicBezTo>
                <a:cubicBezTo>
                  <a:pt x="1731" y="11989"/>
                  <a:pt x="1746" y="11891"/>
                  <a:pt x="1739" y="11794"/>
                </a:cubicBezTo>
                <a:cubicBezTo>
                  <a:pt x="1734" y="11755"/>
                  <a:pt x="1696" y="11725"/>
                  <a:pt x="1658" y="11725"/>
                </a:cubicBezTo>
                <a:cubicBezTo>
                  <a:pt x="1647" y="11725"/>
                  <a:pt x="1636" y="11727"/>
                  <a:pt x="1626" y="11733"/>
                </a:cubicBezTo>
                <a:cubicBezTo>
                  <a:pt x="1561" y="11772"/>
                  <a:pt x="1561" y="11862"/>
                  <a:pt x="1526" y="11923"/>
                </a:cubicBezTo>
                <a:cubicBezTo>
                  <a:pt x="1432" y="12117"/>
                  <a:pt x="1347" y="12457"/>
                  <a:pt x="1093" y="12497"/>
                </a:cubicBezTo>
                <a:cubicBezTo>
                  <a:pt x="747" y="12475"/>
                  <a:pt x="804" y="11808"/>
                  <a:pt x="813" y="11561"/>
                </a:cubicBezTo>
                <a:cubicBezTo>
                  <a:pt x="855" y="11085"/>
                  <a:pt x="987" y="10583"/>
                  <a:pt x="1337" y="10240"/>
                </a:cubicBezTo>
                <a:cubicBezTo>
                  <a:pt x="1436" y="10141"/>
                  <a:pt x="1551" y="10042"/>
                  <a:pt x="1692" y="10011"/>
                </a:cubicBezTo>
                <a:cubicBezTo>
                  <a:pt x="1700" y="10013"/>
                  <a:pt x="1708" y="10013"/>
                  <a:pt x="1716" y="10013"/>
                </a:cubicBezTo>
                <a:cubicBezTo>
                  <a:pt x="1769" y="10013"/>
                  <a:pt x="1808" y="9981"/>
                  <a:pt x="1815" y="9940"/>
                </a:cubicBezTo>
                <a:cubicBezTo>
                  <a:pt x="1844" y="9925"/>
                  <a:pt x="1865" y="9896"/>
                  <a:pt x="1862" y="9852"/>
                </a:cubicBezTo>
                <a:cubicBezTo>
                  <a:pt x="1867" y="9555"/>
                  <a:pt x="1879" y="9254"/>
                  <a:pt x="1897" y="8955"/>
                </a:cubicBezTo>
                <a:cubicBezTo>
                  <a:pt x="1935" y="8292"/>
                  <a:pt x="2030" y="7632"/>
                  <a:pt x="2170" y="6984"/>
                </a:cubicBezTo>
                <a:cubicBezTo>
                  <a:pt x="2353" y="6122"/>
                  <a:pt x="2718" y="5210"/>
                  <a:pt x="3516" y="4750"/>
                </a:cubicBezTo>
                <a:cubicBezTo>
                  <a:pt x="3805" y="4571"/>
                  <a:pt x="4128" y="4458"/>
                  <a:pt x="4459" y="4458"/>
                </a:cubicBezTo>
                <a:close/>
                <a:moveTo>
                  <a:pt x="7671" y="12440"/>
                </a:moveTo>
                <a:cubicBezTo>
                  <a:pt x="7729" y="12734"/>
                  <a:pt x="7759" y="13044"/>
                  <a:pt x="7774" y="13325"/>
                </a:cubicBezTo>
                <a:lnTo>
                  <a:pt x="7774" y="13327"/>
                </a:lnTo>
                <a:cubicBezTo>
                  <a:pt x="7763" y="13330"/>
                  <a:pt x="7753" y="13335"/>
                  <a:pt x="7744" y="13343"/>
                </a:cubicBezTo>
                <a:cubicBezTo>
                  <a:pt x="7581" y="13510"/>
                  <a:pt x="7433" y="13690"/>
                  <a:pt x="7269" y="13857"/>
                </a:cubicBezTo>
                <a:cubicBezTo>
                  <a:pt x="7153" y="13976"/>
                  <a:pt x="7032" y="14091"/>
                  <a:pt x="6912" y="14207"/>
                </a:cubicBezTo>
                <a:cubicBezTo>
                  <a:pt x="6853" y="14262"/>
                  <a:pt x="6793" y="14316"/>
                  <a:pt x="6739" y="14375"/>
                </a:cubicBezTo>
                <a:cubicBezTo>
                  <a:pt x="6737" y="14377"/>
                  <a:pt x="6736" y="14381"/>
                  <a:pt x="6733" y="14383"/>
                </a:cubicBezTo>
                <a:lnTo>
                  <a:pt x="6732" y="14383"/>
                </a:lnTo>
                <a:cubicBezTo>
                  <a:pt x="6648" y="14217"/>
                  <a:pt x="6665" y="13987"/>
                  <a:pt x="6680" y="13809"/>
                </a:cubicBezTo>
                <a:cubicBezTo>
                  <a:pt x="6758" y="13213"/>
                  <a:pt x="7139" y="12746"/>
                  <a:pt x="7650" y="12451"/>
                </a:cubicBezTo>
                <a:cubicBezTo>
                  <a:pt x="7657" y="12448"/>
                  <a:pt x="7664" y="12444"/>
                  <a:pt x="7671" y="12440"/>
                </a:cubicBezTo>
                <a:close/>
                <a:moveTo>
                  <a:pt x="7786" y="13561"/>
                </a:moveTo>
                <a:cubicBezTo>
                  <a:pt x="7792" y="13742"/>
                  <a:pt x="7795" y="13905"/>
                  <a:pt x="7798" y="14033"/>
                </a:cubicBezTo>
                <a:lnTo>
                  <a:pt x="7798" y="14067"/>
                </a:lnTo>
                <a:cubicBezTo>
                  <a:pt x="7767" y="14069"/>
                  <a:pt x="7739" y="14090"/>
                  <a:pt x="7728" y="14121"/>
                </a:cubicBezTo>
                <a:cubicBezTo>
                  <a:pt x="7649" y="14375"/>
                  <a:pt x="7370" y="14593"/>
                  <a:pt x="7097" y="14593"/>
                </a:cubicBezTo>
                <a:cubicBezTo>
                  <a:pt x="7031" y="14593"/>
                  <a:pt x="6965" y="14580"/>
                  <a:pt x="6903" y="14552"/>
                </a:cubicBezTo>
                <a:cubicBezTo>
                  <a:pt x="6883" y="14543"/>
                  <a:pt x="6868" y="14530"/>
                  <a:pt x="6852" y="14518"/>
                </a:cubicBezTo>
                <a:cubicBezTo>
                  <a:pt x="6856" y="14514"/>
                  <a:pt x="6860" y="14508"/>
                  <a:pt x="6866" y="14503"/>
                </a:cubicBezTo>
                <a:cubicBezTo>
                  <a:pt x="7051" y="14319"/>
                  <a:pt x="7247" y="14145"/>
                  <a:pt x="7426" y="13954"/>
                </a:cubicBezTo>
                <a:cubicBezTo>
                  <a:pt x="7552" y="13828"/>
                  <a:pt x="7666" y="13691"/>
                  <a:pt x="7786" y="13561"/>
                </a:cubicBezTo>
                <a:close/>
                <a:moveTo>
                  <a:pt x="4545" y="12547"/>
                </a:moveTo>
                <a:lnTo>
                  <a:pt x="4545" y="12547"/>
                </a:lnTo>
                <a:cubicBezTo>
                  <a:pt x="4542" y="12679"/>
                  <a:pt x="4538" y="12812"/>
                  <a:pt x="4537" y="12944"/>
                </a:cubicBezTo>
                <a:cubicBezTo>
                  <a:pt x="4533" y="13128"/>
                  <a:pt x="4530" y="13310"/>
                  <a:pt x="4528" y="13494"/>
                </a:cubicBezTo>
                <a:lnTo>
                  <a:pt x="4528" y="13496"/>
                </a:lnTo>
                <a:cubicBezTo>
                  <a:pt x="4257" y="13724"/>
                  <a:pt x="3992" y="13956"/>
                  <a:pt x="3715" y="14176"/>
                </a:cubicBezTo>
                <a:cubicBezTo>
                  <a:pt x="3460" y="14377"/>
                  <a:pt x="3208" y="14580"/>
                  <a:pt x="2977" y="14807"/>
                </a:cubicBezTo>
                <a:cubicBezTo>
                  <a:pt x="2953" y="14834"/>
                  <a:pt x="2911" y="14866"/>
                  <a:pt x="2874" y="14902"/>
                </a:cubicBezTo>
                <a:cubicBezTo>
                  <a:pt x="2811" y="14700"/>
                  <a:pt x="2862" y="14458"/>
                  <a:pt x="2912" y="14256"/>
                </a:cubicBezTo>
                <a:cubicBezTo>
                  <a:pt x="3025" y="13873"/>
                  <a:pt x="3227" y="13514"/>
                  <a:pt x="3525" y="13241"/>
                </a:cubicBezTo>
                <a:cubicBezTo>
                  <a:pt x="3796" y="12973"/>
                  <a:pt x="4106" y="12738"/>
                  <a:pt x="4454" y="12581"/>
                </a:cubicBezTo>
                <a:cubicBezTo>
                  <a:pt x="4483" y="12564"/>
                  <a:pt x="4513" y="12555"/>
                  <a:pt x="4545" y="12547"/>
                </a:cubicBezTo>
                <a:close/>
                <a:moveTo>
                  <a:pt x="4524" y="13732"/>
                </a:moveTo>
                <a:cubicBezTo>
                  <a:pt x="4521" y="13949"/>
                  <a:pt x="4520" y="14165"/>
                  <a:pt x="4520" y="14382"/>
                </a:cubicBezTo>
                <a:cubicBezTo>
                  <a:pt x="4418" y="14528"/>
                  <a:pt x="4307" y="14667"/>
                  <a:pt x="4181" y="14791"/>
                </a:cubicBezTo>
                <a:cubicBezTo>
                  <a:pt x="4042" y="14914"/>
                  <a:pt x="3879" y="15010"/>
                  <a:pt x="3710" y="15086"/>
                </a:cubicBezTo>
                <a:cubicBezTo>
                  <a:pt x="3575" y="15134"/>
                  <a:pt x="3414" y="15193"/>
                  <a:pt x="3263" y="15193"/>
                </a:cubicBezTo>
                <a:cubicBezTo>
                  <a:pt x="3167" y="15193"/>
                  <a:pt x="3075" y="15169"/>
                  <a:pt x="2996" y="15103"/>
                </a:cubicBezTo>
                <a:cubicBezTo>
                  <a:pt x="2985" y="15091"/>
                  <a:pt x="2973" y="15081"/>
                  <a:pt x="2965" y="15068"/>
                </a:cubicBezTo>
                <a:cubicBezTo>
                  <a:pt x="2994" y="15040"/>
                  <a:pt x="3022" y="15007"/>
                  <a:pt x="3048" y="14987"/>
                </a:cubicBezTo>
                <a:cubicBezTo>
                  <a:pt x="3165" y="14880"/>
                  <a:pt x="3279" y="14771"/>
                  <a:pt x="3396" y="14668"/>
                </a:cubicBezTo>
                <a:cubicBezTo>
                  <a:pt x="3775" y="14358"/>
                  <a:pt x="4152" y="14049"/>
                  <a:pt x="4524" y="13732"/>
                </a:cubicBezTo>
                <a:close/>
                <a:moveTo>
                  <a:pt x="7071" y="9716"/>
                </a:moveTo>
                <a:cubicBezTo>
                  <a:pt x="7320" y="9716"/>
                  <a:pt x="7569" y="9844"/>
                  <a:pt x="7759" y="9997"/>
                </a:cubicBezTo>
                <a:cubicBezTo>
                  <a:pt x="8087" y="10280"/>
                  <a:pt x="8285" y="10623"/>
                  <a:pt x="8400" y="11038"/>
                </a:cubicBezTo>
                <a:cubicBezTo>
                  <a:pt x="8454" y="11214"/>
                  <a:pt x="8498" y="11393"/>
                  <a:pt x="8530" y="11575"/>
                </a:cubicBezTo>
                <a:lnTo>
                  <a:pt x="8531" y="11577"/>
                </a:lnTo>
                <a:cubicBezTo>
                  <a:pt x="8545" y="11656"/>
                  <a:pt x="8559" y="11736"/>
                  <a:pt x="8568" y="11816"/>
                </a:cubicBezTo>
                <a:cubicBezTo>
                  <a:pt x="8593" y="11984"/>
                  <a:pt x="8609" y="12151"/>
                  <a:pt x="8618" y="12320"/>
                </a:cubicBezTo>
                <a:cubicBezTo>
                  <a:pt x="8626" y="12436"/>
                  <a:pt x="8631" y="12553"/>
                  <a:pt x="8634" y="12669"/>
                </a:cubicBezTo>
                <a:cubicBezTo>
                  <a:pt x="8642" y="12902"/>
                  <a:pt x="8642" y="13134"/>
                  <a:pt x="8640" y="13366"/>
                </a:cubicBezTo>
                <a:cubicBezTo>
                  <a:pt x="8635" y="13589"/>
                  <a:pt x="8629" y="13813"/>
                  <a:pt x="8621" y="14036"/>
                </a:cubicBezTo>
                <a:cubicBezTo>
                  <a:pt x="8613" y="14242"/>
                  <a:pt x="8603" y="14448"/>
                  <a:pt x="8587" y="14653"/>
                </a:cubicBezTo>
                <a:cubicBezTo>
                  <a:pt x="8586" y="14674"/>
                  <a:pt x="8590" y="14694"/>
                  <a:pt x="8602" y="14712"/>
                </a:cubicBezTo>
                <a:cubicBezTo>
                  <a:pt x="8601" y="14712"/>
                  <a:pt x="8601" y="14713"/>
                  <a:pt x="8601" y="14713"/>
                </a:cubicBezTo>
                <a:cubicBezTo>
                  <a:pt x="8576" y="14763"/>
                  <a:pt x="8595" y="14820"/>
                  <a:pt x="8642" y="14849"/>
                </a:cubicBezTo>
                <a:cubicBezTo>
                  <a:pt x="9200" y="15179"/>
                  <a:pt x="9552" y="15934"/>
                  <a:pt x="9250" y="16547"/>
                </a:cubicBezTo>
                <a:cubicBezTo>
                  <a:pt x="9197" y="16640"/>
                  <a:pt x="9133" y="16677"/>
                  <a:pt x="9068" y="16677"/>
                </a:cubicBezTo>
                <a:cubicBezTo>
                  <a:pt x="8964" y="16677"/>
                  <a:pt x="8856" y="16583"/>
                  <a:pt x="8785" y="16475"/>
                </a:cubicBezTo>
                <a:cubicBezTo>
                  <a:pt x="8737" y="16416"/>
                  <a:pt x="8705" y="16311"/>
                  <a:pt x="8616" y="16311"/>
                </a:cubicBezTo>
                <a:cubicBezTo>
                  <a:pt x="8579" y="16312"/>
                  <a:pt x="8545" y="16330"/>
                  <a:pt x="8531" y="16364"/>
                </a:cubicBezTo>
                <a:cubicBezTo>
                  <a:pt x="8472" y="16545"/>
                  <a:pt x="8425" y="17247"/>
                  <a:pt x="8192" y="17271"/>
                </a:cubicBezTo>
                <a:cubicBezTo>
                  <a:pt x="8189" y="17271"/>
                  <a:pt x="8187" y="17271"/>
                  <a:pt x="8185" y="17271"/>
                </a:cubicBezTo>
                <a:cubicBezTo>
                  <a:pt x="7949" y="17271"/>
                  <a:pt x="7866" y="16989"/>
                  <a:pt x="7833" y="16798"/>
                </a:cubicBezTo>
                <a:cubicBezTo>
                  <a:pt x="7808" y="16701"/>
                  <a:pt x="7829" y="16589"/>
                  <a:pt x="7775" y="16506"/>
                </a:cubicBezTo>
                <a:cubicBezTo>
                  <a:pt x="7753" y="16483"/>
                  <a:pt x="7732" y="16474"/>
                  <a:pt x="7713" y="16474"/>
                </a:cubicBezTo>
                <a:cubicBezTo>
                  <a:pt x="7664" y="16474"/>
                  <a:pt x="7625" y="16532"/>
                  <a:pt x="7595" y="16580"/>
                </a:cubicBezTo>
                <a:cubicBezTo>
                  <a:pt x="7476" y="16710"/>
                  <a:pt x="7349" y="16912"/>
                  <a:pt x="7158" y="16921"/>
                </a:cubicBezTo>
                <a:cubicBezTo>
                  <a:pt x="7157" y="16921"/>
                  <a:pt x="7156" y="16920"/>
                  <a:pt x="7154" y="16920"/>
                </a:cubicBezTo>
                <a:cubicBezTo>
                  <a:pt x="6992" y="16837"/>
                  <a:pt x="7165" y="16068"/>
                  <a:pt x="7230" y="15933"/>
                </a:cubicBezTo>
                <a:cubicBezTo>
                  <a:pt x="7332" y="15682"/>
                  <a:pt x="7492" y="15462"/>
                  <a:pt x="7709" y="15298"/>
                </a:cubicBezTo>
                <a:cubicBezTo>
                  <a:pt x="7739" y="15274"/>
                  <a:pt x="7771" y="15247"/>
                  <a:pt x="7811" y="15237"/>
                </a:cubicBezTo>
                <a:cubicBezTo>
                  <a:pt x="7812" y="15237"/>
                  <a:pt x="7814" y="15237"/>
                  <a:pt x="7816" y="15237"/>
                </a:cubicBezTo>
                <a:cubicBezTo>
                  <a:pt x="7830" y="15237"/>
                  <a:pt x="7845" y="15232"/>
                  <a:pt x="7858" y="15224"/>
                </a:cubicBezTo>
                <a:cubicBezTo>
                  <a:pt x="7882" y="15208"/>
                  <a:pt x="7894" y="15180"/>
                  <a:pt x="7895" y="15152"/>
                </a:cubicBezTo>
                <a:cubicBezTo>
                  <a:pt x="7932" y="15140"/>
                  <a:pt x="7960" y="15106"/>
                  <a:pt x="7962" y="15067"/>
                </a:cubicBezTo>
                <a:cubicBezTo>
                  <a:pt x="7977" y="14635"/>
                  <a:pt x="7989" y="14201"/>
                  <a:pt x="7977" y="13768"/>
                </a:cubicBezTo>
                <a:cubicBezTo>
                  <a:pt x="7944" y="12995"/>
                  <a:pt x="7844" y="11467"/>
                  <a:pt x="7074" y="11084"/>
                </a:cubicBezTo>
                <a:cubicBezTo>
                  <a:pt x="6959" y="11024"/>
                  <a:pt x="6838" y="10998"/>
                  <a:pt x="6717" y="10998"/>
                </a:cubicBezTo>
                <a:cubicBezTo>
                  <a:pt x="6559" y="10998"/>
                  <a:pt x="6402" y="11042"/>
                  <a:pt x="6256" y="11112"/>
                </a:cubicBezTo>
                <a:cubicBezTo>
                  <a:pt x="6298" y="10793"/>
                  <a:pt x="6343" y="10474"/>
                  <a:pt x="6387" y="10154"/>
                </a:cubicBezTo>
                <a:lnTo>
                  <a:pt x="6387" y="10153"/>
                </a:lnTo>
                <a:cubicBezTo>
                  <a:pt x="6502" y="9995"/>
                  <a:pt x="6633" y="9852"/>
                  <a:pt x="6810" y="9769"/>
                </a:cubicBezTo>
                <a:cubicBezTo>
                  <a:pt x="6895" y="9732"/>
                  <a:pt x="6983" y="9716"/>
                  <a:pt x="7071" y="9716"/>
                </a:cubicBezTo>
                <a:close/>
                <a:moveTo>
                  <a:pt x="9185" y="1"/>
                </a:moveTo>
                <a:cubicBezTo>
                  <a:pt x="9060" y="1"/>
                  <a:pt x="8935" y="13"/>
                  <a:pt x="8811" y="38"/>
                </a:cubicBezTo>
                <a:cubicBezTo>
                  <a:pt x="8422" y="137"/>
                  <a:pt x="8105" y="415"/>
                  <a:pt x="7819" y="684"/>
                </a:cubicBezTo>
                <a:cubicBezTo>
                  <a:pt x="7698" y="804"/>
                  <a:pt x="7583" y="928"/>
                  <a:pt x="7477" y="1058"/>
                </a:cubicBezTo>
                <a:cubicBezTo>
                  <a:pt x="7462" y="1049"/>
                  <a:pt x="7447" y="1038"/>
                  <a:pt x="7433" y="1030"/>
                </a:cubicBezTo>
                <a:cubicBezTo>
                  <a:pt x="7065" y="752"/>
                  <a:pt x="6610" y="604"/>
                  <a:pt x="6153" y="604"/>
                </a:cubicBezTo>
                <a:cubicBezTo>
                  <a:pt x="6007" y="604"/>
                  <a:pt x="5861" y="619"/>
                  <a:pt x="5717" y="649"/>
                </a:cubicBezTo>
                <a:cubicBezTo>
                  <a:pt x="5394" y="715"/>
                  <a:pt x="5098" y="879"/>
                  <a:pt x="4833" y="1071"/>
                </a:cubicBezTo>
                <a:cubicBezTo>
                  <a:pt x="4544" y="1302"/>
                  <a:pt x="4237" y="1734"/>
                  <a:pt x="4416" y="2111"/>
                </a:cubicBezTo>
                <a:cubicBezTo>
                  <a:pt x="4527" y="2290"/>
                  <a:pt x="4764" y="2346"/>
                  <a:pt x="4962" y="2369"/>
                </a:cubicBezTo>
                <a:cubicBezTo>
                  <a:pt x="5009" y="2371"/>
                  <a:pt x="5057" y="2372"/>
                  <a:pt x="5104" y="2372"/>
                </a:cubicBezTo>
                <a:cubicBezTo>
                  <a:pt x="5543" y="2372"/>
                  <a:pt x="5979" y="2273"/>
                  <a:pt x="6390" y="2125"/>
                </a:cubicBezTo>
                <a:cubicBezTo>
                  <a:pt x="6550" y="2071"/>
                  <a:pt x="6706" y="2007"/>
                  <a:pt x="6859" y="1938"/>
                </a:cubicBezTo>
                <a:lnTo>
                  <a:pt x="6859" y="1938"/>
                </a:lnTo>
                <a:cubicBezTo>
                  <a:pt x="6859" y="1939"/>
                  <a:pt x="6858" y="1940"/>
                  <a:pt x="6858" y="1942"/>
                </a:cubicBezTo>
                <a:cubicBezTo>
                  <a:pt x="6477" y="2584"/>
                  <a:pt x="6191" y="3285"/>
                  <a:pt x="5950" y="3989"/>
                </a:cubicBezTo>
                <a:cubicBezTo>
                  <a:pt x="5850" y="4280"/>
                  <a:pt x="5753" y="4574"/>
                  <a:pt x="5663" y="4869"/>
                </a:cubicBezTo>
                <a:cubicBezTo>
                  <a:pt x="5513" y="4673"/>
                  <a:pt x="5307" y="4521"/>
                  <a:pt x="5085" y="4409"/>
                </a:cubicBezTo>
                <a:cubicBezTo>
                  <a:pt x="4887" y="4320"/>
                  <a:pt x="4667" y="4275"/>
                  <a:pt x="4448" y="4275"/>
                </a:cubicBezTo>
                <a:cubicBezTo>
                  <a:pt x="4328" y="4275"/>
                  <a:pt x="4208" y="4289"/>
                  <a:pt x="4091" y="4316"/>
                </a:cubicBezTo>
                <a:cubicBezTo>
                  <a:pt x="3010" y="4615"/>
                  <a:pt x="2420" y="5480"/>
                  <a:pt x="2111" y="6469"/>
                </a:cubicBezTo>
                <a:lnTo>
                  <a:pt x="2111" y="6471"/>
                </a:lnTo>
                <a:cubicBezTo>
                  <a:pt x="2027" y="6437"/>
                  <a:pt x="1920" y="6428"/>
                  <a:pt x="1829" y="6428"/>
                </a:cubicBezTo>
                <a:cubicBezTo>
                  <a:pt x="1795" y="6428"/>
                  <a:pt x="1762" y="6430"/>
                  <a:pt x="1734" y="6431"/>
                </a:cubicBezTo>
                <a:cubicBezTo>
                  <a:pt x="1193" y="6475"/>
                  <a:pt x="682" y="6758"/>
                  <a:pt x="336" y="7175"/>
                </a:cubicBezTo>
                <a:cubicBezTo>
                  <a:pt x="161" y="7390"/>
                  <a:pt x="1" y="7728"/>
                  <a:pt x="47" y="8010"/>
                </a:cubicBezTo>
                <a:cubicBezTo>
                  <a:pt x="107" y="8302"/>
                  <a:pt x="359" y="8538"/>
                  <a:pt x="659" y="8563"/>
                </a:cubicBezTo>
                <a:cubicBezTo>
                  <a:pt x="698" y="8568"/>
                  <a:pt x="737" y="8570"/>
                  <a:pt x="776" y="8570"/>
                </a:cubicBezTo>
                <a:cubicBezTo>
                  <a:pt x="997" y="8570"/>
                  <a:pt x="1215" y="8501"/>
                  <a:pt x="1412" y="8406"/>
                </a:cubicBezTo>
                <a:cubicBezTo>
                  <a:pt x="1543" y="8338"/>
                  <a:pt x="1673" y="8266"/>
                  <a:pt x="1792" y="8179"/>
                </a:cubicBezTo>
                <a:lnTo>
                  <a:pt x="1792" y="8179"/>
                </a:lnTo>
                <a:cubicBezTo>
                  <a:pt x="1730" y="8725"/>
                  <a:pt x="1697" y="9276"/>
                  <a:pt x="1688" y="9826"/>
                </a:cubicBezTo>
                <a:cubicBezTo>
                  <a:pt x="1622" y="9829"/>
                  <a:pt x="1553" y="9860"/>
                  <a:pt x="1499" y="9886"/>
                </a:cubicBezTo>
                <a:cubicBezTo>
                  <a:pt x="972" y="10186"/>
                  <a:pt x="735" y="10803"/>
                  <a:pt x="659" y="11378"/>
                </a:cubicBezTo>
                <a:cubicBezTo>
                  <a:pt x="623" y="11727"/>
                  <a:pt x="581" y="12240"/>
                  <a:pt x="802" y="12531"/>
                </a:cubicBezTo>
                <a:cubicBezTo>
                  <a:pt x="890" y="12628"/>
                  <a:pt x="984" y="12669"/>
                  <a:pt x="1076" y="12669"/>
                </a:cubicBezTo>
                <a:cubicBezTo>
                  <a:pt x="1270" y="12669"/>
                  <a:pt x="1455" y="12486"/>
                  <a:pt x="1540" y="12279"/>
                </a:cubicBezTo>
                <a:lnTo>
                  <a:pt x="1540" y="12279"/>
                </a:lnTo>
                <a:cubicBezTo>
                  <a:pt x="1533" y="12592"/>
                  <a:pt x="1541" y="13105"/>
                  <a:pt x="1880" y="13245"/>
                </a:cubicBezTo>
                <a:cubicBezTo>
                  <a:pt x="1902" y="13252"/>
                  <a:pt x="1925" y="13255"/>
                  <a:pt x="1948" y="13255"/>
                </a:cubicBezTo>
                <a:cubicBezTo>
                  <a:pt x="2042" y="13255"/>
                  <a:pt x="2130" y="13196"/>
                  <a:pt x="2189" y="13123"/>
                </a:cubicBezTo>
                <a:cubicBezTo>
                  <a:pt x="2388" y="12890"/>
                  <a:pt x="2414" y="12572"/>
                  <a:pt x="2446" y="12280"/>
                </a:cubicBezTo>
                <a:cubicBezTo>
                  <a:pt x="2529" y="12463"/>
                  <a:pt x="2692" y="12615"/>
                  <a:pt x="2861" y="12615"/>
                </a:cubicBezTo>
                <a:cubicBezTo>
                  <a:pt x="2950" y="12615"/>
                  <a:pt x="3041" y="12573"/>
                  <a:pt x="3122" y="12470"/>
                </a:cubicBezTo>
                <a:cubicBezTo>
                  <a:pt x="3317" y="12129"/>
                  <a:pt x="3272" y="11672"/>
                  <a:pt x="3203" y="11299"/>
                </a:cubicBezTo>
                <a:cubicBezTo>
                  <a:pt x="3133" y="10955"/>
                  <a:pt x="2983" y="10631"/>
                  <a:pt x="2748" y="10369"/>
                </a:cubicBezTo>
                <a:cubicBezTo>
                  <a:pt x="2642" y="10248"/>
                  <a:pt x="2528" y="10127"/>
                  <a:pt x="2384" y="10049"/>
                </a:cubicBezTo>
                <a:lnTo>
                  <a:pt x="2384" y="10048"/>
                </a:lnTo>
                <a:cubicBezTo>
                  <a:pt x="2389" y="9956"/>
                  <a:pt x="2391" y="9862"/>
                  <a:pt x="2397" y="9769"/>
                </a:cubicBezTo>
                <a:cubicBezTo>
                  <a:pt x="2421" y="9404"/>
                  <a:pt x="2463" y="9040"/>
                  <a:pt x="2511" y="8676"/>
                </a:cubicBezTo>
                <a:cubicBezTo>
                  <a:pt x="2570" y="8257"/>
                  <a:pt x="2679" y="7848"/>
                  <a:pt x="2811" y="7443"/>
                </a:cubicBezTo>
                <a:lnTo>
                  <a:pt x="2811" y="7439"/>
                </a:lnTo>
                <a:lnTo>
                  <a:pt x="2812" y="7437"/>
                </a:lnTo>
                <a:lnTo>
                  <a:pt x="2812" y="7437"/>
                </a:lnTo>
                <a:cubicBezTo>
                  <a:pt x="2811" y="8051"/>
                  <a:pt x="2996" y="8892"/>
                  <a:pt x="3470" y="9046"/>
                </a:cubicBezTo>
                <a:cubicBezTo>
                  <a:pt x="3496" y="9053"/>
                  <a:pt x="3523" y="9057"/>
                  <a:pt x="3549" y="9057"/>
                </a:cubicBezTo>
                <a:cubicBezTo>
                  <a:pt x="3693" y="9057"/>
                  <a:pt x="3825" y="8951"/>
                  <a:pt x="3906" y="8834"/>
                </a:cubicBezTo>
                <a:cubicBezTo>
                  <a:pt x="4249" y="8397"/>
                  <a:pt x="3956" y="7151"/>
                  <a:pt x="3718" y="6685"/>
                </a:cubicBezTo>
                <a:cubicBezTo>
                  <a:pt x="3632" y="6509"/>
                  <a:pt x="3522" y="6339"/>
                  <a:pt x="3371" y="6212"/>
                </a:cubicBezTo>
                <a:cubicBezTo>
                  <a:pt x="3367" y="6210"/>
                  <a:pt x="3364" y="6207"/>
                  <a:pt x="3360" y="6204"/>
                </a:cubicBezTo>
                <a:cubicBezTo>
                  <a:pt x="3445" y="6098"/>
                  <a:pt x="3544" y="6006"/>
                  <a:pt x="3666" y="5932"/>
                </a:cubicBezTo>
                <a:cubicBezTo>
                  <a:pt x="3851" y="5842"/>
                  <a:pt x="4060" y="5755"/>
                  <a:pt x="4270" y="5755"/>
                </a:cubicBezTo>
                <a:cubicBezTo>
                  <a:pt x="4329" y="5755"/>
                  <a:pt x="4388" y="5762"/>
                  <a:pt x="4447" y="5778"/>
                </a:cubicBezTo>
                <a:cubicBezTo>
                  <a:pt x="4807" y="5905"/>
                  <a:pt x="5067" y="6225"/>
                  <a:pt x="5204" y="6572"/>
                </a:cubicBezTo>
                <a:cubicBezTo>
                  <a:pt x="5209" y="6585"/>
                  <a:pt x="5214" y="6598"/>
                  <a:pt x="5218" y="6611"/>
                </a:cubicBezTo>
                <a:lnTo>
                  <a:pt x="5218" y="6613"/>
                </a:lnTo>
                <a:cubicBezTo>
                  <a:pt x="5188" y="6759"/>
                  <a:pt x="5159" y="6904"/>
                  <a:pt x="5133" y="7051"/>
                </a:cubicBezTo>
                <a:cubicBezTo>
                  <a:pt x="4930" y="8184"/>
                  <a:pt x="4760" y="9323"/>
                  <a:pt x="4648" y="10466"/>
                </a:cubicBezTo>
                <a:cubicBezTo>
                  <a:pt x="4595" y="11094"/>
                  <a:pt x="4567" y="11725"/>
                  <a:pt x="4551" y="12353"/>
                </a:cubicBezTo>
                <a:cubicBezTo>
                  <a:pt x="4539" y="12357"/>
                  <a:pt x="4529" y="12359"/>
                  <a:pt x="4517" y="12361"/>
                </a:cubicBezTo>
                <a:cubicBezTo>
                  <a:pt x="3940" y="12549"/>
                  <a:pt x="3167" y="13216"/>
                  <a:pt x="2917" y="13771"/>
                </a:cubicBezTo>
                <a:cubicBezTo>
                  <a:pt x="2745" y="14127"/>
                  <a:pt x="2562" y="14725"/>
                  <a:pt x="2783" y="15086"/>
                </a:cubicBezTo>
                <a:cubicBezTo>
                  <a:pt x="2872" y="15254"/>
                  <a:pt x="3048" y="15359"/>
                  <a:pt x="3237" y="15361"/>
                </a:cubicBezTo>
                <a:cubicBezTo>
                  <a:pt x="3650" y="15352"/>
                  <a:pt x="4052" y="15159"/>
                  <a:pt x="4353" y="14881"/>
                </a:cubicBezTo>
                <a:cubicBezTo>
                  <a:pt x="4412" y="14823"/>
                  <a:pt x="4465" y="14758"/>
                  <a:pt x="4517" y="14693"/>
                </a:cubicBezTo>
                <a:cubicBezTo>
                  <a:pt x="4517" y="15349"/>
                  <a:pt x="4527" y="16006"/>
                  <a:pt x="4558" y="16662"/>
                </a:cubicBezTo>
                <a:cubicBezTo>
                  <a:pt x="4574" y="17096"/>
                  <a:pt x="4588" y="17532"/>
                  <a:pt x="4610" y="17968"/>
                </a:cubicBezTo>
                <a:lnTo>
                  <a:pt x="4778" y="17968"/>
                </a:lnTo>
                <a:cubicBezTo>
                  <a:pt x="4770" y="17833"/>
                  <a:pt x="4760" y="17696"/>
                  <a:pt x="4753" y="17561"/>
                </a:cubicBezTo>
                <a:cubicBezTo>
                  <a:pt x="4704" y="16699"/>
                  <a:pt x="4710" y="15836"/>
                  <a:pt x="4700" y="14974"/>
                </a:cubicBezTo>
                <a:cubicBezTo>
                  <a:pt x="4696" y="14802"/>
                  <a:pt x="4696" y="14628"/>
                  <a:pt x="4696" y="14455"/>
                </a:cubicBezTo>
                <a:lnTo>
                  <a:pt x="4694" y="14151"/>
                </a:lnTo>
                <a:cubicBezTo>
                  <a:pt x="4694" y="13961"/>
                  <a:pt x="4697" y="13771"/>
                  <a:pt x="4700" y="13583"/>
                </a:cubicBezTo>
                <a:cubicBezTo>
                  <a:pt x="4701" y="13519"/>
                  <a:pt x="4701" y="13457"/>
                  <a:pt x="4702" y="13396"/>
                </a:cubicBezTo>
                <a:cubicBezTo>
                  <a:pt x="4717" y="12603"/>
                  <a:pt x="4751" y="11810"/>
                  <a:pt x="4796" y="11018"/>
                </a:cubicBezTo>
                <a:cubicBezTo>
                  <a:pt x="4872" y="9655"/>
                  <a:pt x="5045" y="8296"/>
                  <a:pt x="5324" y="6960"/>
                </a:cubicBezTo>
                <a:lnTo>
                  <a:pt x="5324" y="6958"/>
                </a:lnTo>
                <a:cubicBezTo>
                  <a:pt x="5351" y="6833"/>
                  <a:pt x="5378" y="6711"/>
                  <a:pt x="5406" y="6587"/>
                </a:cubicBezTo>
                <a:cubicBezTo>
                  <a:pt x="5497" y="6174"/>
                  <a:pt x="5599" y="5763"/>
                  <a:pt x="5712" y="5355"/>
                </a:cubicBezTo>
                <a:cubicBezTo>
                  <a:pt x="5738" y="5262"/>
                  <a:pt x="5766" y="5168"/>
                  <a:pt x="5793" y="5074"/>
                </a:cubicBezTo>
                <a:cubicBezTo>
                  <a:pt x="5957" y="4502"/>
                  <a:pt x="6142" y="3936"/>
                  <a:pt x="6348" y="3376"/>
                </a:cubicBezTo>
                <a:cubicBezTo>
                  <a:pt x="6613" y="2655"/>
                  <a:pt x="6964" y="1963"/>
                  <a:pt x="7445" y="1364"/>
                </a:cubicBezTo>
                <a:cubicBezTo>
                  <a:pt x="7762" y="969"/>
                  <a:pt x="8119" y="600"/>
                  <a:pt x="8561" y="346"/>
                </a:cubicBezTo>
                <a:cubicBezTo>
                  <a:pt x="8747" y="234"/>
                  <a:pt x="8961" y="196"/>
                  <a:pt x="9176" y="196"/>
                </a:cubicBezTo>
                <a:cubicBezTo>
                  <a:pt x="9253" y="196"/>
                  <a:pt x="9330" y="201"/>
                  <a:pt x="9405" y="209"/>
                </a:cubicBezTo>
                <a:cubicBezTo>
                  <a:pt x="9904" y="256"/>
                  <a:pt x="10363" y="493"/>
                  <a:pt x="10760" y="788"/>
                </a:cubicBezTo>
                <a:cubicBezTo>
                  <a:pt x="11135" y="1053"/>
                  <a:pt x="11379" y="1452"/>
                  <a:pt x="11565" y="1865"/>
                </a:cubicBezTo>
                <a:cubicBezTo>
                  <a:pt x="11907" y="2596"/>
                  <a:pt x="12004" y="3408"/>
                  <a:pt x="12066" y="4207"/>
                </a:cubicBezTo>
                <a:cubicBezTo>
                  <a:pt x="12070" y="4259"/>
                  <a:pt x="12108" y="4284"/>
                  <a:pt x="12145" y="4284"/>
                </a:cubicBezTo>
                <a:cubicBezTo>
                  <a:pt x="12151" y="4284"/>
                  <a:pt x="12156" y="4284"/>
                  <a:pt x="12162" y="4282"/>
                </a:cubicBezTo>
                <a:cubicBezTo>
                  <a:pt x="12172" y="4296"/>
                  <a:pt x="12186" y="4308"/>
                  <a:pt x="12208" y="4313"/>
                </a:cubicBezTo>
                <a:cubicBezTo>
                  <a:pt x="12363" y="4339"/>
                  <a:pt x="12500" y="4394"/>
                  <a:pt x="12646" y="4462"/>
                </a:cubicBezTo>
                <a:cubicBezTo>
                  <a:pt x="12963" y="4607"/>
                  <a:pt x="13428" y="4999"/>
                  <a:pt x="13273" y="5390"/>
                </a:cubicBezTo>
                <a:cubicBezTo>
                  <a:pt x="13214" y="5477"/>
                  <a:pt x="13128" y="5511"/>
                  <a:pt x="13036" y="5511"/>
                </a:cubicBezTo>
                <a:cubicBezTo>
                  <a:pt x="12910" y="5511"/>
                  <a:pt x="12772" y="5446"/>
                  <a:pt x="12680" y="5367"/>
                </a:cubicBezTo>
                <a:cubicBezTo>
                  <a:pt x="12646" y="5329"/>
                  <a:pt x="12598" y="5295"/>
                  <a:pt x="12554" y="5295"/>
                </a:cubicBezTo>
                <a:cubicBezTo>
                  <a:pt x="12525" y="5295"/>
                  <a:pt x="12498" y="5310"/>
                  <a:pt x="12477" y="5347"/>
                </a:cubicBezTo>
                <a:cubicBezTo>
                  <a:pt x="12451" y="5408"/>
                  <a:pt x="12481" y="5475"/>
                  <a:pt x="12488" y="5539"/>
                </a:cubicBezTo>
                <a:cubicBezTo>
                  <a:pt x="12506" y="5647"/>
                  <a:pt x="12522" y="5756"/>
                  <a:pt x="12537" y="5865"/>
                </a:cubicBezTo>
                <a:cubicBezTo>
                  <a:pt x="12551" y="6073"/>
                  <a:pt x="12603" y="6347"/>
                  <a:pt x="12469" y="6525"/>
                </a:cubicBezTo>
                <a:cubicBezTo>
                  <a:pt x="12411" y="6572"/>
                  <a:pt x="12346" y="6648"/>
                  <a:pt x="12267" y="6648"/>
                </a:cubicBezTo>
                <a:cubicBezTo>
                  <a:pt x="12260" y="6648"/>
                  <a:pt x="12254" y="6647"/>
                  <a:pt x="12247" y="6646"/>
                </a:cubicBezTo>
                <a:cubicBezTo>
                  <a:pt x="11978" y="6562"/>
                  <a:pt x="11804" y="6133"/>
                  <a:pt x="11766" y="5875"/>
                </a:cubicBezTo>
                <a:cubicBezTo>
                  <a:pt x="11762" y="5847"/>
                  <a:pt x="11759" y="5819"/>
                  <a:pt x="11753" y="5792"/>
                </a:cubicBezTo>
                <a:cubicBezTo>
                  <a:pt x="11746" y="5745"/>
                  <a:pt x="11705" y="5716"/>
                  <a:pt x="11664" y="5716"/>
                </a:cubicBezTo>
                <a:cubicBezTo>
                  <a:pt x="11641" y="5716"/>
                  <a:pt x="11618" y="5725"/>
                  <a:pt x="11601" y="5745"/>
                </a:cubicBezTo>
                <a:cubicBezTo>
                  <a:pt x="11477" y="5989"/>
                  <a:pt x="11373" y="6670"/>
                  <a:pt x="11067" y="6744"/>
                </a:cubicBezTo>
                <a:cubicBezTo>
                  <a:pt x="10865" y="6718"/>
                  <a:pt x="10772" y="6489"/>
                  <a:pt x="10760" y="6307"/>
                </a:cubicBezTo>
                <a:cubicBezTo>
                  <a:pt x="10743" y="6132"/>
                  <a:pt x="10740" y="5942"/>
                  <a:pt x="10755" y="5764"/>
                </a:cubicBezTo>
                <a:cubicBezTo>
                  <a:pt x="10759" y="5693"/>
                  <a:pt x="10768" y="5624"/>
                  <a:pt x="10768" y="5554"/>
                </a:cubicBezTo>
                <a:cubicBezTo>
                  <a:pt x="10768" y="5507"/>
                  <a:pt x="10727" y="5473"/>
                  <a:pt x="10685" y="5473"/>
                </a:cubicBezTo>
                <a:cubicBezTo>
                  <a:pt x="10670" y="5473"/>
                  <a:pt x="10655" y="5477"/>
                  <a:pt x="10642" y="5487"/>
                </a:cubicBezTo>
                <a:cubicBezTo>
                  <a:pt x="10511" y="5635"/>
                  <a:pt x="10400" y="5803"/>
                  <a:pt x="10248" y="5932"/>
                </a:cubicBezTo>
                <a:cubicBezTo>
                  <a:pt x="10189" y="5976"/>
                  <a:pt x="10113" y="6010"/>
                  <a:pt x="10038" y="6010"/>
                </a:cubicBezTo>
                <a:cubicBezTo>
                  <a:pt x="10025" y="6010"/>
                  <a:pt x="10012" y="6009"/>
                  <a:pt x="9999" y="6006"/>
                </a:cubicBezTo>
                <a:cubicBezTo>
                  <a:pt x="9946" y="5986"/>
                  <a:pt x="9922" y="5924"/>
                  <a:pt x="9907" y="5875"/>
                </a:cubicBezTo>
                <a:cubicBezTo>
                  <a:pt x="9857" y="5569"/>
                  <a:pt x="9947" y="5250"/>
                  <a:pt x="10088" y="4980"/>
                </a:cubicBezTo>
                <a:cubicBezTo>
                  <a:pt x="10289" y="4654"/>
                  <a:pt x="10581" y="4385"/>
                  <a:pt x="10896" y="4170"/>
                </a:cubicBezTo>
                <a:cubicBezTo>
                  <a:pt x="10936" y="4148"/>
                  <a:pt x="10977" y="4124"/>
                  <a:pt x="11022" y="4117"/>
                </a:cubicBezTo>
                <a:cubicBezTo>
                  <a:pt x="11072" y="4116"/>
                  <a:pt x="11110" y="4071"/>
                  <a:pt x="11108" y="4021"/>
                </a:cubicBezTo>
                <a:cubicBezTo>
                  <a:pt x="11106" y="4019"/>
                  <a:pt x="11106" y="4018"/>
                  <a:pt x="11105" y="4017"/>
                </a:cubicBezTo>
                <a:cubicBezTo>
                  <a:pt x="11108" y="4009"/>
                  <a:pt x="11109" y="4000"/>
                  <a:pt x="11108" y="3992"/>
                </a:cubicBezTo>
                <a:cubicBezTo>
                  <a:pt x="11082" y="3759"/>
                  <a:pt x="11055" y="3526"/>
                  <a:pt x="11014" y="3295"/>
                </a:cubicBezTo>
                <a:cubicBezTo>
                  <a:pt x="10953" y="2935"/>
                  <a:pt x="10851" y="2579"/>
                  <a:pt x="10686" y="2252"/>
                </a:cubicBezTo>
                <a:cubicBezTo>
                  <a:pt x="10682" y="2243"/>
                  <a:pt x="10677" y="2233"/>
                  <a:pt x="10671" y="2223"/>
                </a:cubicBezTo>
                <a:cubicBezTo>
                  <a:pt x="10656" y="2187"/>
                  <a:pt x="10638" y="2154"/>
                  <a:pt x="10617" y="2118"/>
                </a:cubicBezTo>
                <a:cubicBezTo>
                  <a:pt x="10352" y="1645"/>
                  <a:pt x="9784" y="1160"/>
                  <a:pt x="9232" y="1160"/>
                </a:cubicBezTo>
                <a:cubicBezTo>
                  <a:pt x="9067" y="1160"/>
                  <a:pt x="8903" y="1203"/>
                  <a:pt x="8750" y="1303"/>
                </a:cubicBezTo>
                <a:cubicBezTo>
                  <a:pt x="8284" y="1620"/>
                  <a:pt x="7939" y="2092"/>
                  <a:pt x="7681" y="2584"/>
                </a:cubicBezTo>
                <a:cubicBezTo>
                  <a:pt x="7616" y="2726"/>
                  <a:pt x="7556" y="2868"/>
                  <a:pt x="7501" y="3014"/>
                </a:cubicBezTo>
                <a:cubicBezTo>
                  <a:pt x="7500" y="3015"/>
                  <a:pt x="7500" y="3017"/>
                  <a:pt x="7500" y="3018"/>
                </a:cubicBezTo>
                <a:cubicBezTo>
                  <a:pt x="7477" y="3033"/>
                  <a:pt x="7461" y="3057"/>
                  <a:pt x="7459" y="3096"/>
                </a:cubicBezTo>
                <a:cubicBezTo>
                  <a:pt x="7459" y="3107"/>
                  <a:pt x="7463" y="3112"/>
                  <a:pt x="7465" y="3121"/>
                </a:cubicBezTo>
                <a:cubicBezTo>
                  <a:pt x="7464" y="3122"/>
                  <a:pt x="7464" y="3123"/>
                  <a:pt x="7464" y="3124"/>
                </a:cubicBezTo>
                <a:lnTo>
                  <a:pt x="7464" y="3125"/>
                </a:lnTo>
                <a:cubicBezTo>
                  <a:pt x="7329" y="3512"/>
                  <a:pt x="7231" y="3912"/>
                  <a:pt x="7144" y="4311"/>
                </a:cubicBezTo>
                <a:cubicBezTo>
                  <a:pt x="6991" y="5085"/>
                  <a:pt x="6888" y="5865"/>
                  <a:pt x="6762" y="6641"/>
                </a:cubicBezTo>
                <a:cubicBezTo>
                  <a:pt x="6566" y="7795"/>
                  <a:pt x="6365" y="8946"/>
                  <a:pt x="6201" y="10104"/>
                </a:cubicBezTo>
                <a:lnTo>
                  <a:pt x="6201" y="10105"/>
                </a:lnTo>
                <a:cubicBezTo>
                  <a:pt x="6185" y="10227"/>
                  <a:pt x="6167" y="10346"/>
                  <a:pt x="6154" y="10467"/>
                </a:cubicBezTo>
                <a:cubicBezTo>
                  <a:pt x="6121" y="10694"/>
                  <a:pt x="6094" y="10919"/>
                  <a:pt x="6066" y="11146"/>
                </a:cubicBezTo>
                <a:cubicBezTo>
                  <a:pt x="6064" y="11173"/>
                  <a:pt x="6060" y="11199"/>
                  <a:pt x="6057" y="11226"/>
                </a:cubicBezTo>
                <a:cubicBezTo>
                  <a:pt x="6047" y="11306"/>
                  <a:pt x="6037" y="11384"/>
                  <a:pt x="6028" y="11464"/>
                </a:cubicBezTo>
                <a:cubicBezTo>
                  <a:pt x="5931" y="12245"/>
                  <a:pt x="5833" y="13025"/>
                  <a:pt x="5770" y="13809"/>
                </a:cubicBezTo>
                <a:cubicBezTo>
                  <a:pt x="5726" y="14427"/>
                  <a:pt x="5724" y="15047"/>
                  <a:pt x="5704" y="15665"/>
                </a:cubicBezTo>
                <a:cubicBezTo>
                  <a:pt x="5679" y="16432"/>
                  <a:pt x="5659" y="17201"/>
                  <a:pt x="5636" y="17968"/>
                </a:cubicBezTo>
                <a:lnTo>
                  <a:pt x="5808" y="17968"/>
                </a:lnTo>
                <a:cubicBezTo>
                  <a:pt x="5812" y="17848"/>
                  <a:pt x="5815" y="17726"/>
                  <a:pt x="5819" y="17607"/>
                </a:cubicBezTo>
                <a:cubicBezTo>
                  <a:pt x="5840" y="16414"/>
                  <a:pt x="5861" y="15220"/>
                  <a:pt x="5938" y="14029"/>
                </a:cubicBezTo>
                <a:cubicBezTo>
                  <a:pt x="6002" y="13126"/>
                  <a:pt x="6107" y="12228"/>
                  <a:pt x="6228" y="11331"/>
                </a:cubicBezTo>
                <a:cubicBezTo>
                  <a:pt x="6351" y="11262"/>
                  <a:pt x="6484" y="11208"/>
                  <a:pt x="6625" y="11181"/>
                </a:cubicBezTo>
                <a:cubicBezTo>
                  <a:pt x="6643" y="11180"/>
                  <a:pt x="6662" y="11179"/>
                  <a:pt x="6680" y="11179"/>
                </a:cubicBezTo>
                <a:cubicBezTo>
                  <a:pt x="7211" y="11179"/>
                  <a:pt x="7486" y="11665"/>
                  <a:pt x="7629" y="12255"/>
                </a:cubicBezTo>
                <a:cubicBezTo>
                  <a:pt x="7618" y="12260"/>
                  <a:pt x="7606" y="12266"/>
                  <a:pt x="7592" y="12273"/>
                </a:cubicBezTo>
                <a:cubicBezTo>
                  <a:pt x="7146" y="12524"/>
                  <a:pt x="6788" y="12889"/>
                  <a:pt x="6610" y="13376"/>
                </a:cubicBezTo>
                <a:cubicBezTo>
                  <a:pt x="6439" y="13850"/>
                  <a:pt x="6364" y="14723"/>
                  <a:pt x="7054" y="14765"/>
                </a:cubicBezTo>
                <a:cubicBezTo>
                  <a:pt x="7065" y="14766"/>
                  <a:pt x="7076" y="14766"/>
                  <a:pt x="7087" y="14766"/>
                </a:cubicBezTo>
                <a:cubicBezTo>
                  <a:pt x="7358" y="14766"/>
                  <a:pt x="7606" y="14601"/>
                  <a:pt x="7770" y="14394"/>
                </a:cubicBezTo>
                <a:cubicBezTo>
                  <a:pt x="7777" y="14383"/>
                  <a:pt x="7785" y="14370"/>
                  <a:pt x="7793" y="14357"/>
                </a:cubicBezTo>
                <a:lnTo>
                  <a:pt x="7793" y="14359"/>
                </a:lnTo>
                <a:cubicBezTo>
                  <a:pt x="7791" y="14586"/>
                  <a:pt x="7785" y="14812"/>
                  <a:pt x="7777" y="15051"/>
                </a:cubicBezTo>
                <a:lnTo>
                  <a:pt x="7777" y="15056"/>
                </a:lnTo>
                <a:cubicBezTo>
                  <a:pt x="7617" y="15081"/>
                  <a:pt x="7364" y="15364"/>
                  <a:pt x="7300" y="15448"/>
                </a:cubicBezTo>
                <a:cubicBezTo>
                  <a:pt x="7219" y="15555"/>
                  <a:pt x="7154" y="15674"/>
                  <a:pt x="7099" y="15795"/>
                </a:cubicBezTo>
                <a:cubicBezTo>
                  <a:pt x="6985" y="16025"/>
                  <a:pt x="6834" y="16759"/>
                  <a:pt x="6970" y="16975"/>
                </a:cubicBezTo>
                <a:cubicBezTo>
                  <a:pt x="7028" y="17070"/>
                  <a:pt x="7098" y="17106"/>
                  <a:pt x="7173" y="17106"/>
                </a:cubicBezTo>
                <a:cubicBezTo>
                  <a:pt x="7353" y="17106"/>
                  <a:pt x="7559" y="16893"/>
                  <a:pt x="7669" y="16762"/>
                </a:cubicBezTo>
                <a:cubicBezTo>
                  <a:pt x="7702" y="16995"/>
                  <a:pt x="7771" y="17266"/>
                  <a:pt x="7989" y="17394"/>
                </a:cubicBezTo>
                <a:cubicBezTo>
                  <a:pt x="8062" y="17433"/>
                  <a:pt x="8128" y="17450"/>
                  <a:pt x="8187" y="17450"/>
                </a:cubicBezTo>
                <a:cubicBezTo>
                  <a:pt x="8511" y="17450"/>
                  <a:pt x="8613" y="16918"/>
                  <a:pt x="8664" y="16630"/>
                </a:cubicBezTo>
                <a:cubicBezTo>
                  <a:pt x="8762" y="16763"/>
                  <a:pt x="8911" y="16871"/>
                  <a:pt x="9064" y="16871"/>
                </a:cubicBezTo>
                <a:cubicBezTo>
                  <a:pt x="9139" y="16871"/>
                  <a:pt x="9215" y="16845"/>
                  <a:pt x="9287" y="16783"/>
                </a:cubicBezTo>
                <a:cubicBezTo>
                  <a:pt x="9476" y="16604"/>
                  <a:pt x="9521" y="16319"/>
                  <a:pt x="9531" y="16069"/>
                </a:cubicBezTo>
                <a:cubicBezTo>
                  <a:pt x="9545" y="15697"/>
                  <a:pt x="9389" y="15330"/>
                  <a:pt x="9161" y="15044"/>
                </a:cubicBezTo>
                <a:cubicBezTo>
                  <a:pt x="9045" y="14905"/>
                  <a:pt x="8907" y="14789"/>
                  <a:pt x="8755" y="14692"/>
                </a:cubicBezTo>
                <a:cubicBezTo>
                  <a:pt x="8759" y="14685"/>
                  <a:pt x="8761" y="14679"/>
                  <a:pt x="8761" y="14672"/>
                </a:cubicBezTo>
                <a:cubicBezTo>
                  <a:pt x="8780" y="14429"/>
                  <a:pt x="8791" y="14188"/>
                  <a:pt x="8799" y="13946"/>
                </a:cubicBezTo>
                <a:cubicBezTo>
                  <a:pt x="8808" y="13660"/>
                  <a:pt x="8820" y="13377"/>
                  <a:pt x="8823" y="13092"/>
                </a:cubicBezTo>
                <a:cubicBezTo>
                  <a:pt x="8825" y="13018"/>
                  <a:pt x="8825" y="12947"/>
                  <a:pt x="8821" y="12873"/>
                </a:cubicBezTo>
                <a:lnTo>
                  <a:pt x="8821" y="12873"/>
                </a:lnTo>
                <a:cubicBezTo>
                  <a:pt x="8840" y="12888"/>
                  <a:pt x="8857" y="12904"/>
                  <a:pt x="8873" y="12920"/>
                </a:cubicBezTo>
                <a:cubicBezTo>
                  <a:pt x="8991" y="13033"/>
                  <a:pt x="9116" y="13144"/>
                  <a:pt x="9270" y="13198"/>
                </a:cubicBezTo>
                <a:cubicBezTo>
                  <a:pt x="9333" y="13220"/>
                  <a:pt x="9391" y="13229"/>
                  <a:pt x="9445" y="13229"/>
                </a:cubicBezTo>
                <a:cubicBezTo>
                  <a:pt x="9798" y="13229"/>
                  <a:pt x="9945" y="12802"/>
                  <a:pt x="9895" y="12459"/>
                </a:cubicBezTo>
                <a:cubicBezTo>
                  <a:pt x="9815" y="11838"/>
                  <a:pt x="9439" y="11144"/>
                  <a:pt x="8787" y="10999"/>
                </a:cubicBezTo>
                <a:cubicBezTo>
                  <a:pt x="8741" y="10995"/>
                  <a:pt x="8659" y="10976"/>
                  <a:pt x="8587" y="10976"/>
                </a:cubicBezTo>
                <a:cubicBezTo>
                  <a:pt x="8575" y="10976"/>
                  <a:pt x="8563" y="10977"/>
                  <a:pt x="8552" y="10978"/>
                </a:cubicBezTo>
                <a:cubicBezTo>
                  <a:pt x="8550" y="10974"/>
                  <a:pt x="8550" y="10972"/>
                  <a:pt x="8549" y="10970"/>
                </a:cubicBezTo>
                <a:cubicBezTo>
                  <a:pt x="8463" y="10705"/>
                  <a:pt x="8358" y="10444"/>
                  <a:pt x="8190" y="10225"/>
                </a:cubicBezTo>
                <a:cubicBezTo>
                  <a:pt x="8024" y="10012"/>
                  <a:pt x="7837" y="9808"/>
                  <a:pt x="7596" y="9682"/>
                </a:cubicBezTo>
                <a:cubicBezTo>
                  <a:pt x="7427" y="9586"/>
                  <a:pt x="7250" y="9537"/>
                  <a:pt x="7079" y="9537"/>
                </a:cubicBezTo>
                <a:cubicBezTo>
                  <a:pt x="6842" y="9537"/>
                  <a:pt x="6615" y="9630"/>
                  <a:pt x="6433" y="9819"/>
                </a:cubicBezTo>
                <a:cubicBezTo>
                  <a:pt x="6448" y="9718"/>
                  <a:pt x="6461" y="9615"/>
                  <a:pt x="6475" y="9513"/>
                </a:cubicBezTo>
                <a:cubicBezTo>
                  <a:pt x="6652" y="8125"/>
                  <a:pt x="6908" y="6748"/>
                  <a:pt x="7137" y="5368"/>
                </a:cubicBezTo>
                <a:cubicBezTo>
                  <a:pt x="7173" y="5166"/>
                  <a:pt x="7207" y="4965"/>
                  <a:pt x="7245" y="4762"/>
                </a:cubicBezTo>
                <a:lnTo>
                  <a:pt x="7245" y="4760"/>
                </a:lnTo>
                <a:lnTo>
                  <a:pt x="7245" y="4759"/>
                </a:lnTo>
                <a:cubicBezTo>
                  <a:pt x="7327" y="5323"/>
                  <a:pt x="7582" y="6101"/>
                  <a:pt x="8121" y="6366"/>
                </a:cubicBezTo>
                <a:cubicBezTo>
                  <a:pt x="8175" y="6379"/>
                  <a:pt x="8225" y="6386"/>
                  <a:pt x="8271" y="6386"/>
                </a:cubicBezTo>
                <a:cubicBezTo>
                  <a:pt x="8875" y="6386"/>
                  <a:pt x="8805" y="5268"/>
                  <a:pt x="8739" y="4839"/>
                </a:cubicBezTo>
                <a:cubicBezTo>
                  <a:pt x="8684" y="4425"/>
                  <a:pt x="8567" y="4019"/>
                  <a:pt x="8366" y="3653"/>
                </a:cubicBezTo>
                <a:cubicBezTo>
                  <a:pt x="8239" y="3421"/>
                  <a:pt x="8053" y="3220"/>
                  <a:pt x="7827" y="3084"/>
                </a:cubicBezTo>
                <a:cubicBezTo>
                  <a:pt x="7795" y="3065"/>
                  <a:pt x="7740" y="3040"/>
                  <a:pt x="7685" y="3021"/>
                </a:cubicBezTo>
                <a:cubicBezTo>
                  <a:pt x="7743" y="2858"/>
                  <a:pt x="7810" y="2701"/>
                  <a:pt x="7889" y="2548"/>
                </a:cubicBezTo>
                <a:cubicBezTo>
                  <a:pt x="8072" y="2211"/>
                  <a:pt x="8300" y="1893"/>
                  <a:pt x="8582" y="1631"/>
                </a:cubicBezTo>
                <a:cubicBezTo>
                  <a:pt x="8778" y="1447"/>
                  <a:pt x="8981" y="1328"/>
                  <a:pt x="9220" y="1328"/>
                </a:cubicBezTo>
                <a:cubicBezTo>
                  <a:pt x="9303" y="1328"/>
                  <a:pt x="9391" y="1342"/>
                  <a:pt x="9484" y="1373"/>
                </a:cubicBezTo>
                <a:cubicBezTo>
                  <a:pt x="9687" y="1445"/>
                  <a:pt x="9869" y="1565"/>
                  <a:pt x="10033" y="1704"/>
                </a:cubicBezTo>
                <a:lnTo>
                  <a:pt x="10034" y="1704"/>
                </a:lnTo>
                <a:cubicBezTo>
                  <a:pt x="10015" y="1713"/>
                  <a:pt x="9997" y="1728"/>
                  <a:pt x="9978" y="1749"/>
                </a:cubicBezTo>
                <a:cubicBezTo>
                  <a:pt x="9855" y="1869"/>
                  <a:pt x="9774" y="2022"/>
                  <a:pt x="9696" y="2175"/>
                </a:cubicBezTo>
                <a:cubicBezTo>
                  <a:pt x="9611" y="2355"/>
                  <a:pt x="9530" y="2537"/>
                  <a:pt x="9471" y="2727"/>
                </a:cubicBezTo>
                <a:cubicBezTo>
                  <a:pt x="9416" y="2914"/>
                  <a:pt x="9348" y="3108"/>
                  <a:pt x="9372" y="3305"/>
                </a:cubicBezTo>
                <a:cubicBezTo>
                  <a:pt x="9400" y="3473"/>
                  <a:pt x="9498" y="3647"/>
                  <a:pt x="9669" y="3700"/>
                </a:cubicBezTo>
                <a:cubicBezTo>
                  <a:pt x="9725" y="3723"/>
                  <a:pt x="9782" y="3733"/>
                  <a:pt x="9837" y="3733"/>
                </a:cubicBezTo>
                <a:cubicBezTo>
                  <a:pt x="10030" y="3733"/>
                  <a:pt x="10213" y="3612"/>
                  <a:pt x="10344" y="3469"/>
                </a:cubicBezTo>
                <a:cubicBezTo>
                  <a:pt x="10497" y="3313"/>
                  <a:pt x="10636" y="3142"/>
                  <a:pt x="10759" y="2961"/>
                </a:cubicBezTo>
                <a:lnTo>
                  <a:pt x="10760" y="2963"/>
                </a:lnTo>
                <a:cubicBezTo>
                  <a:pt x="10848" y="3283"/>
                  <a:pt x="10893" y="3618"/>
                  <a:pt x="10930" y="3947"/>
                </a:cubicBezTo>
                <a:cubicBezTo>
                  <a:pt x="10930" y="3949"/>
                  <a:pt x="10931" y="3949"/>
                  <a:pt x="10931" y="3950"/>
                </a:cubicBezTo>
                <a:cubicBezTo>
                  <a:pt x="10843" y="3980"/>
                  <a:pt x="10747" y="4047"/>
                  <a:pt x="10700" y="4080"/>
                </a:cubicBezTo>
                <a:cubicBezTo>
                  <a:pt x="10370" y="4341"/>
                  <a:pt x="10042" y="4639"/>
                  <a:pt x="9870" y="5031"/>
                </a:cubicBezTo>
                <a:cubicBezTo>
                  <a:pt x="9752" y="5326"/>
                  <a:pt x="9599" y="5879"/>
                  <a:pt x="9863" y="6129"/>
                </a:cubicBezTo>
                <a:cubicBezTo>
                  <a:pt x="9912" y="6170"/>
                  <a:pt x="9972" y="6186"/>
                  <a:pt x="10033" y="6186"/>
                </a:cubicBezTo>
                <a:cubicBezTo>
                  <a:pt x="10091" y="6186"/>
                  <a:pt x="10149" y="6172"/>
                  <a:pt x="10202" y="6152"/>
                </a:cubicBezTo>
                <a:cubicBezTo>
                  <a:pt x="10370" y="6088"/>
                  <a:pt x="10476" y="5936"/>
                  <a:pt x="10590" y="5808"/>
                </a:cubicBezTo>
                <a:lnTo>
                  <a:pt x="10590" y="5808"/>
                </a:lnTo>
                <a:cubicBezTo>
                  <a:pt x="10561" y="6212"/>
                  <a:pt x="10536" y="6833"/>
                  <a:pt x="11040" y="6942"/>
                </a:cubicBezTo>
                <a:cubicBezTo>
                  <a:pt x="11425" y="6930"/>
                  <a:pt x="11544" y="6439"/>
                  <a:pt x="11654" y="6144"/>
                </a:cubicBezTo>
                <a:cubicBezTo>
                  <a:pt x="11736" y="6403"/>
                  <a:pt x="11971" y="6843"/>
                  <a:pt x="12270" y="6843"/>
                </a:cubicBezTo>
                <a:cubicBezTo>
                  <a:pt x="12335" y="6843"/>
                  <a:pt x="12403" y="6823"/>
                  <a:pt x="12473" y="6775"/>
                </a:cubicBezTo>
                <a:cubicBezTo>
                  <a:pt x="12567" y="6710"/>
                  <a:pt x="12661" y="6630"/>
                  <a:pt x="12695" y="6517"/>
                </a:cubicBezTo>
                <a:cubicBezTo>
                  <a:pt x="12794" y="6211"/>
                  <a:pt x="12722" y="5884"/>
                  <a:pt x="12678" y="5574"/>
                </a:cubicBezTo>
                <a:lnTo>
                  <a:pt x="12678" y="5574"/>
                </a:lnTo>
                <a:cubicBezTo>
                  <a:pt x="12792" y="5644"/>
                  <a:pt x="12910" y="5677"/>
                  <a:pt x="13019" y="5677"/>
                </a:cubicBezTo>
                <a:cubicBezTo>
                  <a:pt x="13310" y="5677"/>
                  <a:pt x="13535" y="5444"/>
                  <a:pt x="13433" y="5069"/>
                </a:cubicBezTo>
                <a:cubicBezTo>
                  <a:pt x="13277" y="4555"/>
                  <a:pt x="12745" y="4244"/>
                  <a:pt x="12245" y="4137"/>
                </a:cubicBezTo>
                <a:cubicBezTo>
                  <a:pt x="12240" y="4136"/>
                  <a:pt x="12236" y="4135"/>
                  <a:pt x="12231" y="4135"/>
                </a:cubicBezTo>
                <a:cubicBezTo>
                  <a:pt x="12225" y="4135"/>
                  <a:pt x="12219" y="4136"/>
                  <a:pt x="12213" y="4137"/>
                </a:cubicBezTo>
                <a:cubicBezTo>
                  <a:pt x="12163" y="3611"/>
                  <a:pt x="12127" y="3080"/>
                  <a:pt x="11999" y="2565"/>
                </a:cubicBezTo>
                <a:cubicBezTo>
                  <a:pt x="11802" y="1843"/>
                  <a:pt x="11491" y="1085"/>
                  <a:pt x="10858" y="637"/>
                </a:cubicBezTo>
                <a:cubicBezTo>
                  <a:pt x="10377" y="283"/>
                  <a:pt x="9788" y="1"/>
                  <a:pt x="9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p:nvPr/>
        </p:nvSpPr>
        <p:spPr>
          <a:xfrm>
            <a:off x="1701949" y="4063622"/>
            <a:ext cx="777069" cy="1098766"/>
          </a:xfrm>
          <a:custGeom>
            <a:avLst/>
            <a:gdLst/>
            <a:ahLst/>
            <a:cxnLst/>
            <a:rect l="l" t="t" r="r" b="b"/>
            <a:pathLst>
              <a:path w="15370" h="21733" extrusionOk="0">
                <a:moveTo>
                  <a:pt x="6273" y="3799"/>
                </a:moveTo>
                <a:cubicBezTo>
                  <a:pt x="6275" y="3799"/>
                  <a:pt x="6278" y="3799"/>
                  <a:pt x="6280" y="3799"/>
                </a:cubicBezTo>
                <a:cubicBezTo>
                  <a:pt x="6173" y="4003"/>
                  <a:pt x="6073" y="4211"/>
                  <a:pt x="5974" y="4419"/>
                </a:cubicBezTo>
                <a:cubicBezTo>
                  <a:pt x="5940" y="4430"/>
                  <a:pt x="5906" y="4442"/>
                  <a:pt x="5873" y="4449"/>
                </a:cubicBezTo>
                <a:cubicBezTo>
                  <a:pt x="5495" y="4560"/>
                  <a:pt x="5119" y="4672"/>
                  <a:pt x="4741" y="4781"/>
                </a:cubicBezTo>
                <a:cubicBezTo>
                  <a:pt x="4478" y="4857"/>
                  <a:pt x="4213" y="4927"/>
                  <a:pt x="3949" y="4996"/>
                </a:cubicBezTo>
                <a:cubicBezTo>
                  <a:pt x="3958" y="4878"/>
                  <a:pt x="4006" y="4760"/>
                  <a:pt x="4073" y="4662"/>
                </a:cubicBezTo>
                <a:cubicBezTo>
                  <a:pt x="4460" y="4091"/>
                  <a:pt x="5599" y="3799"/>
                  <a:pt x="6273" y="3799"/>
                </a:cubicBezTo>
                <a:close/>
                <a:moveTo>
                  <a:pt x="5869" y="4644"/>
                </a:moveTo>
                <a:lnTo>
                  <a:pt x="5869" y="4644"/>
                </a:lnTo>
                <a:cubicBezTo>
                  <a:pt x="5838" y="4710"/>
                  <a:pt x="5808" y="4775"/>
                  <a:pt x="5777" y="4841"/>
                </a:cubicBezTo>
                <a:cubicBezTo>
                  <a:pt x="5664" y="5086"/>
                  <a:pt x="5561" y="5336"/>
                  <a:pt x="5465" y="5587"/>
                </a:cubicBezTo>
                <a:cubicBezTo>
                  <a:pt x="5273" y="5618"/>
                  <a:pt x="5071" y="5641"/>
                  <a:pt x="4878" y="5641"/>
                </a:cubicBezTo>
                <a:cubicBezTo>
                  <a:pt x="4514" y="5641"/>
                  <a:pt x="4184" y="5559"/>
                  <a:pt x="4024" y="5292"/>
                </a:cubicBezTo>
                <a:cubicBezTo>
                  <a:pt x="3999" y="5256"/>
                  <a:pt x="3982" y="5217"/>
                  <a:pt x="3970" y="5178"/>
                </a:cubicBezTo>
                <a:cubicBezTo>
                  <a:pt x="4605" y="5008"/>
                  <a:pt x="5238" y="4827"/>
                  <a:pt x="5869" y="4644"/>
                </a:cubicBezTo>
                <a:close/>
                <a:moveTo>
                  <a:pt x="7975" y="4769"/>
                </a:moveTo>
                <a:cubicBezTo>
                  <a:pt x="8090" y="4821"/>
                  <a:pt x="8184" y="4914"/>
                  <a:pt x="8279" y="4996"/>
                </a:cubicBezTo>
                <a:cubicBezTo>
                  <a:pt x="8737" y="5461"/>
                  <a:pt x="9457" y="6233"/>
                  <a:pt x="9328" y="6933"/>
                </a:cubicBezTo>
                <a:cubicBezTo>
                  <a:pt x="9322" y="6966"/>
                  <a:pt x="9311" y="6997"/>
                  <a:pt x="9299" y="7026"/>
                </a:cubicBezTo>
                <a:cubicBezTo>
                  <a:pt x="9286" y="7010"/>
                  <a:pt x="9273" y="6995"/>
                  <a:pt x="9259" y="6983"/>
                </a:cubicBezTo>
                <a:cubicBezTo>
                  <a:pt x="9135" y="6856"/>
                  <a:pt x="9009" y="6732"/>
                  <a:pt x="8883" y="6607"/>
                </a:cubicBezTo>
                <a:cubicBezTo>
                  <a:pt x="8557" y="6292"/>
                  <a:pt x="8239" y="5967"/>
                  <a:pt x="7932" y="5633"/>
                </a:cubicBezTo>
                <a:cubicBezTo>
                  <a:pt x="7842" y="5539"/>
                  <a:pt x="7751" y="5446"/>
                  <a:pt x="7656" y="5356"/>
                </a:cubicBezTo>
                <a:cubicBezTo>
                  <a:pt x="7757" y="5160"/>
                  <a:pt x="7863" y="4965"/>
                  <a:pt x="7971" y="4773"/>
                </a:cubicBezTo>
                <a:cubicBezTo>
                  <a:pt x="7972" y="4771"/>
                  <a:pt x="7973" y="4770"/>
                  <a:pt x="7975" y="4769"/>
                </a:cubicBezTo>
                <a:close/>
                <a:moveTo>
                  <a:pt x="7574" y="5518"/>
                </a:moveTo>
                <a:cubicBezTo>
                  <a:pt x="7979" y="5921"/>
                  <a:pt x="8354" y="6352"/>
                  <a:pt x="8771" y="6744"/>
                </a:cubicBezTo>
                <a:cubicBezTo>
                  <a:pt x="8888" y="6861"/>
                  <a:pt x="9005" y="6978"/>
                  <a:pt x="9121" y="7094"/>
                </a:cubicBezTo>
                <a:cubicBezTo>
                  <a:pt x="9144" y="7119"/>
                  <a:pt x="9171" y="7151"/>
                  <a:pt x="9201" y="7172"/>
                </a:cubicBezTo>
                <a:cubicBezTo>
                  <a:pt x="9109" y="7262"/>
                  <a:pt x="8981" y="7309"/>
                  <a:pt x="8846" y="7309"/>
                </a:cubicBezTo>
                <a:cubicBezTo>
                  <a:pt x="8786" y="7309"/>
                  <a:pt x="8725" y="7300"/>
                  <a:pt x="8665" y="7281"/>
                </a:cubicBezTo>
                <a:cubicBezTo>
                  <a:pt x="8396" y="7207"/>
                  <a:pt x="8166" y="7038"/>
                  <a:pt x="7968" y="6847"/>
                </a:cubicBezTo>
                <a:cubicBezTo>
                  <a:pt x="7828" y="6712"/>
                  <a:pt x="7687" y="6554"/>
                  <a:pt x="7569" y="6406"/>
                </a:cubicBezTo>
                <a:cubicBezTo>
                  <a:pt x="7516" y="6338"/>
                  <a:pt x="7462" y="6270"/>
                  <a:pt x="7423" y="6207"/>
                </a:cubicBezTo>
                <a:cubicBezTo>
                  <a:pt x="7394" y="6161"/>
                  <a:pt x="7364" y="6087"/>
                  <a:pt x="7312" y="6069"/>
                </a:cubicBezTo>
                <a:cubicBezTo>
                  <a:pt x="7395" y="5884"/>
                  <a:pt x="7483" y="5699"/>
                  <a:pt x="7574" y="5518"/>
                </a:cubicBezTo>
                <a:close/>
                <a:moveTo>
                  <a:pt x="1821" y="10965"/>
                </a:moveTo>
                <a:lnTo>
                  <a:pt x="1821" y="10965"/>
                </a:lnTo>
                <a:cubicBezTo>
                  <a:pt x="1778" y="11120"/>
                  <a:pt x="1738" y="11276"/>
                  <a:pt x="1704" y="11434"/>
                </a:cubicBezTo>
                <a:cubicBezTo>
                  <a:pt x="1693" y="11431"/>
                  <a:pt x="1681" y="11430"/>
                  <a:pt x="1669" y="11430"/>
                </a:cubicBezTo>
                <a:cubicBezTo>
                  <a:pt x="1645" y="11430"/>
                  <a:pt x="1621" y="11435"/>
                  <a:pt x="1599" y="11441"/>
                </a:cubicBezTo>
                <a:cubicBezTo>
                  <a:pt x="1410" y="11500"/>
                  <a:pt x="1238" y="11601"/>
                  <a:pt x="1064" y="11697"/>
                </a:cubicBezTo>
                <a:cubicBezTo>
                  <a:pt x="795" y="11854"/>
                  <a:pt x="525" y="12010"/>
                  <a:pt x="261" y="12173"/>
                </a:cubicBezTo>
                <a:cubicBezTo>
                  <a:pt x="235" y="12189"/>
                  <a:pt x="210" y="12205"/>
                  <a:pt x="184" y="12220"/>
                </a:cubicBezTo>
                <a:cubicBezTo>
                  <a:pt x="203" y="12055"/>
                  <a:pt x="256" y="11894"/>
                  <a:pt x="345" y="11754"/>
                </a:cubicBezTo>
                <a:cubicBezTo>
                  <a:pt x="465" y="11573"/>
                  <a:pt x="649" y="11448"/>
                  <a:pt x="828" y="11331"/>
                </a:cubicBezTo>
                <a:cubicBezTo>
                  <a:pt x="1130" y="11148"/>
                  <a:pt x="1462" y="10981"/>
                  <a:pt x="1821" y="10965"/>
                </a:cubicBezTo>
                <a:close/>
                <a:moveTo>
                  <a:pt x="1667" y="11621"/>
                </a:moveTo>
                <a:cubicBezTo>
                  <a:pt x="1629" y="11816"/>
                  <a:pt x="1596" y="12013"/>
                  <a:pt x="1567" y="12208"/>
                </a:cubicBezTo>
                <a:cubicBezTo>
                  <a:pt x="1305" y="12444"/>
                  <a:pt x="882" y="12705"/>
                  <a:pt x="531" y="12705"/>
                </a:cubicBezTo>
                <a:cubicBezTo>
                  <a:pt x="509" y="12705"/>
                  <a:pt x="487" y="12704"/>
                  <a:pt x="466" y="12702"/>
                </a:cubicBezTo>
                <a:cubicBezTo>
                  <a:pt x="339" y="12687"/>
                  <a:pt x="194" y="12625"/>
                  <a:pt x="181" y="12480"/>
                </a:cubicBezTo>
                <a:cubicBezTo>
                  <a:pt x="180" y="12468"/>
                  <a:pt x="181" y="12454"/>
                  <a:pt x="180" y="12440"/>
                </a:cubicBezTo>
                <a:cubicBezTo>
                  <a:pt x="475" y="12254"/>
                  <a:pt x="778" y="12077"/>
                  <a:pt x="1081" y="11902"/>
                </a:cubicBezTo>
                <a:cubicBezTo>
                  <a:pt x="1269" y="11795"/>
                  <a:pt x="1460" y="11681"/>
                  <a:pt x="1667" y="11621"/>
                </a:cubicBezTo>
                <a:close/>
                <a:moveTo>
                  <a:pt x="2935" y="11705"/>
                </a:moveTo>
                <a:cubicBezTo>
                  <a:pt x="2967" y="11731"/>
                  <a:pt x="2997" y="11756"/>
                  <a:pt x="3027" y="11782"/>
                </a:cubicBezTo>
                <a:cubicBezTo>
                  <a:pt x="3350" y="12090"/>
                  <a:pt x="3638" y="12716"/>
                  <a:pt x="3555" y="13164"/>
                </a:cubicBezTo>
                <a:cubicBezTo>
                  <a:pt x="3552" y="13179"/>
                  <a:pt x="3547" y="13189"/>
                  <a:pt x="3544" y="13203"/>
                </a:cubicBezTo>
                <a:cubicBezTo>
                  <a:pt x="3531" y="13190"/>
                  <a:pt x="3518" y="13180"/>
                  <a:pt x="3507" y="13170"/>
                </a:cubicBezTo>
                <a:cubicBezTo>
                  <a:pt x="3447" y="13115"/>
                  <a:pt x="3388" y="13060"/>
                  <a:pt x="3329" y="13004"/>
                </a:cubicBezTo>
                <a:cubicBezTo>
                  <a:pt x="3131" y="12807"/>
                  <a:pt x="2922" y="12607"/>
                  <a:pt x="2721" y="12416"/>
                </a:cubicBezTo>
                <a:cubicBezTo>
                  <a:pt x="2778" y="12174"/>
                  <a:pt x="2851" y="11937"/>
                  <a:pt x="2935" y="11705"/>
                </a:cubicBezTo>
                <a:close/>
                <a:moveTo>
                  <a:pt x="2675" y="12616"/>
                </a:moveTo>
                <a:cubicBezTo>
                  <a:pt x="2857" y="12793"/>
                  <a:pt x="3038" y="12968"/>
                  <a:pt x="3218" y="13144"/>
                </a:cubicBezTo>
                <a:cubicBezTo>
                  <a:pt x="3295" y="13217"/>
                  <a:pt x="3374" y="13289"/>
                  <a:pt x="3454" y="13359"/>
                </a:cubicBezTo>
                <a:cubicBezTo>
                  <a:pt x="3456" y="13362"/>
                  <a:pt x="3461" y="13365"/>
                  <a:pt x="3464" y="13368"/>
                </a:cubicBezTo>
                <a:cubicBezTo>
                  <a:pt x="3400" y="13449"/>
                  <a:pt x="3315" y="13481"/>
                  <a:pt x="3218" y="13481"/>
                </a:cubicBezTo>
                <a:cubicBezTo>
                  <a:pt x="3021" y="13481"/>
                  <a:pt x="2778" y="13347"/>
                  <a:pt x="2582" y="13212"/>
                </a:cubicBezTo>
                <a:cubicBezTo>
                  <a:pt x="2605" y="13013"/>
                  <a:pt x="2635" y="12814"/>
                  <a:pt x="2675" y="12616"/>
                </a:cubicBezTo>
                <a:close/>
                <a:moveTo>
                  <a:pt x="8609" y="12949"/>
                </a:moveTo>
                <a:cubicBezTo>
                  <a:pt x="8991" y="12949"/>
                  <a:pt x="9376" y="13036"/>
                  <a:pt x="9678" y="13260"/>
                </a:cubicBezTo>
                <a:cubicBezTo>
                  <a:pt x="9866" y="13391"/>
                  <a:pt x="10076" y="13656"/>
                  <a:pt x="10127" y="13910"/>
                </a:cubicBezTo>
                <a:cubicBezTo>
                  <a:pt x="10073" y="13896"/>
                  <a:pt x="10014" y="13894"/>
                  <a:pt x="9958" y="13881"/>
                </a:cubicBezTo>
                <a:cubicBezTo>
                  <a:pt x="9687" y="13827"/>
                  <a:pt x="9404" y="13740"/>
                  <a:pt x="9143" y="13675"/>
                </a:cubicBezTo>
                <a:cubicBezTo>
                  <a:pt x="8979" y="13632"/>
                  <a:pt x="8816" y="13584"/>
                  <a:pt x="8654" y="13533"/>
                </a:cubicBezTo>
                <a:cubicBezTo>
                  <a:pt x="8537" y="13498"/>
                  <a:pt x="8419" y="13461"/>
                  <a:pt x="8305" y="13418"/>
                </a:cubicBezTo>
                <a:cubicBezTo>
                  <a:pt x="8296" y="13415"/>
                  <a:pt x="8287" y="13413"/>
                  <a:pt x="8278" y="13413"/>
                </a:cubicBezTo>
                <a:cubicBezTo>
                  <a:pt x="8263" y="13413"/>
                  <a:pt x="8248" y="13418"/>
                  <a:pt x="8234" y="13426"/>
                </a:cubicBezTo>
                <a:cubicBezTo>
                  <a:pt x="8162" y="13287"/>
                  <a:pt x="8082" y="13152"/>
                  <a:pt x="7998" y="13021"/>
                </a:cubicBezTo>
                <a:cubicBezTo>
                  <a:pt x="8005" y="13018"/>
                  <a:pt x="8013" y="13015"/>
                  <a:pt x="8021" y="13014"/>
                </a:cubicBezTo>
                <a:cubicBezTo>
                  <a:pt x="8208" y="12973"/>
                  <a:pt x="8408" y="12949"/>
                  <a:pt x="8609" y="12949"/>
                </a:cubicBezTo>
                <a:close/>
                <a:moveTo>
                  <a:pt x="4382" y="8341"/>
                </a:moveTo>
                <a:cubicBezTo>
                  <a:pt x="4478" y="8341"/>
                  <a:pt x="4574" y="8354"/>
                  <a:pt x="4666" y="8384"/>
                </a:cubicBezTo>
                <a:cubicBezTo>
                  <a:pt x="4655" y="8440"/>
                  <a:pt x="4642" y="8494"/>
                  <a:pt x="4630" y="8549"/>
                </a:cubicBezTo>
                <a:cubicBezTo>
                  <a:pt x="4541" y="9022"/>
                  <a:pt x="4471" y="9496"/>
                  <a:pt x="4406" y="9972"/>
                </a:cubicBezTo>
                <a:cubicBezTo>
                  <a:pt x="4240" y="10000"/>
                  <a:pt x="4022" y="10094"/>
                  <a:pt x="3948" y="10130"/>
                </a:cubicBezTo>
                <a:cubicBezTo>
                  <a:pt x="3389" y="10425"/>
                  <a:pt x="3076" y="10885"/>
                  <a:pt x="2859" y="11433"/>
                </a:cubicBezTo>
                <a:cubicBezTo>
                  <a:pt x="2859" y="11433"/>
                  <a:pt x="2858" y="11432"/>
                  <a:pt x="2858" y="11432"/>
                </a:cubicBezTo>
                <a:cubicBezTo>
                  <a:pt x="2848" y="11452"/>
                  <a:pt x="2842" y="11474"/>
                  <a:pt x="2833" y="11495"/>
                </a:cubicBezTo>
                <a:cubicBezTo>
                  <a:pt x="2825" y="11516"/>
                  <a:pt x="2817" y="11538"/>
                  <a:pt x="2809" y="11560"/>
                </a:cubicBezTo>
                <a:cubicBezTo>
                  <a:pt x="2805" y="11574"/>
                  <a:pt x="2799" y="11588"/>
                  <a:pt x="2793" y="11603"/>
                </a:cubicBezTo>
                <a:lnTo>
                  <a:pt x="2794" y="11603"/>
                </a:lnTo>
                <a:cubicBezTo>
                  <a:pt x="2773" y="11663"/>
                  <a:pt x="2753" y="11723"/>
                  <a:pt x="2733" y="11785"/>
                </a:cubicBezTo>
                <a:cubicBezTo>
                  <a:pt x="2678" y="11950"/>
                  <a:pt x="2631" y="12118"/>
                  <a:pt x="2590" y="12286"/>
                </a:cubicBezTo>
                <a:lnTo>
                  <a:pt x="2588" y="12285"/>
                </a:lnTo>
                <a:cubicBezTo>
                  <a:pt x="2575" y="12335"/>
                  <a:pt x="2564" y="12384"/>
                  <a:pt x="2553" y="12435"/>
                </a:cubicBezTo>
                <a:cubicBezTo>
                  <a:pt x="2551" y="12448"/>
                  <a:pt x="2547" y="12461"/>
                  <a:pt x="2544" y="12473"/>
                </a:cubicBezTo>
                <a:cubicBezTo>
                  <a:pt x="2544" y="12478"/>
                  <a:pt x="2542" y="12481"/>
                  <a:pt x="2541" y="12486"/>
                </a:cubicBezTo>
                <a:cubicBezTo>
                  <a:pt x="2497" y="12692"/>
                  <a:pt x="2463" y="12898"/>
                  <a:pt x="2435" y="13107"/>
                </a:cubicBezTo>
                <a:cubicBezTo>
                  <a:pt x="2435" y="13107"/>
                  <a:pt x="2434" y="13106"/>
                  <a:pt x="2434" y="13106"/>
                </a:cubicBezTo>
                <a:cubicBezTo>
                  <a:pt x="2433" y="13117"/>
                  <a:pt x="2432" y="13127"/>
                  <a:pt x="2430" y="13137"/>
                </a:cubicBezTo>
                <a:cubicBezTo>
                  <a:pt x="2428" y="13153"/>
                  <a:pt x="2427" y="13168"/>
                  <a:pt x="2425" y="13185"/>
                </a:cubicBezTo>
                <a:cubicBezTo>
                  <a:pt x="2420" y="13219"/>
                  <a:pt x="2415" y="13255"/>
                  <a:pt x="2412" y="13291"/>
                </a:cubicBezTo>
                <a:cubicBezTo>
                  <a:pt x="2412" y="13291"/>
                  <a:pt x="2413" y="13291"/>
                  <a:pt x="2413" y="13292"/>
                </a:cubicBezTo>
                <a:cubicBezTo>
                  <a:pt x="2374" y="13648"/>
                  <a:pt x="2357" y="14007"/>
                  <a:pt x="2354" y="14365"/>
                </a:cubicBezTo>
                <a:lnTo>
                  <a:pt x="2353" y="14365"/>
                </a:lnTo>
                <a:cubicBezTo>
                  <a:pt x="2273" y="14338"/>
                  <a:pt x="2189" y="14323"/>
                  <a:pt x="2102" y="14323"/>
                </a:cubicBezTo>
                <a:cubicBezTo>
                  <a:pt x="2043" y="14323"/>
                  <a:pt x="1983" y="14330"/>
                  <a:pt x="1921" y="14344"/>
                </a:cubicBezTo>
                <a:cubicBezTo>
                  <a:pt x="1798" y="14368"/>
                  <a:pt x="1675" y="14405"/>
                  <a:pt x="1559" y="14454"/>
                </a:cubicBezTo>
                <a:cubicBezTo>
                  <a:pt x="1561" y="14238"/>
                  <a:pt x="1567" y="14022"/>
                  <a:pt x="1581" y="13806"/>
                </a:cubicBezTo>
                <a:cubicBezTo>
                  <a:pt x="1612" y="13291"/>
                  <a:pt x="1667" y="12777"/>
                  <a:pt x="1745" y="12267"/>
                </a:cubicBezTo>
                <a:cubicBezTo>
                  <a:pt x="1757" y="12246"/>
                  <a:pt x="1761" y="12224"/>
                  <a:pt x="1755" y="12203"/>
                </a:cubicBezTo>
                <a:cubicBezTo>
                  <a:pt x="1794" y="11944"/>
                  <a:pt x="1839" y="11687"/>
                  <a:pt x="1891" y="11431"/>
                </a:cubicBezTo>
                <a:cubicBezTo>
                  <a:pt x="2123" y="10215"/>
                  <a:pt x="2652" y="9052"/>
                  <a:pt x="3810" y="8475"/>
                </a:cubicBezTo>
                <a:cubicBezTo>
                  <a:pt x="3986" y="8396"/>
                  <a:pt x="4185" y="8341"/>
                  <a:pt x="4382" y="8341"/>
                </a:cubicBezTo>
                <a:close/>
                <a:moveTo>
                  <a:pt x="8333" y="13617"/>
                </a:moveTo>
                <a:lnTo>
                  <a:pt x="8333" y="13617"/>
                </a:lnTo>
                <a:cubicBezTo>
                  <a:pt x="8692" y="13742"/>
                  <a:pt x="9074" y="13845"/>
                  <a:pt x="9434" y="13940"/>
                </a:cubicBezTo>
                <a:cubicBezTo>
                  <a:pt x="9648" y="13996"/>
                  <a:pt x="9855" y="14058"/>
                  <a:pt x="10074" y="14084"/>
                </a:cubicBezTo>
                <a:cubicBezTo>
                  <a:pt x="10090" y="14086"/>
                  <a:pt x="10108" y="14089"/>
                  <a:pt x="10125" y="14089"/>
                </a:cubicBezTo>
                <a:cubicBezTo>
                  <a:pt x="10128" y="14089"/>
                  <a:pt x="10131" y="14089"/>
                  <a:pt x="10134" y="14089"/>
                </a:cubicBezTo>
                <a:lnTo>
                  <a:pt x="10134" y="14089"/>
                </a:lnTo>
                <a:cubicBezTo>
                  <a:pt x="10118" y="14192"/>
                  <a:pt x="10065" y="14286"/>
                  <a:pt x="9962" y="14361"/>
                </a:cubicBezTo>
                <a:cubicBezTo>
                  <a:pt x="9820" y="14433"/>
                  <a:pt x="9667" y="14461"/>
                  <a:pt x="9511" y="14461"/>
                </a:cubicBezTo>
                <a:cubicBezTo>
                  <a:pt x="9208" y="14461"/>
                  <a:pt x="8893" y="14355"/>
                  <a:pt x="8621" y="14254"/>
                </a:cubicBezTo>
                <a:cubicBezTo>
                  <a:pt x="8619" y="14253"/>
                  <a:pt x="8617" y="14253"/>
                  <a:pt x="8613" y="14253"/>
                </a:cubicBezTo>
                <a:cubicBezTo>
                  <a:pt x="8600" y="14220"/>
                  <a:pt x="8589" y="14187"/>
                  <a:pt x="8575" y="14155"/>
                </a:cubicBezTo>
                <a:cubicBezTo>
                  <a:pt x="8500" y="13976"/>
                  <a:pt x="8420" y="13794"/>
                  <a:pt x="8333" y="13617"/>
                </a:cubicBezTo>
                <a:close/>
                <a:moveTo>
                  <a:pt x="7401" y="14809"/>
                </a:moveTo>
                <a:cubicBezTo>
                  <a:pt x="7450" y="14905"/>
                  <a:pt x="7499" y="14999"/>
                  <a:pt x="7546" y="15089"/>
                </a:cubicBezTo>
                <a:cubicBezTo>
                  <a:pt x="7577" y="15151"/>
                  <a:pt x="7605" y="15217"/>
                  <a:pt x="7634" y="15282"/>
                </a:cubicBezTo>
                <a:cubicBezTo>
                  <a:pt x="7622" y="15292"/>
                  <a:pt x="7612" y="15304"/>
                  <a:pt x="7602" y="15314"/>
                </a:cubicBezTo>
                <a:cubicBezTo>
                  <a:pt x="7293" y="15662"/>
                  <a:pt x="7085" y="16084"/>
                  <a:pt x="6829" y="16470"/>
                </a:cubicBezTo>
                <a:cubicBezTo>
                  <a:pt x="6782" y="16542"/>
                  <a:pt x="6734" y="16613"/>
                  <a:pt x="6680" y="16680"/>
                </a:cubicBezTo>
                <a:cubicBezTo>
                  <a:pt x="6664" y="16701"/>
                  <a:pt x="6659" y="16724"/>
                  <a:pt x="6663" y="16745"/>
                </a:cubicBezTo>
                <a:cubicBezTo>
                  <a:pt x="6588" y="16664"/>
                  <a:pt x="6532" y="16532"/>
                  <a:pt x="6511" y="16328"/>
                </a:cubicBezTo>
                <a:cubicBezTo>
                  <a:pt x="6421" y="15766"/>
                  <a:pt x="6636" y="15324"/>
                  <a:pt x="7091" y="14995"/>
                </a:cubicBezTo>
                <a:cubicBezTo>
                  <a:pt x="7187" y="14921"/>
                  <a:pt x="7286" y="14849"/>
                  <a:pt x="7401" y="14809"/>
                </a:cubicBezTo>
                <a:close/>
                <a:moveTo>
                  <a:pt x="7716" y="15462"/>
                </a:moveTo>
                <a:cubicBezTo>
                  <a:pt x="7778" y="15615"/>
                  <a:pt x="7831" y="15771"/>
                  <a:pt x="7880" y="15930"/>
                </a:cubicBezTo>
                <a:cubicBezTo>
                  <a:pt x="7826" y="16049"/>
                  <a:pt x="7755" y="16167"/>
                  <a:pt x="7688" y="16269"/>
                </a:cubicBezTo>
                <a:cubicBezTo>
                  <a:pt x="7504" y="16560"/>
                  <a:pt x="7162" y="16845"/>
                  <a:pt x="6893" y="16845"/>
                </a:cubicBezTo>
                <a:cubicBezTo>
                  <a:pt x="6852" y="16845"/>
                  <a:pt x="6813" y="16838"/>
                  <a:pt x="6777" y="16825"/>
                </a:cubicBezTo>
                <a:cubicBezTo>
                  <a:pt x="6792" y="16820"/>
                  <a:pt x="6806" y="16813"/>
                  <a:pt x="6819" y="16797"/>
                </a:cubicBezTo>
                <a:cubicBezTo>
                  <a:pt x="7108" y="16415"/>
                  <a:pt x="7321" y="15980"/>
                  <a:pt x="7606" y="15596"/>
                </a:cubicBezTo>
                <a:cubicBezTo>
                  <a:pt x="7641" y="15550"/>
                  <a:pt x="7678" y="15506"/>
                  <a:pt x="7716" y="15462"/>
                </a:cubicBezTo>
                <a:close/>
                <a:moveTo>
                  <a:pt x="2039" y="14494"/>
                </a:moveTo>
                <a:cubicBezTo>
                  <a:pt x="2055" y="14508"/>
                  <a:pt x="2076" y="14515"/>
                  <a:pt x="2096" y="14515"/>
                </a:cubicBezTo>
                <a:cubicBezTo>
                  <a:pt x="2108" y="14515"/>
                  <a:pt x="2120" y="14513"/>
                  <a:pt x="2130" y="14508"/>
                </a:cubicBezTo>
                <a:cubicBezTo>
                  <a:pt x="2136" y="14508"/>
                  <a:pt x="2142" y="14508"/>
                  <a:pt x="2148" y="14508"/>
                </a:cubicBezTo>
                <a:cubicBezTo>
                  <a:pt x="2221" y="14508"/>
                  <a:pt x="2289" y="14528"/>
                  <a:pt x="2353" y="14558"/>
                </a:cubicBezTo>
                <a:cubicBezTo>
                  <a:pt x="2395" y="14577"/>
                  <a:pt x="2435" y="14602"/>
                  <a:pt x="2474" y="14626"/>
                </a:cubicBezTo>
                <a:cubicBezTo>
                  <a:pt x="2495" y="14640"/>
                  <a:pt x="2517" y="14654"/>
                  <a:pt x="2538" y="14667"/>
                </a:cubicBezTo>
                <a:cubicBezTo>
                  <a:pt x="2542" y="14671"/>
                  <a:pt x="2546" y="14674"/>
                  <a:pt x="2551" y="14677"/>
                </a:cubicBezTo>
                <a:cubicBezTo>
                  <a:pt x="2994" y="15007"/>
                  <a:pt x="3455" y="15878"/>
                  <a:pt x="3280" y="16427"/>
                </a:cubicBezTo>
                <a:cubicBezTo>
                  <a:pt x="3250" y="16486"/>
                  <a:pt x="3210" y="16508"/>
                  <a:pt x="3164" y="16508"/>
                </a:cubicBezTo>
                <a:cubicBezTo>
                  <a:pt x="3060" y="16508"/>
                  <a:pt x="2932" y="16395"/>
                  <a:pt x="2850" y="16349"/>
                </a:cubicBezTo>
                <a:cubicBezTo>
                  <a:pt x="2816" y="16326"/>
                  <a:pt x="2790" y="16292"/>
                  <a:pt x="2751" y="16279"/>
                </a:cubicBezTo>
                <a:cubicBezTo>
                  <a:pt x="2744" y="16277"/>
                  <a:pt x="2736" y="16275"/>
                  <a:pt x="2728" y="16275"/>
                </a:cubicBezTo>
                <a:cubicBezTo>
                  <a:pt x="2698" y="16275"/>
                  <a:pt x="2667" y="16293"/>
                  <a:pt x="2657" y="16322"/>
                </a:cubicBezTo>
                <a:cubicBezTo>
                  <a:pt x="2631" y="16416"/>
                  <a:pt x="2674" y="16513"/>
                  <a:pt x="2682" y="16607"/>
                </a:cubicBezTo>
                <a:cubicBezTo>
                  <a:pt x="2698" y="16709"/>
                  <a:pt x="2710" y="16831"/>
                  <a:pt x="2715" y="16930"/>
                </a:cubicBezTo>
                <a:cubicBezTo>
                  <a:pt x="2713" y="17066"/>
                  <a:pt x="2702" y="17368"/>
                  <a:pt x="2554" y="17420"/>
                </a:cubicBezTo>
                <a:cubicBezTo>
                  <a:pt x="2405" y="17380"/>
                  <a:pt x="2306" y="17136"/>
                  <a:pt x="2228" y="17015"/>
                </a:cubicBezTo>
                <a:cubicBezTo>
                  <a:pt x="2190" y="16956"/>
                  <a:pt x="2174" y="16881"/>
                  <a:pt x="2118" y="16841"/>
                </a:cubicBezTo>
                <a:cubicBezTo>
                  <a:pt x="2101" y="16829"/>
                  <a:pt x="2082" y="16824"/>
                  <a:pt x="2063" y="16824"/>
                </a:cubicBezTo>
                <a:cubicBezTo>
                  <a:pt x="2022" y="16824"/>
                  <a:pt x="1982" y="16849"/>
                  <a:pt x="1962" y="16887"/>
                </a:cubicBezTo>
                <a:cubicBezTo>
                  <a:pt x="1889" y="17022"/>
                  <a:pt x="1852" y="17192"/>
                  <a:pt x="1717" y="17282"/>
                </a:cubicBezTo>
                <a:cubicBezTo>
                  <a:pt x="1685" y="17303"/>
                  <a:pt x="1657" y="17312"/>
                  <a:pt x="1632" y="17312"/>
                </a:cubicBezTo>
                <a:cubicBezTo>
                  <a:pt x="1452" y="17312"/>
                  <a:pt x="1415" y="16848"/>
                  <a:pt x="1361" y="16728"/>
                </a:cubicBezTo>
                <a:cubicBezTo>
                  <a:pt x="1333" y="16693"/>
                  <a:pt x="1307" y="16679"/>
                  <a:pt x="1283" y="16679"/>
                </a:cubicBezTo>
                <a:cubicBezTo>
                  <a:pt x="1219" y="16679"/>
                  <a:pt x="1166" y="16770"/>
                  <a:pt x="1111" y="16818"/>
                </a:cubicBezTo>
                <a:cubicBezTo>
                  <a:pt x="1047" y="16874"/>
                  <a:pt x="956" y="16927"/>
                  <a:pt x="870" y="16927"/>
                </a:cubicBezTo>
                <a:cubicBezTo>
                  <a:pt x="823" y="16927"/>
                  <a:pt x="777" y="16911"/>
                  <a:pt x="739" y="16871"/>
                </a:cubicBezTo>
                <a:cubicBezTo>
                  <a:pt x="365" y="16391"/>
                  <a:pt x="517" y="15691"/>
                  <a:pt x="832" y="15221"/>
                </a:cubicBezTo>
                <a:cubicBezTo>
                  <a:pt x="966" y="15010"/>
                  <a:pt x="1158" y="14841"/>
                  <a:pt x="1376" y="14716"/>
                </a:cubicBezTo>
                <a:cubicBezTo>
                  <a:pt x="1435" y="14684"/>
                  <a:pt x="1495" y="14654"/>
                  <a:pt x="1556" y="14627"/>
                </a:cubicBezTo>
                <a:cubicBezTo>
                  <a:pt x="1711" y="14561"/>
                  <a:pt x="1875" y="14516"/>
                  <a:pt x="2039" y="14494"/>
                </a:cubicBezTo>
                <a:close/>
                <a:moveTo>
                  <a:pt x="6069" y="11864"/>
                </a:moveTo>
                <a:cubicBezTo>
                  <a:pt x="6341" y="11866"/>
                  <a:pt x="6603" y="11964"/>
                  <a:pt x="6836" y="12097"/>
                </a:cubicBezTo>
                <a:cubicBezTo>
                  <a:pt x="7642" y="12581"/>
                  <a:pt x="8115" y="13424"/>
                  <a:pt x="8443" y="14276"/>
                </a:cubicBezTo>
                <a:cubicBezTo>
                  <a:pt x="8680" y="14889"/>
                  <a:pt x="8866" y="15521"/>
                  <a:pt x="8985" y="16167"/>
                </a:cubicBezTo>
                <a:cubicBezTo>
                  <a:pt x="9059" y="16574"/>
                  <a:pt x="9104" y="16985"/>
                  <a:pt x="9129" y="17397"/>
                </a:cubicBezTo>
                <a:cubicBezTo>
                  <a:pt x="9070" y="17379"/>
                  <a:pt x="9008" y="17365"/>
                  <a:pt x="8948" y="17365"/>
                </a:cubicBezTo>
                <a:cubicBezTo>
                  <a:pt x="8913" y="17365"/>
                  <a:pt x="8879" y="17370"/>
                  <a:pt x="8845" y="17381"/>
                </a:cubicBezTo>
                <a:cubicBezTo>
                  <a:pt x="8837" y="17381"/>
                  <a:pt x="8828" y="17381"/>
                  <a:pt x="8819" y="17381"/>
                </a:cubicBezTo>
                <a:cubicBezTo>
                  <a:pt x="8681" y="17381"/>
                  <a:pt x="8517" y="17414"/>
                  <a:pt x="8350" y="17471"/>
                </a:cubicBezTo>
                <a:cubicBezTo>
                  <a:pt x="8274" y="16883"/>
                  <a:pt x="8172" y="16298"/>
                  <a:pt x="7986" y="15734"/>
                </a:cubicBezTo>
                <a:cubicBezTo>
                  <a:pt x="7853" y="15328"/>
                  <a:pt x="7669" y="14940"/>
                  <a:pt x="7468" y="14562"/>
                </a:cubicBezTo>
                <a:cubicBezTo>
                  <a:pt x="7204" y="14088"/>
                  <a:pt x="6893" y="13585"/>
                  <a:pt x="6398" y="13328"/>
                </a:cubicBezTo>
                <a:cubicBezTo>
                  <a:pt x="6290" y="13278"/>
                  <a:pt x="6172" y="13250"/>
                  <a:pt x="6053" y="13242"/>
                </a:cubicBezTo>
                <a:cubicBezTo>
                  <a:pt x="6041" y="13242"/>
                  <a:pt x="6030" y="13242"/>
                  <a:pt x="6018" y="13242"/>
                </a:cubicBezTo>
                <a:cubicBezTo>
                  <a:pt x="5927" y="13242"/>
                  <a:pt x="5838" y="13258"/>
                  <a:pt x="5750" y="13286"/>
                </a:cubicBezTo>
                <a:cubicBezTo>
                  <a:pt x="5801" y="12823"/>
                  <a:pt x="5856" y="12361"/>
                  <a:pt x="5910" y="11898"/>
                </a:cubicBezTo>
                <a:cubicBezTo>
                  <a:pt x="5923" y="11895"/>
                  <a:pt x="5935" y="11889"/>
                  <a:pt x="5944" y="11880"/>
                </a:cubicBezTo>
                <a:lnTo>
                  <a:pt x="5944" y="11880"/>
                </a:lnTo>
                <a:lnTo>
                  <a:pt x="5943" y="11881"/>
                </a:lnTo>
                <a:cubicBezTo>
                  <a:pt x="5985" y="11869"/>
                  <a:pt x="6028" y="11865"/>
                  <a:pt x="6069" y="11864"/>
                </a:cubicBezTo>
                <a:close/>
                <a:moveTo>
                  <a:pt x="8813" y="17542"/>
                </a:moveTo>
                <a:cubicBezTo>
                  <a:pt x="8833" y="17567"/>
                  <a:pt x="8864" y="17582"/>
                  <a:pt x="8894" y="17582"/>
                </a:cubicBezTo>
                <a:cubicBezTo>
                  <a:pt x="8917" y="17582"/>
                  <a:pt x="8940" y="17572"/>
                  <a:pt x="8956" y="17550"/>
                </a:cubicBezTo>
                <a:cubicBezTo>
                  <a:pt x="9021" y="17558"/>
                  <a:pt x="9082" y="17573"/>
                  <a:pt x="9141" y="17592"/>
                </a:cubicBezTo>
                <a:lnTo>
                  <a:pt x="9142" y="17592"/>
                </a:lnTo>
                <a:cubicBezTo>
                  <a:pt x="9202" y="17611"/>
                  <a:pt x="9260" y="17636"/>
                  <a:pt x="9316" y="17664"/>
                </a:cubicBezTo>
                <a:cubicBezTo>
                  <a:pt x="9607" y="17814"/>
                  <a:pt x="9841" y="18080"/>
                  <a:pt x="10009" y="18355"/>
                </a:cubicBezTo>
                <a:cubicBezTo>
                  <a:pt x="10210" y="18699"/>
                  <a:pt x="10458" y="19215"/>
                  <a:pt x="10206" y="19588"/>
                </a:cubicBezTo>
                <a:cubicBezTo>
                  <a:pt x="10164" y="19628"/>
                  <a:pt x="10106" y="19645"/>
                  <a:pt x="10048" y="19645"/>
                </a:cubicBezTo>
                <a:cubicBezTo>
                  <a:pt x="10001" y="19645"/>
                  <a:pt x="9954" y="19635"/>
                  <a:pt x="9915" y="19617"/>
                </a:cubicBezTo>
                <a:cubicBezTo>
                  <a:pt x="9779" y="19531"/>
                  <a:pt x="9670" y="19415"/>
                  <a:pt x="9566" y="19296"/>
                </a:cubicBezTo>
                <a:cubicBezTo>
                  <a:pt x="9546" y="19275"/>
                  <a:pt x="9525" y="19255"/>
                  <a:pt x="9494" y="19253"/>
                </a:cubicBezTo>
                <a:cubicBezTo>
                  <a:pt x="9351" y="19265"/>
                  <a:pt x="9431" y="19440"/>
                  <a:pt x="9448" y="19526"/>
                </a:cubicBezTo>
                <a:cubicBezTo>
                  <a:pt x="9468" y="19611"/>
                  <a:pt x="9486" y="19694"/>
                  <a:pt x="9502" y="19780"/>
                </a:cubicBezTo>
                <a:cubicBezTo>
                  <a:pt x="9524" y="19948"/>
                  <a:pt x="9562" y="20268"/>
                  <a:pt x="9416" y="20387"/>
                </a:cubicBezTo>
                <a:cubicBezTo>
                  <a:pt x="9406" y="20393"/>
                  <a:pt x="9396" y="20395"/>
                  <a:pt x="9386" y="20397"/>
                </a:cubicBezTo>
                <a:cubicBezTo>
                  <a:pt x="9121" y="20350"/>
                  <a:pt x="9022" y="20053"/>
                  <a:pt x="8912" y="19842"/>
                </a:cubicBezTo>
                <a:cubicBezTo>
                  <a:pt x="8892" y="19795"/>
                  <a:pt x="8846" y="19751"/>
                  <a:pt x="8794" y="19751"/>
                </a:cubicBezTo>
                <a:cubicBezTo>
                  <a:pt x="8783" y="19751"/>
                  <a:pt x="8772" y="19752"/>
                  <a:pt x="8761" y="19757"/>
                </a:cubicBezTo>
                <a:cubicBezTo>
                  <a:pt x="8670" y="19797"/>
                  <a:pt x="8676" y="19916"/>
                  <a:pt x="8642" y="19997"/>
                </a:cubicBezTo>
                <a:cubicBezTo>
                  <a:pt x="8594" y="20136"/>
                  <a:pt x="8506" y="20278"/>
                  <a:pt x="8368" y="20342"/>
                </a:cubicBezTo>
                <a:cubicBezTo>
                  <a:pt x="8360" y="20344"/>
                  <a:pt x="8352" y="20345"/>
                  <a:pt x="8343" y="20345"/>
                </a:cubicBezTo>
                <a:cubicBezTo>
                  <a:pt x="8296" y="20345"/>
                  <a:pt x="8250" y="20317"/>
                  <a:pt x="8210" y="20295"/>
                </a:cubicBezTo>
                <a:lnTo>
                  <a:pt x="8208" y="20292"/>
                </a:lnTo>
                <a:lnTo>
                  <a:pt x="8207" y="20291"/>
                </a:lnTo>
                <a:cubicBezTo>
                  <a:pt x="8084" y="20151"/>
                  <a:pt x="8121" y="19945"/>
                  <a:pt x="8109" y="19773"/>
                </a:cubicBezTo>
                <a:cubicBezTo>
                  <a:pt x="8102" y="19701"/>
                  <a:pt x="8126" y="19608"/>
                  <a:pt x="8057" y="19559"/>
                </a:cubicBezTo>
                <a:cubicBezTo>
                  <a:pt x="8039" y="19546"/>
                  <a:pt x="8021" y="19540"/>
                  <a:pt x="8004" y="19540"/>
                </a:cubicBezTo>
                <a:cubicBezTo>
                  <a:pt x="7959" y="19540"/>
                  <a:pt x="7914" y="19576"/>
                  <a:pt x="7876" y="19603"/>
                </a:cubicBezTo>
                <a:cubicBezTo>
                  <a:pt x="7823" y="19641"/>
                  <a:pt x="7773" y="19659"/>
                  <a:pt x="7728" y="19659"/>
                </a:cubicBezTo>
                <a:cubicBezTo>
                  <a:pt x="7638" y="19659"/>
                  <a:pt x="7567" y="19590"/>
                  <a:pt x="7516" y="19481"/>
                </a:cubicBezTo>
                <a:cubicBezTo>
                  <a:pt x="7425" y="19269"/>
                  <a:pt x="7397" y="19036"/>
                  <a:pt x="7413" y="18808"/>
                </a:cubicBezTo>
                <a:cubicBezTo>
                  <a:pt x="7423" y="18589"/>
                  <a:pt x="7423" y="18356"/>
                  <a:pt x="7563" y="18172"/>
                </a:cubicBezTo>
                <a:cubicBezTo>
                  <a:pt x="7692" y="17990"/>
                  <a:pt x="7942" y="17815"/>
                  <a:pt x="8208" y="17698"/>
                </a:cubicBezTo>
                <a:cubicBezTo>
                  <a:pt x="8211" y="17696"/>
                  <a:pt x="8214" y="17695"/>
                  <a:pt x="8217" y="17694"/>
                </a:cubicBezTo>
                <a:cubicBezTo>
                  <a:pt x="8268" y="17672"/>
                  <a:pt x="8320" y="17651"/>
                  <a:pt x="8371" y="17633"/>
                </a:cubicBezTo>
                <a:lnTo>
                  <a:pt x="8371" y="17632"/>
                </a:lnTo>
                <a:cubicBezTo>
                  <a:pt x="8529" y="17577"/>
                  <a:pt x="8682" y="17545"/>
                  <a:pt x="8813" y="17542"/>
                </a:cubicBezTo>
                <a:close/>
                <a:moveTo>
                  <a:pt x="5420" y="18698"/>
                </a:moveTo>
                <a:lnTo>
                  <a:pt x="5420" y="18698"/>
                </a:lnTo>
                <a:cubicBezTo>
                  <a:pt x="5440" y="18709"/>
                  <a:pt x="5461" y="18720"/>
                  <a:pt x="5480" y="18731"/>
                </a:cubicBezTo>
                <a:cubicBezTo>
                  <a:pt x="5839" y="18952"/>
                  <a:pt x="6151" y="19240"/>
                  <a:pt x="6424" y="19560"/>
                </a:cubicBezTo>
                <a:cubicBezTo>
                  <a:pt x="6608" y="19796"/>
                  <a:pt x="6823" y="20045"/>
                  <a:pt x="6853" y="20355"/>
                </a:cubicBezTo>
                <a:cubicBezTo>
                  <a:pt x="6854" y="20378"/>
                  <a:pt x="6853" y="20401"/>
                  <a:pt x="6851" y="20424"/>
                </a:cubicBezTo>
                <a:cubicBezTo>
                  <a:pt x="6761" y="20366"/>
                  <a:pt x="6650" y="20319"/>
                  <a:pt x="6607" y="20289"/>
                </a:cubicBezTo>
                <a:cubicBezTo>
                  <a:pt x="6287" y="20109"/>
                  <a:pt x="5978" y="19909"/>
                  <a:pt x="5670" y="19709"/>
                </a:cubicBezTo>
                <a:cubicBezTo>
                  <a:pt x="5588" y="19656"/>
                  <a:pt x="5506" y="19604"/>
                  <a:pt x="5425" y="19551"/>
                </a:cubicBezTo>
                <a:cubicBezTo>
                  <a:pt x="5421" y="19266"/>
                  <a:pt x="5419" y="18982"/>
                  <a:pt x="5420" y="18698"/>
                </a:cubicBezTo>
                <a:close/>
                <a:moveTo>
                  <a:pt x="5427" y="19761"/>
                </a:moveTo>
                <a:lnTo>
                  <a:pt x="5427" y="19761"/>
                </a:lnTo>
                <a:cubicBezTo>
                  <a:pt x="5779" y="19991"/>
                  <a:pt x="6132" y="20222"/>
                  <a:pt x="6495" y="20431"/>
                </a:cubicBezTo>
                <a:cubicBezTo>
                  <a:pt x="6596" y="20491"/>
                  <a:pt x="6701" y="20543"/>
                  <a:pt x="6798" y="20606"/>
                </a:cubicBezTo>
                <a:cubicBezTo>
                  <a:pt x="6742" y="20720"/>
                  <a:pt x="6647" y="20812"/>
                  <a:pt x="6522" y="20837"/>
                </a:cubicBezTo>
                <a:cubicBezTo>
                  <a:pt x="6475" y="20842"/>
                  <a:pt x="6428" y="20844"/>
                  <a:pt x="6382" y="20844"/>
                </a:cubicBezTo>
                <a:cubicBezTo>
                  <a:pt x="6033" y="20844"/>
                  <a:pt x="5723" y="20727"/>
                  <a:pt x="5439" y="20550"/>
                </a:cubicBezTo>
                <a:cubicBezTo>
                  <a:pt x="5434" y="20287"/>
                  <a:pt x="5431" y="20024"/>
                  <a:pt x="5427" y="19761"/>
                </a:cubicBezTo>
                <a:close/>
                <a:moveTo>
                  <a:pt x="12927" y="1"/>
                </a:moveTo>
                <a:cubicBezTo>
                  <a:pt x="12667" y="1"/>
                  <a:pt x="12407" y="51"/>
                  <a:pt x="12161" y="163"/>
                </a:cubicBezTo>
                <a:cubicBezTo>
                  <a:pt x="11862" y="293"/>
                  <a:pt x="11552" y="458"/>
                  <a:pt x="11382" y="749"/>
                </a:cubicBezTo>
                <a:cubicBezTo>
                  <a:pt x="11382" y="750"/>
                  <a:pt x="11381" y="752"/>
                  <a:pt x="11380" y="753"/>
                </a:cubicBezTo>
                <a:cubicBezTo>
                  <a:pt x="11192" y="644"/>
                  <a:pt x="10856" y="602"/>
                  <a:pt x="10700" y="578"/>
                </a:cubicBezTo>
                <a:cubicBezTo>
                  <a:pt x="10585" y="564"/>
                  <a:pt x="10469" y="557"/>
                  <a:pt x="10354" y="557"/>
                </a:cubicBezTo>
                <a:cubicBezTo>
                  <a:pt x="9711" y="557"/>
                  <a:pt x="9070" y="762"/>
                  <a:pt x="8522" y="1089"/>
                </a:cubicBezTo>
                <a:cubicBezTo>
                  <a:pt x="7978" y="1399"/>
                  <a:pt x="7529" y="1845"/>
                  <a:pt x="7181" y="2362"/>
                </a:cubicBezTo>
                <a:cubicBezTo>
                  <a:pt x="6893" y="2767"/>
                  <a:pt x="6617" y="3182"/>
                  <a:pt x="6376" y="3620"/>
                </a:cubicBezTo>
                <a:cubicBezTo>
                  <a:pt x="6330" y="3616"/>
                  <a:pt x="6282" y="3614"/>
                  <a:pt x="6235" y="3614"/>
                </a:cubicBezTo>
                <a:cubicBezTo>
                  <a:pt x="6164" y="3614"/>
                  <a:pt x="6093" y="3618"/>
                  <a:pt x="6024" y="3622"/>
                </a:cubicBezTo>
                <a:cubicBezTo>
                  <a:pt x="5292" y="3702"/>
                  <a:pt x="4101" y="4008"/>
                  <a:pt x="3828" y="4775"/>
                </a:cubicBezTo>
                <a:cubicBezTo>
                  <a:pt x="3793" y="4862"/>
                  <a:pt x="3779" y="4951"/>
                  <a:pt x="3784" y="5039"/>
                </a:cubicBezTo>
                <a:cubicBezTo>
                  <a:pt x="3784" y="5039"/>
                  <a:pt x="3784" y="5040"/>
                  <a:pt x="3784" y="5040"/>
                </a:cubicBezTo>
                <a:cubicBezTo>
                  <a:pt x="3784" y="5045"/>
                  <a:pt x="3785" y="5048"/>
                  <a:pt x="3785" y="5053"/>
                </a:cubicBezTo>
                <a:cubicBezTo>
                  <a:pt x="3788" y="5088"/>
                  <a:pt x="3794" y="5123"/>
                  <a:pt x="3802" y="5158"/>
                </a:cubicBezTo>
                <a:cubicBezTo>
                  <a:pt x="3805" y="5168"/>
                  <a:pt x="3808" y="5180"/>
                  <a:pt x="3810" y="5190"/>
                </a:cubicBezTo>
                <a:cubicBezTo>
                  <a:pt x="3814" y="5199"/>
                  <a:pt x="3815" y="5210"/>
                  <a:pt x="3818" y="5219"/>
                </a:cubicBezTo>
                <a:cubicBezTo>
                  <a:pt x="3820" y="5219"/>
                  <a:pt x="3821" y="5219"/>
                  <a:pt x="3821" y="5218"/>
                </a:cubicBezTo>
                <a:cubicBezTo>
                  <a:pt x="3888" y="5414"/>
                  <a:pt x="4036" y="5587"/>
                  <a:pt x="4222" y="5682"/>
                </a:cubicBezTo>
                <a:cubicBezTo>
                  <a:pt x="4452" y="5796"/>
                  <a:pt x="4718" y="5819"/>
                  <a:pt x="4972" y="5822"/>
                </a:cubicBezTo>
                <a:cubicBezTo>
                  <a:pt x="5111" y="5817"/>
                  <a:pt x="5250" y="5803"/>
                  <a:pt x="5389" y="5786"/>
                </a:cubicBezTo>
                <a:lnTo>
                  <a:pt x="5389" y="5786"/>
                </a:lnTo>
                <a:cubicBezTo>
                  <a:pt x="5101" y="6571"/>
                  <a:pt x="4887" y="7384"/>
                  <a:pt x="4705" y="8201"/>
                </a:cubicBezTo>
                <a:cubicBezTo>
                  <a:pt x="4655" y="8184"/>
                  <a:pt x="4599" y="8174"/>
                  <a:pt x="4561" y="8167"/>
                </a:cubicBezTo>
                <a:cubicBezTo>
                  <a:pt x="4504" y="8159"/>
                  <a:pt x="4447" y="8155"/>
                  <a:pt x="4390" y="8155"/>
                </a:cubicBezTo>
                <a:cubicBezTo>
                  <a:pt x="4176" y="8155"/>
                  <a:pt x="3962" y="8210"/>
                  <a:pt x="3768" y="8298"/>
                </a:cubicBezTo>
                <a:cubicBezTo>
                  <a:pt x="2742" y="8798"/>
                  <a:pt x="2190" y="9735"/>
                  <a:pt x="1872" y="10783"/>
                </a:cubicBezTo>
                <a:cubicBezTo>
                  <a:pt x="1857" y="10780"/>
                  <a:pt x="1843" y="10779"/>
                  <a:pt x="1827" y="10779"/>
                </a:cubicBezTo>
                <a:cubicBezTo>
                  <a:pt x="1776" y="10779"/>
                  <a:pt x="1721" y="10790"/>
                  <a:pt x="1675" y="10792"/>
                </a:cubicBezTo>
                <a:cubicBezTo>
                  <a:pt x="1514" y="10808"/>
                  <a:pt x="1359" y="10862"/>
                  <a:pt x="1210" y="10925"/>
                </a:cubicBezTo>
                <a:cubicBezTo>
                  <a:pt x="876" y="11074"/>
                  <a:pt x="546" y="11260"/>
                  <a:pt x="294" y="11528"/>
                </a:cubicBezTo>
                <a:cubicBezTo>
                  <a:pt x="101" y="11749"/>
                  <a:pt x="3" y="12043"/>
                  <a:pt x="2" y="12335"/>
                </a:cubicBezTo>
                <a:cubicBezTo>
                  <a:pt x="2" y="12335"/>
                  <a:pt x="1" y="12335"/>
                  <a:pt x="1" y="12336"/>
                </a:cubicBezTo>
                <a:cubicBezTo>
                  <a:pt x="1" y="12365"/>
                  <a:pt x="2" y="12395"/>
                  <a:pt x="3" y="12424"/>
                </a:cubicBezTo>
                <a:lnTo>
                  <a:pt x="3" y="12425"/>
                </a:lnTo>
                <a:cubicBezTo>
                  <a:pt x="5" y="12462"/>
                  <a:pt x="10" y="12496"/>
                  <a:pt x="18" y="12529"/>
                </a:cubicBezTo>
                <a:cubicBezTo>
                  <a:pt x="19" y="12532"/>
                  <a:pt x="18" y="12536"/>
                  <a:pt x="19" y="12539"/>
                </a:cubicBezTo>
                <a:lnTo>
                  <a:pt x="20" y="12538"/>
                </a:lnTo>
                <a:cubicBezTo>
                  <a:pt x="82" y="12778"/>
                  <a:pt x="305" y="12871"/>
                  <a:pt x="543" y="12871"/>
                </a:cubicBezTo>
                <a:cubicBezTo>
                  <a:pt x="689" y="12871"/>
                  <a:pt x="841" y="12836"/>
                  <a:pt x="965" y="12779"/>
                </a:cubicBezTo>
                <a:cubicBezTo>
                  <a:pt x="1166" y="12696"/>
                  <a:pt x="1359" y="12588"/>
                  <a:pt x="1533" y="12455"/>
                </a:cubicBezTo>
                <a:lnTo>
                  <a:pt x="1533" y="12455"/>
                </a:lnTo>
                <a:cubicBezTo>
                  <a:pt x="1501" y="12705"/>
                  <a:pt x="1474" y="12954"/>
                  <a:pt x="1451" y="13193"/>
                </a:cubicBezTo>
                <a:cubicBezTo>
                  <a:pt x="1414" y="13638"/>
                  <a:pt x="1389" y="14085"/>
                  <a:pt x="1380" y="14533"/>
                </a:cubicBezTo>
                <a:cubicBezTo>
                  <a:pt x="1224" y="14615"/>
                  <a:pt x="1077" y="14714"/>
                  <a:pt x="945" y="14828"/>
                </a:cubicBezTo>
                <a:cubicBezTo>
                  <a:pt x="620" y="15150"/>
                  <a:pt x="393" y="15582"/>
                  <a:pt x="345" y="16036"/>
                </a:cubicBezTo>
                <a:cubicBezTo>
                  <a:pt x="282" y="16450"/>
                  <a:pt x="481" y="17127"/>
                  <a:pt x="874" y="17127"/>
                </a:cubicBezTo>
                <a:cubicBezTo>
                  <a:pt x="982" y="17127"/>
                  <a:pt x="1106" y="17075"/>
                  <a:pt x="1242" y="16953"/>
                </a:cubicBezTo>
                <a:cubicBezTo>
                  <a:pt x="1295" y="17151"/>
                  <a:pt x="1348" y="17419"/>
                  <a:pt x="1570" y="17490"/>
                </a:cubicBezTo>
                <a:cubicBezTo>
                  <a:pt x="1595" y="17495"/>
                  <a:pt x="1618" y="17498"/>
                  <a:pt x="1642" y="17498"/>
                </a:cubicBezTo>
                <a:cubicBezTo>
                  <a:pt x="1849" y="17498"/>
                  <a:pt x="1996" y="17287"/>
                  <a:pt x="2069" y="17106"/>
                </a:cubicBezTo>
                <a:cubicBezTo>
                  <a:pt x="2174" y="17280"/>
                  <a:pt x="2319" y="17600"/>
                  <a:pt x="2552" y="17600"/>
                </a:cubicBezTo>
                <a:cubicBezTo>
                  <a:pt x="2574" y="17600"/>
                  <a:pt x="2597" y="17598"/>
                  <a:pt x="2621" y="17591"/>
                </a:cubicBezTo>
                <a:cubicBezTo>
                  <a:pt x="2960" y="17423"/>
                  <a:pt x="2879" y="16845"/>
                  <a:pt x="2830" y="16535"/>
                </a:cubicBezTo>
                <a:lnTo>
                  <a:pt x="2830" y="16535"/>
                </a:lnTo>
                <a:cubicBezTo>
                  <a:pt x="2935" y="16598"/>
                  <a:pt x="3051" y="16683"/>
                  <a:pt x="3176" y="16683"/>
                </a:cubicBezTo>
                <a:cubicBezTo>
                  <a:pt x="3202" y="16683"/>
                  <a:pt x="3228" y="16679"/>
                  <a:pt x="3255" y="16671"/>
                </a:cubicBezTo>
                <a:cubicBezTo>
                  <a:pt x="3432" y="16616"/>
                  <a:pt x="3488" y="16412"/>
                  <a:pt x="3492" y="16245"/>
                </a:cubicBezTo>
                <a:cubicBezTo>
                  <a:pt x="3497" y="15864"/>
                  <a:pt x="3366" y="15486"/>
                  <a:pt x="3179" y="15158"/>
                </a:cubicBezTo>
                <a:cubicBezTo>
                  <a:pt x="3027" y="14896"/>
                  <a:pt x="2808" y="14610"/>
                  <a:pt x="2537" y="14450"/>
                </a:cubicBezTo>
                <a:cubicBezTo>
                  <a:pt x="2534" y="14190"/>
                  <a:pt x="2536" y="13931"/>
                  <a:pt x="2545" y="13668"/>
                </a:cubicBezTo>
                <a:cubicBezTo>
                  <a:pt x="2548" y="13578"/>
                  <a:pt x="2554" y="13488"/>
                  <a:pt x="2562" y="13398"/>
                </a:cubicBezTo>
                <a:cubicBezTo>
                  <a:pt x="2762" y="13532"/>
                  <a:pt x="2988" y="13660"/>
                  <a:pt x="3233" y="13660"/>
                </a:cubicBezTo>
                <a:cubicBezTo>
                  <a:pt x="3245" y="13660"/>
                  <a:pt x="3256" y="13660"/>
                  <a:pt x="3268" y="13659"/>
                </a:cubicBezTo>
                <a:cubicBezTo>
                  <a:pt x="3525" y="13650"/>
                  <a:pt x="3701" y="13418"/>
                  <a:pt x="3728" y="13177"/>
                </a:cubicBezTo>
                <a:cubicBezTo>
                  <a:pt x="3791" y="12800"/>
                  <a:pt x="3649" y="12428"/>
                  <a:pt x="3481" y="12097"/>
                </a:cubicBezTo>
                <a:cubicBezTo>
                  <a:pt x="3372" y="11886"/>
                  <a:pt x="3204" y="11678"/>
                  <a:pt x="3002" y="11528"/>
                </a:cubicBezTo>
                <a:cubicBezTo>
                  <a:pt x="3181" y="11069"/>
                  <a:pt x="3425" y="10686"/>
                  <a:pt x="3842" y="10403"/>
                </a:cubicBezTo>
                <a:cubicBezTo>
                  <a:pt x="4006" y="10293"/>
                  <a:pt x="4188" y="10216"/>
                  <a:pt x="4380" y="10169"/>
                </a:cubicBezTo>
                <a:lnTo>
                  <a:pt x="4380" y="10169"/>
                </a:lnTo>
                <a:cubicBezTo>
                  <a:pt x="4291" y="10861"/>
                  <a:pt x="4220" y="11554"/>
                  <a:pt x="4166" y="12249"/>
                </a:cubicBezTo>
                <a:cubicBezTo>
                  <a:pt x="4104" y="12955"/>
                  <a:pt x="4049" y="13662"/>
                  <a:pt x="4014" y="14369"/>
                </a:cubicBezTo>
                <a:cubicBezTo>
                  <a:pt x="3949" y="15753"/>
                  <a:pt x="3967" y="17137"/>
                  <a:pt x="3943" y="18521"/>
                </a:cubicBezTo>
                <a:cubicBezTo>
                  <a:pt x="3935" y="19591"/>
                  <a:pt x="3911" y="20662"/>
                  <a:pt x="3881" y="21732"/>
                </a:cubicBezTo>
                <a:lnTo>
                  <a:pt x="4051" y="21732"/>
                </a:lnTo>
                <a:cubicBezTo>
                  <a:pt x="4119" y="19638"/>
                  <a:pt x="4123" y="17542"/>
                  <a:pt x="4158" y="15446"/>
                </a:cubicBezTo>
                <a:cubicBezTo>
                  <a:pt x="4198" y="14138"/>
                  <a:pt x="4264" y="12831"/>
                  <a:pt x="4382" y="11530"/>
                </a:cubicBezTo>
                <a:cubicBezTo>
                  <a:pt x="4508" y="10447"/>
                  <a:pt x="4653" y="9366"/>
                  <a:pt x="4867" y="8298"/>
                </a:cubicBezTo>
                <a:cubicBezTo>
                  <a:pt x="5045" y="7433"/>
                  <a:pt x="5248" y="6565"/>
                  <a:pt x="5581" y="5745"/>
                </a:cubicBezTo>
                <a:cubicBezTo>
                  <a:pt x="5581" y="5744"/>
                  <a:pt x="5581" y="5744"/>
                  <a:pt x="5582" y="5743"/>
                </a:cubicBezTo>
                <a:cubicBezTo>
                  <a:pt x="5583" y="5741"/>
                  <a:pt x="5583" y="5739"/>
                  <a:pt x="5584" y="5737"/>
                </a:cubicBezTo>
                <a:cubicBezTo>
                  <a:pt x="5755" y="5312"/>
                  <a:pt x="5954" y="4899"/>
                  <a:pt x="6150" y="4486"/>
                </a:cubicBezTo>
                <a:cubicBezTo>
                  <a:pt x="6159" y="4468"/>
                  <a:pt x="6167" y="4450"/>
                  <a:pt x="6175" y="4433"/>
                </a:cubicBezTo>
                <a:cubicBezTo>
                  <a:pt x="6178" y="4429"/>
                  <a:pt x="6179" y="4426"/>
                  <a:pt x="6180" y="4423"/>
                </a:cubicBezTo>
                <a:cubicBezTo>
                  <a:pt x="6296" y="4188"/>
                  <a:pt x="6412" y="3952"/>
                  <a:pt x="6535" y="3721"/>
                </a:cubicBezTo>
                <a:cubicBezTo>
                  <a:pt x="6541" y="3708"/>
                  <a:pt x="6547" y="3697"/>
                  <a:pt x="6554" y="3684"/>
                </a:cubicBezTo>
                <a:cubicBezTo>
                  <a:pt x="6681" y="3446"/>
                  <a:pt x="6816" y="3213"/>
                  <a:pt x="6964" y="2987"/>
                </a:cubicBezTo>
                <a:cubicBezTo>
                  <a:pt x="7503" y="2145"/>
                  <a:pt x="8077" y="1470"/>
                  <a:pt x="8995" y="1029"/>
                </a:cubicBezTo>
                <a:cubicBezTo>
                  <a:pt x="9410" y="842"/>
                  <a:pt x="9870" y="736"/>
                  <a:pt x="10328" y="736"/>
                </a:cubicBezTo>
                <a:cubicBezTo>
                  <a:pt x="10634" y="736"/>
                  <a:pt x="10940" y="783"/>
                  <a:pt x="11230" y="886"/>
                </a:cubicBezTo>
                <a:cubicBezTo>
                  <a:pt x="11255" y="899"/>
                  <a:pt x="11286" y="910"/>
                  <a:pt x="11312" y="927"/>
                </a:cubicBezTo>
                <a:cubicBezTo>
                  <a:pt x="11306" y="974"/>
                  <a:pt x="11321" y="1015"/>
                  <a:pt x="11381" y="1032"/>
                </a:cubicBezTo>
                <a:cubicBezTo>
                  <a:pt x="11385" y="1032"/>
                  <a:pt x="11390" y="1033"/>
                  <a:pt x="11394" y="1033"/>
                </a:cubicBezTo>
                <a:cubicBezTo>
                  <a:pt x="11424" y="1033"/>
                  <a:pt x="11448" y="1015"/>
                  <a:pt x="11464" y="990"/>
                </a:cubicBezTo>
                <a:cubicBezTo>
                  <a:pt x="11494" y="972"/>
                  <a:pt x="11509" y="933"/>
                  <a:pt x="11506" y="898"/>
                </a:cubicBezTo>
                <a:cubicBezTo>
                  <a:pt x="11522" y="865"/>
                  <a:pt x="11538" y="834"/>
                  <a:pt x="11558" y="804"/>
                </a:cubicBezTo>
                <a:cubicBezTo>
                  <a:pt x="11812" y="450"/>
                  <a:pt x="12412" y="214"/>
                  <a:pt x="12839" y="182"/>
                </a:cubicBezTo>
                <a:cubicBezTo>
                  <a:pt x="12862" y="181"/>
                  <a:pt x="12885" y="181"/>
                  <a:pt x="12908" y="181"/>
                </a:cubicBezTo>
                <a:cubicBezTo>
                  <a:pt x="13648" y="181"/>
                  <a:pt x="14360" y="586"/>
                  <a:pt x="14828" y="1144"/>
                </a:cubicBezTo>
                <a:cubicBezTo>
                  <a:pt x="14959" y="1305"/>
                  <a:pt x="15075" y="1484"/>
                  <a:pt x="15143" y="1681"/>
                </a:cubicBezTo>
                <a:cubicBezTo>
                  <a:pt x="15192" y="1802"/>
                  <a:pt x="15177" y="1905"/>
                  <a:pt x="15093" y="2002"/>
                </a:cubicBezTo>
                <a:cubicBezTo>
                  <a:pt x="15031" y="2051"/>
                  <a:pt x="14957" y="2068"/>
                  <a:pt x="14880" y="2068"/>
                </a:cubicBezTo>
                <a:cubicBezTo>
                  <a:pt x="14776" y="2068"/>
                  <a:pt x="14666" y="2036"/>
                  <a:pt x="14574" y="2006"/>
                </a:cubicBezTo>
                <a:cubicBezTo>
                  <a:pt x="14528" y="1991"/>
                  <a:pt x="14486" y="1959"/>
                  <a:pt x="14437" y="1955"/>
                </a:cubicBezTo>
                <a:cubicBezTo>
                  <a:pt x="14436" y="1955"/>
                  <a:pt x="14435" y="1955"/>
                  <a:pt x="14433" y="1955"/>
                </a:cubicBezTo>
                <a:cubicBezTo>
                  <a:pt x="14381" y="1955"/>
                  <a:pt x="14341" y="2010"/>
                  <a:pt x="14341" y="2058"/>
                </a:cubicBezTo>
                <a:cubicBezTo>
                  <a:pt x="14341" y="2122"/>
                  <a:pt x="14388" y="2168"/>
                  <a:pt x="14426" y="2213"/>
                </a:cubicBezTo>
                <a:cubicBezTo>
                  <a:pt x="14469" y="2263"/>
                  <a:pt x="14512" y="2312"/>
                  <a:pt x="14553" y="2363"/>
                </a:cubicBezTo>
                <a:cubicBezTo>
                  <a:pt x="14716" y="2571"/>
                  <a:pt x="14918" y="2811"/>
                  <a:pt x="14874" y="3093"/>
                </a:cubicBezTo>
                <a:cubicBezTo>
                  <a:pt x="14826" y="3346"/>
                  <a:pt x="14569" y="3456"/>
                  <a:pt x="14333" y="3456"/>
                </a:cubicBezTo>
                <a:cubicBezTo>
                  <a:pt x="14305" y="3456"/>
                  <a:pt x="14277" y="3454"/>
                  <a:pt x="14250" y="3451"/>
                </a:cubicBezTo>
                <a:cubicBezTo>
                  <a:pt x="14173" y="3445"/>
                  <a:pt x="14098" y="3438"/>
                  <a:pt x="14024" y="3424"/>
                </a:cubicBezTo>
                <a:cubicBezTo>
                  <a:pt x="14006" y="3420"/>
                  <a:pt x="13988" y="3416"/>
                  <a:pt x="13969" y="3416"/>
                </a:cubicBezTo>
                <a:cubicBezTo>
                  <a:pt x="13951" y="3416"/>
                  <a:pt x="13934" y="3420"/>
                  <a:pt x="13917" y="3430"/>
                </a:cubicBezTo>
                <a:cubicBezTo>
                  <a:pt x="13847" y="3473"/>
                  <a:pt x="13860" y="3565"/>
                  <a:pt x="13901" y="3625"/>
                </a:cubicBezTo>
                <a:cubicBezTo>
                  <a:pt x="13946" y="3707"/>
                  <a:pt x="13993" y="3788"/>
                  <a:pt x="14035" y="3872"/>
                </a:cubicBezTo>
                <a:cubicBezTo>
                  <a:pt x="14095" y="4010"/>
                  <a:pt x="14221" y="4266"/>
                  <a:pt x="14083" y="4386"/>
                </a:cubicBezTo>
                <a:cubicBezTo>
                  <a:pt x="14029" y="4422"/>
                  <a:pt x="13975" y="4436"/>
                  <a:pt x="13921" y="4436"/>
                </a:cubicBezTo>
                <a:cubicBezTo>
                  <a:pt x="13746" y="4436"/>
                  <a:pt x="13577" y="4284"/>
                  <a:pt x="13427" y="4200"/>
                </a:cubicBezTo>
                <a:cubicBezTo>
                  <a:pt x="13394" y="4180"/>
                  <a:pt x="13355" y="4153"/>
                  <a:pt x="13315" y="4153"/>
                </a:cubicBezTo>
                <a:cubicBezTo>
                  <a:pt x="13301" y="4153"/>
                  <a:pt x="13287" y="4156"/>
                  <a:pt x="13274" y="4165"/>
                </a:cubicBezTo>
                <a:cubicBezTo>
                  <a:pt x="13217" y="4196"/>
                  <a:pt x="13222" y="4266"/>
                  <a:pt x="13230" y="4320"/>
                </a:cubicBezTo>
                <a:cubicBezTo>
                  <a:pt x="13238" y="4398"/>
                  <a:pt x="13251" y="4478"/>
                  <a:pt x="13224" y="4554"/>
                </a:cubicBezTo>
                <a:cubicBezTo>
                  <a:pt x="13172" y="4707"/>
                  <a:pt x="13007" y="4777"/>
                  <a:pt x="12853" y="4777"/>
                </a:cubicBezTo>
                <a:cubicBezTo>
                  <a:pt x="12836" y="4777"/>
                  <a:pt x="12820" y="4776"/>
                  <a:pt x="12804" y="4774"/>
                </a:cubicBezTo>
                <a:cubicBezTo>
                  <a:pt x="12214" y="4714"/>
                  <a:pt x="11694" y="4173"/>
                  <a:pt x="11340" y="3735"/>
                </a:cubicBezTo>
                <a:cubicBezTo>
                  <a:pt x="11028" y="3341"/>
                  <a:pt x="10718" y="2915"/>
                  <a:pt x="10622" y="2412"/>
                </a:cubicBezTo>
                <a:cubicBezTo>
                  <a:pt x="10616" y="2363"/>
                  <a:pt x="10607" y="2315"/>
                  <a:pt x="10601" y="2266"/>
                </a:cubicBezTo>
                <a:cubicBezTo>
                  <a:pt x="10594" y="2207"/>
                  <a:pt x="10587" y="2148"/>
                  <a:pt x="10584" y="2089"/>
                </a:cubicBezTo>
                <a:cubicBezTo>
                  <a:pt x="10529" y="2108"/>
                  <a:pt x="10474" y="2126"/>
                  <a:pt x="10418" y="2145"/>
                </a:cubicBezTo>
                <a:lnTo>
                  <a:pt x="10418" y="2146"/>
                </a:lnTo>
                <a:cubicBezTo>
                  <a:pt x="10122" y="2245"/>
                  <a:pt x="9833" y="2362"/>
                  <a:pt x="9575" y="2540"/>
                </a:cubicBezTo>
                <a:cubicBezTo>
                  <a:pt x="9121" y="2871"/>
                  <a:pt x="8756" y="3311"/>
                  <a:pt x="8419" y="3757"/>
                </a:cubicBezTo>
                <a:cubicBezTo>
                  <a:pt x="7962" y="4363"/>
                  <a:pt x="7593" y="5030"/>
                  <a:pt x="7276" y="5719"/>
                </a:cubicBezTo>
                <a:cubicBezTo>
                  <a:pt x="7020" y="6281"/>
                  <a:pt x="6785" y="6855"/>
                  <a:pt x="6597" y="7445"/>
                </a:cubicBezTo>
                <a:cubicBezTo>
                  <a:pt x="6382" y="8137"/>
                  <a:pt x="6231" y="8847"/>
                  <a:pt x="6103" y="9560"/>
                </a:cubicBezTo>
                <a:cubicBezTo>
                  <a:pt x="5799" y="11261"/>
                  <a:pt x="5570" y="12977"/>
                  <a:pt x="5435" y="14701"/>
                </a:cubicBezTo>
                <a:cubicBezTo>
                  <a:pt x="5353" y="15931"/>
                  <a:pt x="5277" y="17163"/>
                  <a:pt x="5247" y="18396"/>
                </a:cubicBezTo>
                <a:cubicBezTo>
                  <a:pt x="5246" y="18396"/>
                  <a:pt x="5245" y="18395"/>
                  <a:pt x="5245" y="18395"/>
                </a:cubicBezTo>
                <a:cubicBezTo>
                  <a:pt x="5242" y="18462"/>
                  <a:pt x="5241" y="18528"/>
                  <a:pt x="5240" y="18594"/>
                </a:cubicBezTo>
                <a:cubicBezTo>
                  <a:pt x="5240" y="18595"/>
                  <a:pt x="5241" y="18595"/>
                  <a:pt x="5242" y="18595"/>
                </a:cubicBezTo>
                <a:cubicBezTo>
                  <a:pt x="5240" y="18698"/>
                  <a:pt x="5235" y="18800"/>
                  <a:pt x="5234" y="18903"/>
                </a:cubicBezTo>
                <a:cubicBezTo>
                  <a:pt x="5233" y="19079"/>
                  <a:pt x="5235" y="19254"/>
                  <a:pt x="5238" y="19430"/>
                </a:cubicBezTo>
                <a:cubicBezTo>
                  <a:pt x="5238" y="19430"/>
                  <a:pt x="5237" y="19429"/>
                  <a:pt x="5237" y="19429"/>
                </a:cubicBezTo>
                <a:lnTo>
                  <a:pt x="5237" y="19429"/>
                </a:lnTo>
                <a:cubicBezTo>
                  <a:pt x="5237" y="19482"/>
                  <a:pt x="5238" y="19534"/>
                  <a:pt x="5239" y="19587"/>
                </a:cubicBezTo>
                <a:cubicBezTo>
                  <a:pt x="5239" y="19603"/>
                  <a:pt x="5239" y="19619"/>
                  <a:pt x="5239" y="19636"/>
                </a:cubicBezTo>
                <a:lnTo>
                  <a:pt x="5239" y="19639"/>
                </a:lnTo>
                <a:cubicBezTo>
                  <a:pt x="5250" y="20336"/>
                  <a:pt x="5278" y="21035"/>
                  <a:pt x="5286" y="21732"/>
                </a:cubicBezTo>
                <a:lnTo>
                  <a:pt x="5459" y="21732"/>
                </a:lnTo>
                <a:cubicBezTo>
                  <a:pt x="5455" y="21408"/>
                  <a:pt x="5448" y="21083"/>
                  <a:pt x="5442" y="20759"/>
                </a:cubicBezTo>
                <a:lnTo>
                  <a:pt x="5442" y="20759"/>
                </a:lnTo>
                <a:cubicBezTo>
                  <a:pt x="5458" y="20768"/>
                  <a:pt x="5473" y="20779"/>
                  <a:pt x="5489" y="20787"/>
                </a:cubicBezTo>
                <a:cubicBezTo>
                  <a:pt x="5762" y="20933"/>
                  <a:pt x="6076" y="21008"/>
                  <a:pt x="6386" y="21008"/>
                </a:cubicBezTo>
                <a:cubicBezTo>
                  <a:pt x="6439" y="21008"/>
                  <a:pt x="6492" y="21006"/>
                  <a:pt x="6545" y="21001"/>
                </a:cubicBezTo>
                <a:cubicBezTo>
                  <a:pt x="6749" y="20969"/>
                  <a:pt x="6902" y="20804"/>
                  <a:pt x="6973" y="20615"/>
                </a:cubicBezTo>
                <a:cubicBezTo>
                  <a:pt x="6979" y="20606"/>
                  <a:pt x="6983" y="20598"/>
                  <a:pt x="6984" y="20590"/>
                </a:cubicBezTo>
                <a:cubicBezTo>
                  <a:pt x="6994" y="20559"/>
                  <a:pt x="7003" y="20528"/>
                  <a:pt x="7009" y="20496"/>
                </a:cubicBezTo>
                <a:cubicBezTo>
                  <a:pt x="7052" y="20261"/>
                  <a:pt x="6954" y="20027"/>
                  <a:pt x="6835" y="19829"/>
                </a:cubicBezTo>
                <a:cubicBezTo>
                  <a:pt x="6484" y="19295"/>
                  <a:pt x="6013" y="18837"/>
                  <a:pt x="5463" y="18511"/>
                </a:cubicBezTo>
                <a:cubicBezTo>
                  <a:pt x="5449" y="18504"/>
                  <a:pt x="5435" y="18497"/>
                  <a:pt x="5421" y="18489"/>
                </a:cubicBezTo>
                <a:cubicBezTo>
                  <a:pt x="5424" y="17993"/>
                  <a:pt x="5433" y="17498"/>
                  <a:pt x="5455" y="17002"/>
                </a:cubicBezTo>
                <a:cubicBezTo>
                  <a:pt x="5498" y="15831"/>
                  <a:pt x="5601" y="14664"/>
                  <a:pt x="5727" y="13500"/>
                </a:cubicBezTo>
                <a:cubicBezTo>
                  <a:pt x="5757" y="13491"/>
                  <a:pt x="5787" y="13476"/>
                  <a:pt x="5815" y="13468"/>
                </a:cubicBezTo>
                <a:cubicBezTo>
                  <a:pt x="5878" y="13447"/>
                  <a:pt x="5942" y="13437"/>
                  <a:pt x="6007" y="13437"/>
                </a:cubicBezTo>
                <a:cubicBezTo>
                  <a:pt x="6110" y="13437"/>
                  <a:pt x="6213" y="13461"/>
                  <a:pt x="6308" y="13500"/>
                </a:cubicBezTo>
                <a:cubicBezTo>
                  <a:pt x="6745" y="13731"/>
                  <a:pt x="7057" y="14188"/>
                  <a:pt x="7308" y="14641"/>
                </a:cubicBezTo>
                <a:cubicBezTo>
                  <a:pt x="7248" y="14662"/>
                  <a:pt x="7192" y="14700"/>
                  <a:pt x="7141" y="14731"/>
                </a:cubicBezTo>
                <a:cubicBezTo>
                  <a:pt x="6813" y="14948"/>
                  <a:pt x="6510" y="15237"/>
                  <a:pt x="6386" y="15620"/>
                </a:cubicBezTo>
                <a:cubicBezTo>
                  <a:pt x="6301" y="15876"/>
                  <a:pt x="6311" y="16155"/>
                  <a:pt x="6352" y="16418"/>
                </a:cubicBezTo>
                <a:cubicBezTo>
                  <a:pt x="6398" y="16779"/>
                  <a:pt x="6588" y="17019"/>
                  <a:pt x="6883" y="17019"/>
                </a:cubicBezTo>
                <a:cubicBezTo>
                  <a:pt x="6975" y="17019"/>
                  <a:pt x="7078" y="16996"/>
                  <a:pt x="7189" y="16945"/>
                </a:cubicBezTo>
                <a:cubicBezTo>
                  <a:pt x="7528" y="16785"/>
                  <a:pt x="7769" y="16484"/>
                  <a:pt x="7946" y="16158"/>
                </a:cubicBezTo>
                <a:cubicBezTo>
                  <a:pt x="7980" y="16296"/>
                  <a:pt x="8012" y="16433"/>
                  <a:pt x="8038" y="16573"/>
                </a:cubicBezTo>
                <a:cubicBezTo>
                  <a:pt x="8098" y="16890"/>
                  <a:pt x="8144" y="17211"/>
                  <a:pt x="8185" y="17532"/>
                </a:cubicBezTo>
                <a:cubicBezTo>
                  <a:pt x="7873" y="17663"/>
                  <a:pt x="7573" y="17862"/>
                  <a:pt x="7426" y="18068"/>
                </a:cubicBezTo>
                <a:cubicBezTo>
                  <a:pt x="7212" y="18340"/>
                  <a:pt x="7238" y="18701"/>
                  <a:pt x="7229" y="19030"/>
                </a:cubicBezTo>
                <a:cubicBezTo>
                  <a:pt x="7232" y="19341"/>
                  <a:pt x="7386" y="19859"/>
                  <a:pt x="7719" y="19859"/>
                </a:cubicBezTo>
                <a:cubicBezTo>
                  <a:pt x="7784" y="19859"/>
                  <a:pt x="7855" y="19840"/>
                  <a:pt x="7933" y="19796"/>
                </a:cubicBezTo>
                <a:lnTo>
                  <a:pt x="7933" y="19796"/>
                </a:lnTo>
                <a:cubicBezTo>
                  <a:pt x="7939" y="19982"/>
                  <a:pt x="7931" y="20185"/>
                  <a:pt x="8033" y="20349"/>
                </a:cubicBezTo>
                <a:cubicBezTo>
                  <a:pt x="8076" y="20423"/>
                  <a:pt x="8147" y="20471"/>
                  <a:pt x="8225" y="20501"/>
                </a:cubicBezTo>
                <a:cubicBezTo>
                  <a:pt x="8268" y="20521"/>
                  <a:pt x="8309" y="20529"/>
                  <a:pt x="8349" y="20529"/>
                </a:cubicBezTo>
                <a:cubicBezTo>
                  <a:pt x="8570" y="20529"/>
                  <a:pt x="8746" y="20264"/>
                  <a:pt x="8815" y="20068"/>
                </a:cubicBezTo>
                <a:cubicBezTo>
                  <a:pt x="8926" y="20296"/>
                  <a:pt x="9112" y="20580"/>
                  <a:pt x="9389" y="20580"/>
                </a:cubicBezTo>
                <a:cubicBezTo>
                  <a:pt x="9403" y="20580"/>
                  <a:pt x="9417" y="20579"/>
                  <a:pt x="9432" y="20578"/>
                </a:cubicBezTo>
                <a:cubicBezTo>
                  <a:pt x="9785" y="20472"/>
                  <a:pt x="9693" y="19870"/>
                  <a:pt x="9627" y="19594"/>
                </a:cubicBezTo>
                <a:lnTo>
                  <a:pt x="9627" y="19594"/>
                </a:lnTo>
                <a:cubicBezTo>
                  <a:pt x="9751" y="19722"/>
                  <a:pt x="9900" y="19820"/>
                  <a:pt x="10061" y="19820"/>
                </a:cubicBezTo>
                <a:cubicBezTo>
                  <a:pt x="10133" y="19820"/>
                  <a:pt x="10208" y="19799"/>
                  <a:pt x="10284" y="19753"/>
                </a:cubicBezTo>
                <a:cubicBezTo>
                  <a:pt x="10508" y="19559"/>
                  <a:pt x="10513" y="19216"/>
                  <a:pt x="10447" y="18946"/>
                </a:cubicBezTo>
                <a:cubicBezTo>
                  <a:pt x="10299" y="18359"/>
                  <a:pt x="9878" y="17714"/>
                  <a:pt x="9308" y="17461"/>
                </a:cubicBezTo>
                <a:cubicBezTo>
                  <a:pt x="9307" y="17461"/>
                  <a:pt x="9306" y="17461"/>
                  <a:pt x="9305" y="17460"/>
                </a:cubicBezTo>
                <a:cubicBezTo>
                  <a:pt x="9277" y="16910"/>
                  <a:pt x="9217" y="16361"/>
                  <a:pt x="9105" y="15823"/>
                </a:cubicBezTo>
                <a:cubicBezTo>
                  <a:pt x="9009" y="15356"/>
                  <a:pt x="8865" y="14901"/>
                  <a:pt x="8694" y="14456"/>
                </a:cubicBezTo>
                <a:lnTo>
                  <a:pt x="8694" y="14456"/>
                </a:lnTo>
                <a:cubicBezTo>
                  <a:pt x="8809" y="14496"/>
                  <a:pt x="8926" y="14536"/>
                  <a:pt x="9047" y="14565"/>
                </a:cubicBezTo>
                <a:cubicBezTo>
                  <a:pt x="9202" y="14600"/>
                  <a:pt x="9360" y="14623"/>
                  <a:pt x="9519" y="14623"/>
                </a:cubicBezTo>
                <a:cubicBezTo>
                  <a:pt x="9605" y="14623"/>
                  <a:pt x="9691" y="14616"/>
                  <a:pt x="9777" y="14602"/>
                </a:cubicBezTo>
                <a:cubicBezTo>
                  <a:pt x="10544" y="14471"/>
                  <a:pt x="10366" y="13615"/>
                  <a:pt x="9907" y="13224"/>
                </a:cubicBezTo>
                <a:cubicBezTo>
                  <a:pt x="9550" y="12884"/>
                  <a:pt x="9061" y="12767"/>
                  <a:pt x="8578" y="12767"/>
                </a:cubicBezTo>
                <a:cubicBezTo>
                  <a:pt x="8446" y="12767"/>
                  <a:pt x="8314" y="12775"/>
                  <a:pt x="8186" y="12791"/>
                </a:cubicBezTo>
                <a:cubicBezTo>
                  <a:pt x="8087" y="12804"/>
                  <a:pt x="7985" y="12823"/>
                  <a:pt x="7891" y="12865"/>
                </a:cubicBezTo>
                <a:cubicBezTo>
                  <a:pt x="7578" y="12421"/>
                  <a:pt x="7189" y="12043"/>
                  <a:pt x="6681" y="11816"/>
                </a:cubicBezTo>
                <a:cubicBezTo>
                  <a:pt x="6575" y="11764"/>
                  <a:pt x="6286" y="11675"/>
                  <a:pt x="6067" y="11675"/>
                </a:cubicBezTo>
                <a:cubicBezTo>
                  <a:pt x="6019" y="11675"/>
                  <a:pt x="5974" y="11679"/>
                  <a:pt x="5935" y="11689"/>
                </a:cubicBezTo>
                <a:cubicBezTo>
                  <a:pt x="6118" y="10136"/>
                  <a:pt x="6413" y="8593"/>
                  <a:pt x="6905" y="7106"/>
                </a:cubicBezTo>
                <a:cubicBezTo>
                  <a:pt x="7002" y="6813"/>
                  <a:pt x="7114" y="6524"/>
                  <a:pt x="7237" y="6240"/>
                </a:cubicBezTo>
                <a:cubicBezTo>
                  <a:pt x="7323" y="6385"/>
                  <a:pt x="7430" y="6518"/>
                  <a:pt x="7540" y="6645"/>
                </a:cubicBezTo>
                <a:cubicBezTo>
                  <a:pt x="7847" y="7003"/>
                  <a:pt x="8344" y="7472"/>
                  <a:pt x="8851" y="7472"/>
                </a:cubicBezTo>
                <a:cubicBezTo>
                  <a:pt x="8962" y="7472"/>
                  <a:pt x="9073" y="7450"/>
                  <a:pt x="9182" y="7399"/>
                </a:cubicBezTo>
                <a:cubicBezTo>
                  <a:pt x="9697" y="7099"/>
                  <a:pt x="9527" y="6371"/>
                  <a:pt x="9266" y="5949"/>
                </a:cubicBezTo>
                <a:cubicBezTo>
                  <a:pt x="9070" y="5615"/>
                  <a:pt x="8826" y="5315"/>
                  <a:pt x="8562" y="5032"/>
                </a:cubicBezTo>
                <a:cubicBezTo>
                  <a:pt x="8436" y="4907"/>
                  <a:pt x="8251" y="4697"/>
                  <a:pt x="8067" y="4614"/>
                </a:cubicBezTo>
                <a:cubicBezTo>
                  <a:pt x="8505" y="3885"/>
                  <a:pt x="8995" y="3155"/>
                  <a:pt x="9701" y="2665"/>
                </a:cubicBezTo>
                <a:cubicBezTo>
                  <a:pt x="9903" y="2533"/>
                  <a:pt x="10127" y="2444"/>
                  <a:pt x="10353" y="2361"/>
                </a:cubicBezTo>
                <a:cubicBezTo>
                  <a:pt x="10381" y="2350"/>
                  <a:pt x="10409" y="2341"/>
                  <a:pt x="10437" y="2331"/>
                </a:cubicBezTo>
                <a:cubicBezTo>
                  <a:pt x="10478" y="2639"/>
                  <a:pt x="10588" y="2938"/>
                  <a:pt x="10745" y="3204"/>
                </a:cubicBezTo>
                <a:cubicBezTo>
                  <a:pt x="11135" y="3863"/>
                  <a:pt x="11986" y="4945"/>
                  <a:pt x="12840" y="4945"/>
                </a:cubicBezTo>
                <a:cubicBezTo>
                  <a:pt x="12879" y="4945"/>
                  <a:pt x="12918" y="4943"/>
                  <a:pt x="12957" y="4938"/>
                </a:cubicBezTo>
                <a:cubicBezTo>
                  <a:pt x="13227" y="4903"/>
                  <a:pt x="13432" y="4646"/>
                  <a:pt x="13388" y="4375"/>
                </a:cubicBezTo>
                <a:lnTo>
                  <a:pt x="13388" y="4375"/>
                </a:lnTo>
                <a:cubicBezTo>
                  <a:pt x="13557" y="4482"/>
                  <a:pt x="13740" y="4621"/>
                  <a:pt x="13938" y="4621"/>
                </a:cubicBezTo>
                <a:cubicBezTo>
                  <a:pt x="14002" y="4621"/>
                  <a:pt x="14069" y="4606"/>
                  <a:pt x="14136" y="4570"/>
                </a:cubicBezTo>
                <a:lnTo>
                  <a:pt x="14135" y="4570"/>
                </a:lnTo>
                <a:cubicBezTo>
                  <a:pt x="14494" y="4378"/>
                  <a:pt x="14276" y="3898"/>
                  <a:pt x="14125" y="3632"/>
                </a:cubicBezTo>
                <a:lnTo>
                  <a:pt x="14125" y="3632"/>
                </a:lnTo>
                <a:cubicBezTo>
                  <a:pt x="14184" y="3642"/>
                  <a:pt x="14243" y="3647"/>
                  <a:pt x="14301" y="3647"/>
                </a:cubicBezTo>
                <a:cubicBezTo>
                  <a:pt x="14732" y="3647"/>
                  <a:pt x="15114" y="3385"/>
                  <a:pt x="15044" y="2892"/>
                </a:cubicBezTo>
                <a:cubicBezTo>
                  <a:pt x="15003" y="2641"/>
                  <a:pt x="14848" y="2434"/>
                  <a:pt x="14693" y="2240"/>
                </a:cubicBezTo>
                <a:lnTo>
                  <a:pt x="14693" y="2240"/>
                </a:lnTo>
                <a:cubicBezTo>
                  <a:pt x="14749" y="2250"/>
                  <a:pt x="14809" y="2257"/>
                  <a:pt x="14869" y="2257"/>
                </a:cubicBezTo>
                <a:cubicBezTo>
                  <a:pt x="14993" y="2257"/>
                  <a:pt x="15117" y="2227"/>
                  <a:pt x="15206" y="2138"/>
                </a:cubicBezTo>
                <a:cubicBezTo>
                  <a:pt x="15325" y="2012"/>
                  <a:pt x="15370" y="1828"/>
                  <a:pt x="15309" y="1663"/>
                </a:cubicBezTo>
                <a:cubicBezTo>
                  <a:pt x="15139" y="1161"/>
                  <a:pt x="14745" y="764"/>
                  <a:pt x="14318" y="465"/>
                </a:cubicBezTo>
                <a:cubicBezTo>
                  <a:pt x="13912" y="181"/>
                  <a:pt x="13419" y="1"/>
                  <a:pt x="1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8"/>
          <p:cNvGrpSpPr/>
          <p:nvPr/>
        </p:nvGrpSpPr>
        <p:grpSpPr>
          <a:xfrm>
            <a:off x="6886511" y="691042"/>
            <a:ext cx="1001118" cy="613008"/>
            <a:chOff x="3866217" y="3089711"/>
            <a:chExt cx="1001118" cy="613008"/>
          </a:xfrm>
        </p:grpSpPr>
        <p:sp>
          <p:nvSpPr>
            <p:cNvPr id="639" name="Google Shape;639;p28"/>
            <p:cNvSpPr/>
            <p:nvPr/>
          </p:nvSpPr>
          <p:spPr>
            <a:xfrm>
              <a:off x="4255031" y="3439722"/>
              <a:ext cx="202554" cy="262997"/>
            </a:xfrm>
            <a:custGeom>
              <a:avLst/>
              <a:gdLst/>
              <a:ahLst/>
              <a:cxnLst/>
              <a:rect l="l" t="t" r="r" b="b"/>
              <a:pathLst>
                <a:path w="3703" h="4808" extrusionOk="0">
                  <a:moveTo>
                    <a:pt x="799" y="0"/>
                  </a:moveTo>
                  <a:cubicBezTo>
                    <a:pt x="594" y="498"/>
                    <a:pt x="383" y="993"/>
                    <a:pt x="173" y="1489"/>
                  </a:cubicBezTo>
                  <a:cubicBezTo>
                    <a:pt x="116" y="1642"/>
                    <a:pt x="23" y="1790"/>
                    <a:pt x="1" y="1954"/>
                  </a:cubicBezTo>
                  <a:cubicBezTo>
                    <a:pt x="31" y="1994"/>
                    <a:pt x="92" y="1999"/>
                    <a:pt x="138" y="2014"/>
                  </a:cubicBezTo>
                  <a:cubicBezTo>
                    <a:pt x="420" y="2065"/>
                    <a:pt x="704" y="2070"/>
                    <a:pt x="989" y="2087"/>
                  </a:cubicBezTo>
                  <a:cubicBezTo>
                    <a:pt x="1140" y="2094"/>
                    <a:pt x="1292" y="2097"/>
                    <a:pt x="1443" y="2098"/>
                  </a:cubicBezTo>
                  <a:cubicBezTo>
                    <a:pt x="1498" y="2098"/>
                    <a:pt x="1557" y="2117"/>
                    <a:pt x="1592" y="2163"/>
                  </a:cubicBezTo>
                  <a:cubicBezTo>
                    <a:pt x="1747" y="2399"/>
                    <a:pt x="1379" y="3044"/>
                    <a:pt x="1277" y="3294"/>
                  </a:cubicBezTo>
                  <a:cubicBezTo>
                    <a:pt x="1040" y="3795"/>
                    <a:pt x="808" y="4299"/>
                    <a:pt x="584" y="4808"/>
                  </a:cubicBezTo>
                  <a:cubicBezTo>
                    <a:pt x="967" y="4483"/>
                    <a:pt x="1315" y="4120"/>
                    <a:pt x="1676" y="3773"/>
                  </a:cubicBezTo>
                  <a:cubicBezTo>
                    <a:pt x="2361" y="3105"/>
                    <a:pt x="3065" y="2454"/>
                    <a:pt x="3703" y="1740"/>
                  </a:cubicBezTo>
                  <a:cubicBezTo>
                    <a:pt x="3353" y="1647"/>
                    <a:pt x="2987" y="1640"/>
                    <a:pt x="2628" y="1605"/>
                  </a:cubicBezTo>
                  <a:cubicBezTo>
                    <a:pt x="2491" y="1594"/>
                    <a:pt x="2334" y="1594"/>
                    <a:pt x="2234" y="1485"/>
                  </a:cubicBezTo>
                  <a:cubicBezTo>
                    <a:pt x="2053" y="1291"/>
                    <a:pt x="2204" y="924"/>
                    <a:pt x="2370" y="609"/>
                  </a:cubicBezTo>
                  <a:cubicBezTo>
                    <a:pt x="2358" y="608"/>
                    <a:pt x="2346" y="608"/>
                    <a:pt x="2334" y="606"/>
                  </a:cubicBezTo>
                  <a:cubicBezTo>
                    <a:pt x="1712" y="584"/>
                    <a:pt x="1217" y="378"/>
                    <a:pt x="799"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3866217" y="3089711"/>
              <a:ext cx="1001118" cy="396903"/>
            </a:xfrm>
            <a:custGeom>
              <a:avLst/>
              <a:gdLst/>
              <a:ahLst/>
              <a:cxnLst/>
              <a:rect l="l" t="t" r="r" b="b"/>
              <a:pathLst>
                <a:path w="18302" h="7256" extrusionOk="0">
                  <a:moveTo>
                    <a:pt x="7554" y="1"/>
                  </a:moveTo>
                  <a:cubicBezTo>
                    <a:pt x="7344" y="1"/>
                    <a:pt x="7134" y="19"/>
                    <a:pt x="6927" y="56"/>
                  </a:cubicBezTo>
                  <a:cubicBezTo>
                    <a:pt x="6139" y="202"/>
                    <a:pt x="5446" y="712"/>
                    <a:pt x="4980" y="1354"/>
                  </a:cubicBezTo>
                  <a:cubicBezTo>
                    <a:pt x="4681" y="1785"/>
                    <a:pt x="4481" y="2283"/>
                    <a:pt x="4374" y="2794"/>
                  </a:cubicBezTo>
                  <a:cubicBezTo>
                    <a:pt x="4351" y="2920"/>
                    <a:pt x="4334" y="3047"/>
                    <a:pt x="4326" y="3175"/>
                  </a:cubicBezTo>
                  <a:cubicBezTo>
                    <a:pt x="4311" y="3279"/>
                    <a:pt x="4339" y="3391"/>
                    <a:pt x="4309" y="3491"/>
                  </a:cubicBezTo>
                  <a:cubicBezTo>
                    <a:pt x="4329" y="3554"/>
                    <a:pt x="4281" y="3629"/>
                    <a:pt x="4213" y="3629"/>
                  </a:cubicBezTo>
                  <a:cubicBezTo>
                    <a:pt x="4212" y="3629"/>
                    <a:pt x="4212" y="3629"/>
                    <a:pt x="4211" y="3629"/>
                  </a:cubicBezTo>
                  <a:cubicBezTo>
                    <a:pt x="4133" y="3626"/>
                    <a:pt x="4090" y="3533"/>
                    <a:pt x="4037" y="3492"/>
                  </a:cubicBezTo>
                  <a:cubicBezTo>
                    <a:pt x="3611" y="3130"/>
                    <a:pt x="3061" y="2907"/>
                    <a:pt x="2510" y="2861"/>
                  </a:cubicBezTo>
                  <a:cubicBezTo>
                    <a:pt x="2450" y="2856"/>
                    <a:pt x="2389" y="2854"/>
                    <a:pt x="2328" y="2854"/>
                  </a:cubicBezTo>
                  <a:cubicBezTo>
                    <a:pt x="1860" y="2854"/>
                    <a:pt x="1399" y="3000"/>
                    <a:pt x="972" y="3183"/>
                  </a:cubicBezTo>
                  <a:cubicBezTo>
                    <a:pt x="606" y="3373"/>
                    <a:pt x="361" y="3737"/>
                    <a:pt x="224" y="4117"/>
                  </a:cubicBezTo>
                  <a:cubicBezTo>
                    <a:pt x="1" y="4779"/>
                    <a:pt x="181" y="5603"/>
                    <a:pt x="764" y="6025"/>
                  </a:cubicBezTo>
                  <a:cubicBezTo>
                    <a:pt x="1069" y="6252"/>
                    <a:pt x="1454" y="6317"/>
                    <a:pt x="1827" y="6317"/>
                  </a:cubicBezTo>
                  <a:cubicBezTo>
                    <a:pt x="1860" y="6317"/>
                    <a:pt x="1893" y="6316"/>
                    <a:pt x="1926" y="6315"/>
                  </a:cubicBezTo>
                  <a:cubicBezTo>
                    <a:pt x="2160" y="6296"/>
                    <a:pt x="2360" y="6232"/>
                    <a:pt x="2575" y="6154"/>
                  </a:cubicBezTo>
                  <a:cubicBezTo>
                    <a:pt x="2927" y="6015"/>
                    <a:pt x="3277" y="5868"/>
                    <a:pt x="3615" y="5700"/>
                  </a:cubicBezTo>
                  <a:cubicBezTo>
                    <a:pt x="3678" y="5673"/>
                    <a:pt x="3739" y="5632"/>
                    <a:pt x="3808" y="5629"/>
                  </a:cubicBezTo>
                  <a:cubicBezTo>
                    <a:pt x="4045" y="5635"/>
                    <a:pt x="4022" y="5945"/>
                    <a:pt x="4088" y="6107"/>
                  </a:cubicBezTo>
                  <a:cubicBezTo>
                    <a:pt x="4142" y="6279"/>
                    <a:pt x="4230" y="6439"/>
                    <a:pt x="4342" y="6579"/>
                  </a:cubicBezTo>
                  <a:cubicBezTo>
                    <a:pt x="4701" y="7005"/>
                    <a:pt x="5294" y="7137"/>
                    <a:pt x="5834" y="7137"/>
                  </a:cubicBezTo>
                  <a:cubicBezTo>
                    <a:pt x="5885" y="7137"/>
                    <a:pt x="5935" y="7136"/>
                    <a:pt x="5984" y="7134"/>
                  </a:cubicBezTo>
                  <a:cubicBezTo>
                    <a:pt x="6450" y="7115"/>
                    <a:pt x="6719" y="6930"/>
                    <a:pt x="7046" y="6615"/>
                  </a:cubicBezTo>
                  <a:cubicBezTo>
                    <a:pt x="7125" y="6540"/>
                    <a:pt x="7206" y="6467"/>
                    <a:pt x="7274" y="6381"/>
                  </a:cubicBezTo>
                  <a:cubicBezTo>
                    <a:pt x="7337" y="6302"/>
                    <a:pt x="7391" y="6173"/>
                    <a:pt x="7502" y="6173"/>
                  </a:cubicBezTo>
                  <a:cubicBezTo>
                    <a:pt x="7513" y="6173"/>
                    <a:pt x="7525" y="6174"/>
                    <a:pt x="7537" y="6177"/>
                  </a:cubicBezTo>
                  <a:cubicBezTo>
                    <a:pt x="7624" y="6206"/>
                    <a:pt x="7668" y="6293"/>
                    <a:pt x="7722" y="6360"/>
                  </a:cubicBezTo>
                  <a:cubicBezTo>
                    <a:pt x="7761" y="6410"/>
                    <a:pt x="7796" y="6454"/>
                    <a:pt x="7830" y="6497"/>
                  </a:cubicBezTo>
                  <a:cubicBezTo>
                    <a:pt x="7840" y="6508"/>
                    <a:pt x="7850" y="6520"/>
                    <a:pt x="7859" y="6531"/>
                  </a:cubicBezTo>
                  <a:cubicBezTo>
                    <a:pt x="7868" y="6542"/>
                    <a:pt x="7877" y="6551"/>
                    <a:pt x="7885" y="6561"/>
                  </a:cubicBezTo>
                  <a:cubicBezTo>
                    <a:pt x="7897" y="6576"/>
                    <a:pt x="7911" y="6591"/>
                    <a:pt x="7925" y="6606"/>
                  </a:cubicBezTo>
                  <a:cubicBezTo>
                    <a:pt x="7932" y="6614"/>
                    <a:pt x="7939" y="6622"/>
                    <a:pt x="7946" y="6630"/>
                  </a:cubicBezTo>
                  <a:cubicBezTo>
                    <a:pt x="7949" y="6635"/>
                    <a:pt x="7954" y="6640"/>
                    <a:pt x="7957" y="6643"/>
                  </a:cubicBezTo>
                  <a:cubicBezTo>
                    <a:pt x="7965" y="6652"/>
                    <a:pt x="7974" y="6661"/>
                    <a:pt x="7980" y="6669"/>
                  </a:cubicBezTo>
                  <a:cubicBezTo>
                    <a:pt x="7982" y="6669"/>
                    <a:pt x="7983" y="6670"/>
                    <a:pt x="7983" y="6671"/>
                  </a:cubicBezTo>
                  <a:cubicBezTo>
                    <a:pt x="8367" y="7078"/>
                    <a:pt x="8939" y="7253"/>
                    <a:pt x="9488" y="7253"/>
                  </a:cubicBezTo>
                  <a:cubicBezTo>
                    <a:pt x="9495" y="7253"/>
                    <a:pt x="9502" y="7253"/>
                    <a:pt x="9509" y="7253"/>
                  </a:cubicBezTo>
                  <a:cubicBezTo>
                    <a:pt x="9538" y="7254"/>
                    <a:pt x="9566" y="7255"/>
                    <a:pt x="9593" y="7255"/>
                  </a:cubicBezTo>
                  <a:lnTo>
                    <a:pt x="9628" y="7255"/>
                  </a:lnTo>
                  <a:cubicBezTo>
                    <a:pt x="9639" y="7254"/>
                    <a:pt x="9650" y="7254"/>
                    <a:pt x="9661" y="7254"/>
                  </a:cubicBezTo>
                  <a:cubicBezTo>
                    <a:pt x="9671" y="7254"/>
                    <a:pt x="9681" y="7253"/>
                    <a:pt x="9692" y="7253"/>
                  </a:cubicBezTo>
                  <a:cubicBezTo>
                    <a:pt x="9702" y="7252"/>
                    <a:pt x="9713" y="7252"/>
                    <a:pt x="9722" y="7251"/>
                  </a:cubicBezTo>
                  <a:cubicBezTo>
                    <a:pt x="9732" y="7249"/>
                    <a:pt x="9743" y="7249"/>
                    <a:pt x="9752" y="7248"/>
                  </a:cubicBezTo>
                  <a:cubicBezTo>
                    <a:pt x="9773" y="7246"/>
                    <a:pt x="9793" y="7244"/>
                    <a:pt x="9813" y="7241"/>
                  </a:cubicBezTo>
                  <a:cubicBezTo>
                    <a:pt x="9822" y="7240"/>
                    <a:pt x="9830" y="7239"/>
                    <a:pt x="9840" y="7238"/>
                  </a:cubicBezTo>
                  <a:lnTo>
                    <a:pt x="9841" y="7238"/>
                  </a:lnTo>
                  <a:cubicBezTo>
                    <a:pt x="10290" y="7169"/>
                    <a:pt x="10573" y="6904"/>
                    <a:pt x="10908" y="6525"/>
                  </a:cubicBezTo>
                  <a:cubicBezTo>
                    <a:pt x="10986" y="6446"/>
                    <a:pt x="10996" y="6312"/>
                    <a:pt x="11103" y="6267"/>
                  </a:cubicBezTo>
                  <a:cubicBezTo>
                    <a:pt x="11118" y="6261"/>
                    <a:pt x="11133" y="6258"/>
                    <a:pt x="11146" y="6258"/>
                  </a:cubicBezTo>
                  <a:cubicBezTo>
                    <a:pt x="11214" y="6258"/>
                    <a:pt x="11267" y="6320"/>
                    <a:pt x="11306" y="6372"/>
                  </a:cubicBezTo>
                  <a:cubicBezTo>
                    <a:pt x="11388" y="6463"/>
                    <a:pt x="11473" y="6548"/>
                    <a:pt x="11572" y="6620"/>
                  </a:cubicBezTo>
                  <a:cubicBezTo>
                    <a:pt x="12190" y="7030"/>
                    <a:pt x="12946" y="7202"/>
                    <a:pt x="13683" y="7202"/>
                  </a:cubicBezTo>
                  <a:cubicBezTo>
                    <a:pt x="13695" y="7202"/>
                    <a:pt x="13708" y="7202"/>
                    <a:pt x="13720" y="7202"/>
                  </a:cubicBezTo>
                  <a:cubicBezTo>
                    <a:pt x="14246" y="7191"/>
                    <a:pt x="14780" y="7082"/>
                    <a:pt x="15238" y="6813"/>
                  </a:cubicBezTo>
                  <a:cubicBezTo>
                    <a:pt x="15556" y="6604"/>
                    <a:pt x="15870" y="6339"/>
                    <a:pt x="16049" y="6001"/>
                  </a:cubicBezTo>
                  <a:cubicBezTo>
                    <a:pt x="16097" y="5917"/>
                    <a:pt x="16081" y="5807"/>
                    <a:pt x="16147" y="5733"/>
                  </a:cubicBezTo>
                  <a:cubicBezTo>
                    <a:pt x="16186" y="5690"/>
                    <a:pt x="16250" y="5680"/>
                    <a:pt x="16304" y="5670"/>
                  </a:cubicBezTo>
                  <a:cubicBezTo>
                    <a:pt x="16458" y="5647"/>
                    <a:pt x="16614" y="5637"/>
                    <a:pt x="16766" y="5610"/>
                  </a:cubicBezTo>
                  <a:cubicBezTo>
                    <a:pt x="17481" y="5479"/>
                    <a:pt x="18302" y="4988"/>
                    <a:pt x="18266" y="4171"/>
                  </a:cubicBezTo>
                  <a:cubicBezTo>
                    <a:pt x="18248" y="3958"/>
                    <a:pt x="18148" y="3779"/>
                    <a:pt x="18064" y="3590"/>
                  </a:cubicBezTo>
                  <a:cubicBezTo>
                    <a:pt x="17974" y="3417"/>
                    <a:pt x="17905" y="3225"/>
                    <a:pt x="17772" y="3081"/>
                  </a:cubicBezTo>
                  <a:cubicBezTo>
                    <a:pt x="17513" y="2858"/>
                    <a:pt x="17182" y="2793"/>
                    <a:pt x="16847" y="2793"/>
                  </a:cubicBezTo>
                  <a:cubicBezTo>
                    <a:pt x="16640" y="2793"/>
                    <a:pt x="16430" y="2818"/>
                    <a:pt x="16235" y="2846"/>
                  </a:cubicBezTo>
                  <a:cubicBezTo>
                    <a:pt x="16126" y="2874"/>
                    <a:pt x="16039" y="2888"/>
                    <a:pt x="15968" y="2888"/>
                  </a:cubicBezTo>
                  <a:cubicBezTo>
                    <a:pt x="15733" y="2888"/>
                    <a:pt x="15680" y="2733"/>
                    <a:pt x="15604" y="2404"/>
                  </a:cubicBezTo>
                  <a:cubicBezTo>
                    <a:pt x="15219" y="1212"/>
                    <a:pt x="13890" y="639"/>
                    <a:pt x="12728" y="539"/>
                  </a:cubicBezTo>
                  <a:cubicBezTo>
                    <a:pt x="12662" y="531"/>
                    <a:pt x="12598" y="527"/>
                    <a:pt x="12535" y="527"/>
                  </a:cubicBezTo>
                  <a:cubicBezTo>
                    <a:pt x="11974" y="527"/>
                    <a:pt x="11537" y="839"/>
                    <a:pt x="11126" y="1224"/>
                  </a:cubicBezTo>
                  <a:cubicBezTo>
                    <a:pt x="10873" y="1470"/>
                    <a:pt x="10639" y="1734"/>
                    <a:pt x="10407" y="2000"/>
                  </a:cubicBezTo>
                  <a:cubicBezTo>
                    <a:pt x="10322" y="2090"/>
                    <a:pt x="10268" y="2220"/>
                    <a:pt x="10178" y="2297"/>
                  </a:cubicBezTo>
                  <a:cubicBezTo>
                    <a:pt x="10163" y="2306"/>
                    <a:pt x="10147" y="2311"/>
                    <a:pt x="10131" y="2311"/>
                  </a:cubicBezTo>
                  <a:cubicBezTo>
                    <a:pt x="10078" y="2311"/>
                    <a:pt x="10029" y="2264"/>
                    <a:pt x="10031" y="2208"/>
                  </a:cubicBezTo>
                  <a:cubicBezTo>
                    <a:pt x="10031" y="2150"/>
                    <a:pt x="10039" y="2092"/>
                    <a:pt x="10043" y="2034"/>
                  </a:cubicBezTo>
                  <a:cubicBezTo>
                    <a:pt x="10139" y="1342"/>
                    <a:pt x="9819" y="716"/>
                    <a:pt x="9199" y="396"/>
                  </a:cubicBezTo>
                  <a:cubicBezTo>
                    <a:pt x="8693" y="135"/>
                    <a:pt x="8123" y="1"/>
                    <a:pt x="7554"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28"/>
          <p:cNvGrpSpPr/>
          <p:nvPr/>
        </p:nvGrpSpPr>
        <p:grpSpPr>
          <a:xfrm>
            <a:off x="4997040" y="2068490"/>
            <a:ext cx="2690428" cy="3470949"/>
            <a:chOff x="342550" y="1512201"/>
            <a:chExt cx="2313949" cy="2985249"/>
          </a:xfrm>
        </p:grpSpPr>
        <p:sp>
          <p:nvSpPr>
            <p:cNvPr id="642" name="Google Shape;642;p28"/>
            <p:cNvSpPr/>
            <p:nvPr/>
          </p:nvSpPr>
          <p:spPr>
            <a:xfrm>
              <a:off x="556561" y="2774839"/>
              <a:ext cx="1735702" cy="1722609"/>
            </a:xfrm>
            <a:custGeom>
              <a:avLst/>
              <a:gdLst/>
              <a:ahLst/>
              <a:cxnLst/>
              <a:rect l="l" t="t" r="r" b="b"/>
              <a:pathLst>
                <a:path w="43748" h="43418" extrusionOk="0">
                  <a:moveTo>
                    <a:pt x="41154" y="25543"/>
                  </a:moveTo>
                  <a:cubicBezTo>
                    <a:pt x="41160" y="25570"/>
                    <a:pt x="41167" y="25595"/>
                    <a:pt x="41174" y="25622"/>
                  </a:cubicBezTo>
                  <a:cubicBezTo>
                    <a:pt x="41175" y="25629"/>
                    <a:pt x="41177" y="25636"/>
                    <a:pt x="41179" y="25642"/>
                  </a:cubicBezTo>
                  <a:cubicBezTo>
                    <a:pt x="41181" y="25646"/>
                    <a:pt x="41182" y="25651"/>
                    <a:pt x="41183" y="25655"/>
                  </a:cubicBezTo>
                  <a:cubicBezTo>
                    <a:pt x="41191" y="25695"/>
                    <a:pt x="41186" y="25737"/>
                    <a:pt x="41160" y="25766"/>
                  </a:cubicBezTo>
                  <a:cubicBezTo>
                    <a:pt x="41159" y="25767"/>
                    <a:pt x="41157" y="25770"/>
                    <a:pt x="41154" y="25772"/>
                  </a:cubicBezTo>
                  <a:cubicBezTo>
                    <a:pt x="41153" y="25773"/>
                    <a:pt x="41151" y="25776"/>
                    <a:pt x="41149" y="25778"/>
                  </a:cubicBezTo>
                  <a:cubicBezTo>
                    <a:pt x="41144" y="25781"/>
                    <a:pt x="41139" y="25784"/>
                    <a:pt x="41134" y="25786"/>
                  </a:cubicBezTo>
                  <a:cubicBezTo>
                    <a:pt x="41129" y="25789"/>
                    <a:pt x="41123" y="25792"/>
                    <a:pt x="41117" y="25793"/>
                  </a:cubicBezTo>
                  <a:cubicBezTo>
                    <a:pt x="41109" y="25795"/>
                    <a:pt x="41101" y="25796"/>
                    <a:pt x="41093" y="25796"/>
                  </a:cubicBezTo>
                  <a:cubicBezTo>
                    <a:pt x="41069" y="25796"/>
                    <a:pt x="41045" y="25786"/>
                    <a:pt x="41027" y="25770"/>
                  </a:cubicBezTo>
                  <a:cubicBezTo>
                    <a:pt x="41023" y="25766"/>
                    <a:pt x="41019" y="25763"/>
                    <a:pt x="41016" y="25758"/>
                  </a:cubicBezTo>
                  <a:cubicBezTo>
                    <a:pt x="41015" y="25756"/>
                    <a:pt x="41013" y="25754"/>
                    <a:pt x="41011" y="25751"/>
                  </a:cubicBezTo>
                  <a:cubicBezTo>
                    <a:pt x="41009" y="25747"/>
                    <a:pt x="41005" y="25742"/>
                    <a:pt x="41003" y="25737"/>
                  </a:cubicBezTo>
                  <a:cubicBezTo>
                    <a:pt x="41002" y="25733"/>
                    <a:pt x="41000" y="25727"/>
                    <a:pt x="40998" y="25721"/>
                  </a:cubicBezTo>
                  <a:cubicBezTo>
                    <a:pt x="40995" y="25710"/>
                    <a:pt x="40993" y="25697"/>
                    <a:pt x="40989" y="25685"/>
                  </a:cubicBezTo>
                  <a:cubicBezTo>
                    <a:pt x="41017" y="25662"/>
                    <a:pt x="41045" y="25638"/>
                    <a:pt x="41072" y="25615"/>
                  </a:cubicBezTo>
                  <a:cubicBezTo>
                    <a:pt x="41099" y="25591"/>
                    <a:pt x="41127" y="25568"/>
                    <a:pt x="41154" y="25543"/>
                  </a:cubicBezTo>
                  <a:close/>
                  <a:moveTo>
                    <a:pt x="32600" y="1"/>
                  </a:moveTo>
                  <a:cubicBezTo>
                    <a:pt x="32249" y="363"/>
                    <a:pt x="31878" y="709"/>
                    <a:pt x="31498" y="1041"/>
                  </a:cubicBezTo>
                  <a:cubicBezTo>
                    <a:pt x="30861" y="1610"/>
                    <a:pt x="30186" y="2139"/>
                    <a:pt x="29461" y="2591"/>
                  </a:cubicBezTo>
                  <a:cubicBezTo>
                    <a:pt x="28676" y="3092"/>
                    <a:pt x="27851" y="3529"/>
                    <a:pt x="26982" y="3861"/>
                  </a:cubicBezTo>
                  <a:cubicBezTo>
                    <a:pt x="26437" y="4075"/>
                    <a:pt x="25872" y="4233"/>
                    <a:pt x="25301" y="4366"/>
                  </a:cubicBezTo>
                  <a:cubicBezTo>
                    <a:pt x="24494" y="4570"/>
                    <a:pt x="23661" y="4649"/>
                    <a:pt x="22831" y="4649"/>
                  </a:cubicBezTo>
                  <a:cubicBezTo>
                    <a:pt x="22825" y="4649"/>
                    <a:pt x="22819" y="4649"/>
                    <a:pt x="22813" y="4649"/>
                  </a:cubicBezTo>
                  <a:cubicBezTo>
                    <a:pt x="22180" y="4645"/>
                    <a:pt x="21548" y="4591"/>
                    <a:pt x="20919" y="4527"/>
                  </a:cubicBezTo>
                  <a:cubicBezTo>
                    <a:pt x="20259" y="4462"/>
                    <a:pt x="19600" y="4370"/>
                    <a:pt x="18954" y="4213"/>
                  </a:cubicBezTo>
                  <a:cubicBezTo>
                    <a:pt x="17387" y="3838"/>
                    <a:pt x="15880" y="3085"/>
                    <a:pt x="14749" y="1922"/>
                  </a:cubicBezTo>
                  <a:cubicBezTo>
                    <a:pt x="14309" y="1471"/>
                    <a:pt x="13908" y="980"/>
                    <a:pt x="13539" y="470"/>
                  </a:cubicBezTo>
                  <a:cubicBezTo>
                    <a:pt x="13041" y="627"/>
                    <a:pt x="12539" y="772"/>
                    <a:pt x="12036" y="912"/>
                  </a:cubicBezTo>
                  <a:cubicBezTo>
                    <a:pt x="11121" y="1168"/>
                    <a:pt x="10198" y="1418"/>
                    <a:pt x="9331" y="1813"/>
                  </a:cubicBezTo>
                  <a:cubicBezTo>
                    <a:pt x="9017" y="1951"/>
                    <a:pt x="8712" y="2107"/>
                    <a:pt x="8415" y="2277"/>
                  </a:cubicBezTo>
                  <a:cubicBezTo>
                    <a:pt x="8419" y="2300"/>
                    <a:pt x="8413" y="2323"/>
                    <a:pt x="8405" y="2345"/>
                  </a:cubicBezTo>
                  <a:cubicBezTo>
                    <a:pt x="8318" y="2592"/>
                    <a:pt x="8236" y="2840"/>
                    <a:pt x="8148" y="3087"/>
                  </a:cubicBezTo>
                  <a:cubicBezTo>
                    <a:pt x="7684" y="4589"/>
                    <a:pt x="7223" y="6091"/>
                    <a:pt x="6709" y="7576"/>
                  </a:cubicBezTo>
                  <a:cubicBezTo>
                    <a:pt x="6186" y="9105"/>
                    <a:pt x="5773" y="10662"/>
                    <a:pt x="5313" y="12209"/>
                  </a:cubicBezTo>
                  <a:cubicBezTo>
                    <a:pt x="5007" y="13315"/>
                    <a:pt x="4749" y="14434"/>
                    <a:pt x="4460" y="15544"/>
                  </a:cubicBezTo>
                  <a:cubicBezTo>
                    <a:pt x="4114" y="16923"/>
                    <a:pt x="3789" y="18306"/>
                    <a:pt x="3469" y="19691"/>
                  </a:cubicBezTo>
                  <a:cubicBezTo>
                    <a:pt x="3237" y="20764"/>
                    <a:pt x="3028" y="21841"/>
                    <a:pt x="2799" y="22916"/>
                  </a:cubicBezTo>
                  <a:cubicBezTo>
                    <a:pt x="2470" y="24534"/>
                    <a:pt x="2155" y="26165"/>
                    <a:pt x="1835" y="27783"/>
                  </a:cubicBezTo>
                  <a:cubicBezTo>
                    <a:pt x="1432" y="29979"/>
                    <a:pt x="1045" y="32179"/>
                    <a:pt x="705" y="34386"/>
                  </a:cubicBezTo>
                  <a:cubicBezTo>
                    <a:pt x="554" y="35366"/>
                    <a:pt x="415" y="36350"/>
                    <a:pt x="327" y="37340"/>
                  </a:cubicBezTo>
                  <a:cubicBezTo>
                    <a:pt x="178" y="39015"/>
                    <a:pt x="90" y="40687"/>
                    <a:pt x="31" y="42367"/>
                  </a:cubicBezTo>
                  <a:cubicBezTo>
                    <a:pt x="19" y="42717"/>
                    <a:pt x="8" y="43067"/>
                    <a:pt x="0" y="43417"/>
                  </a:cubicBezTo>
                  <a:lnTo>
                    <a:pt x="43631" y="43417"/>
                  </a:lnTo>
                  <a:cubicBezTo>
                    <a:pt x="43638" y="43265"/>
                    <a:pt x="43646" y="43111"/>
                    <a:pt x="43653" y="42959"/>
                  </a:cubicBezTo>
                  <a:cubicBezTo>
                    <a:pt x="43748" y="40805"/>
                    <a:pt x="43742" y="38646"/>
                    <a:pt x="43658" y="36491"/>
                  </a:cubicBezTo>
                  <a:cubicBezTo>
                    <a:pt x="43488" y="32641"/>
                    <a:pt x="42903" y="28828"/>
                    <a:pt x="42321" y="25024"/>
                  </a:cubicBezTo>
                  <a:cubicBezTo>
                    <a:pt x="41672" y="20816"/>
                    <a:pt x="41037" y="16605"/>
                    <a:pt x="40336" y="12405"/>
                  </a:cubicBezTo>
                  <a:cubicBezTo>
                    <a:pt x="40157" y="11296"/>
                    <a:pt x="39966" y="10186"/>
                    <a:pt x="39714" y="9090"/>
                  </a:cubicBezTo>
                  <a:cubicBezTo>
                    <a:pt x="39489" y="8063"/>
                    <a:pt x="39272" y="7034"/>
                    <a:pt x="39000" y="6019"/>
                  </a:cubicBezTo>
                  <a:cubicBezTo>
                    <a:pt x="38732" y="5060"/>
                    <a:pt x="38443" y="4107"/>
                    <a:pt x="38167" y="3150"/>
                  </a:cubicBezTo>
                  <a:cubicBezTo>
                    <a:pt x="37999" y="2625"/>
                    <a:pt x="37876" y="2089"/>
                    <a:pt x="37730" y="1558"/>
                  </a:cubicBezTo>
                  <a:cubicBezTo>
                    <a:pt x="37706" y="1466"/>
                    <a:pt x="37680" y="1376"/>
                    <a:pt x="37652" y="1285"/>
                  </a:cubicBezTo>
                  <a:cubicBezTo>
                    <a:pt x="36476" y="777"/>
                    <a:pt x="35384" y="606"/>
                    <a:pt x="33727" y="269"/>
                  </a:cubicBezTo>
                  <a:cubicBezTo>
                    <a:pt x="33348" y="190"/>
                    <a:pt x="32973" y="101"/>
                    <a:pt x="3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p:nvPr/>
          </p:nvSpPr>
          <p:spPr>
            <a:xfrm>
              <a:off x="1100038" y="2534206"/>
              <a:ext cx="742438" cy="417857"/>
            </a:xfrm>
            <a:custGeom>
              <a:avLst/>
              <a:gdLst/>
              <a:ahLst/>
              <a:cxnLst/>
              <a:rect l="l" t="t" r="r" b="b"/>
              <a:pathLst>
                <a:path w="18713" h="10532" extrusionOk="0">
                  <a:moveTo>
                    <a:pt x="13165" y="1"/>
                  </a:moveTo>
                  <a:cubicBezTo>
                    <a:pt x="12501" y="17"/>
                    <a:pt x="11838" y="41"/>
                    <a:pt x="11174" y="62"/>
                  </a:cubicBezTo>
                  <a:cubicBezTo>
                    <a:pt x="10832" y="72"/>
                    <a:pt x="10490" y="85"/>
                    <a:pt x="10148" y="90"/>
                  </a:cubicBezTo>
                  <a:cubicBezTo>
                    <a:pt x="10158" y="546"/>
                    <a:pt x="10143" y="1002"/>
                    <a:pt x="10088" y="1453"/>
                  </a:cubicBezTo>
                  <a:cubicBezTo>
                    <a:pt x="10005" y="2292"/>
                    <a:pt x="9808" y="3141"/>
                    <a:pt x="9382" y="3873"/>
                  </a:cubicBezTo>
                  <a:cubicBezTo>
                    <a:pt x="8979" y="4575"/>
                    <a:pt x="8347" y="5187"/>
                    <a:pt x="7543" y="5384"/>
                  </a:cubicBezTo>
                  <a:cubicBezTo>
                    <a:pt x="7406" y="5416"/>
                    <a:pt x="7266" y="5429"/>
                    <a:pt x="7125" y="5429"/>
                  </a:cubicBezTo>
                  <a:cubicBezTo>
                    <a:pt x="6987" y="5429"/>
                    <a:pt x="6849" y="5417"/>
                    <a:pt x="6713" y="5398"/>
                  </a:cubicBezTo>
                  <a:cubicBezTo>
                    <a:pt x="5890" y="5276"/>
                    <a:pt x="5081" y="4934"/>
                    <a:pt x="4459" y="4376"/>
                  </a:cubicBezTo>
                  <a:cubicBezTo>
                    <a:pt x="4043" y="4686"/>
                    <a:pt x="3586" y="4948"/>
                    <a:pt x="3139" y="5188"/>
                  </a:cubicBezTo>
                  <a:cubicBezTo>
                    <a:pt x="2139" y="5727"/>
                    <a:pt x="1080" y="6136"/>
                    <a:pt x="0" y="6484"/>
                  </a:cubicBezTo>
                  <a:cubicBezTo>
                    <a:pt x="232" y="6804"/>
                    <a:pt x="481" y="7112"/>
                    <a:pt x="736" y="7412"/>
                  </a:cubicBezTo>
                  <a:cubicBezTo>
                    <a:pt x="1418" y="8179"/>
                    <a:pt x="2239" y="8822"/>
                    <a:pt x="3142" y="9311"/>
                  </a:cubicBezTo>
                  <a:cubicBezTo>
                    <a:pt x="4750" y="10100"/>
                    <a:pt x="6544" y="10442"/>
                    <a:pt x="8326" y="10515"/>
                  </a:cubicBezTo>
                  <a:cubicBezTo>
                    <a:pt x="8556" y="10526"/>
                    <a:pt x="8786" y="10532"/>
                    <a:pt x="9016" y="10532"/>
                  </a:cubicBezTo>
                  <a:cubicBezTo>
                    <a:pt x="10087" y="10532"/>
                    <a:pt x="11161" y="10410"/>
                    <a:pt x="12192" y="10124"/>
                  </a:cubicBezTo>
                  <a:cubicBezTo>
                    <a:pt x="12706" y="9976"/>
                    <a:pt x="13202" y="9773"/>
                    <a:pt x="13690" y="9557"/>
                  </a:cubicBezTo>
                  <a:cubicBezTo>
                    <a:pt x="14440" y="9224"/>
                    <a:pt x="15169" y="8845"/>
                    <a:pt x="15851" y="8388"/>
                  </a:cubicBezTo>
                  <a:cubicBezTo>
                    <a:pt x="16885" y="7702"/>
                    <a:pt x="17831" y="6887"/>
                    <a:pt x="18712" y="6014"/>
                  </a:cubicBezTo>
                  <a:cubicBezTo>
                    <a:pt x="18257" y="5887"/>
                    <a:pt x="17806" y="5742"/>
                    <a:pt x="17361" y="5582"/>
                  </a:cubicBezTo>
                  <a:cubicBezTo>
                    <a:pt x="16594" y="5305"/>
                    <a:pt x="15833" y="4993"/>
                    <a:pt x="15141" y="4560"/>
                  </a:cubicBezTo>
                  <a:cubicBezTo>
                    <a:pt x="14539" y="4175"/>
                    <a:pt x="14040" y="3626"/>
                    <a:pt x="13774" y="2958"/>
                  </a:cubicBezTo>
                  <a:cubicBezTo>
                    <a:pt x="13375" y="2026"/>
                    <a:pt x="13203" y="1011"/>
                    <a:pt x="13165"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p:nvPr/>
          </p:nvSpPr>
          <p:spPr>
            <a:xfrm>
              <a:off x="1282348" y="2536785"/>
              <a:ext cx="214721" cy="205397"/>
            </a:xfrm>
            <a:custGeom>
              <a:avLst/>
              <a:gdLst/>
              <a:ahLst/>
              <a:cxnLst/>
              <a:rect l="l" t="t" r="r" b="b"/>
              <a:pathLst>
                <a:path w="5412" h="5177" extrusionOk="0">
                  <a:moveTo>
                    <a:pt x="3235" y="0"/>
                  </a:moveTo>
                  <a:cubicBezTo>
                    <a:pt x="2962" y="0"/>
                    <a:pt x="2688" y="5"/>
                    <a:pt x="2415" y="15"/>
                  </a:cubicBezTo>
                  <a:cubicBezTo>
                    <a:pt x="2158" y="25"/>
                    <a:pt x="1901" y="35"/>
                    <a:pt x="1643" y="42"/>
                  </a:cubicBezTo>
                  <a:cubicBezTo>
                    <a:pt x="1630" y="42"/>
                    <a:pt x="1617" y="43"/>
                    <a:pt x="1603" y="43"/>
                  </a:cubicBezTo>
                  <a:cubicBezTo>
                    <a:pt x="1605" y="205"/>
                    <a:pt x="1601" y="366"/>
                    <a:pt x="1595" y="528"/>
                  </a:cubicBezTo>
                  <a:cubicBezTo>
                    <a:pt x="1551" y="1304"/>
                    <a:pt x="1461" y="2099"/>
                    <a:pt x="1154" y="2820"/>
                  </a:cubicBezTo>
                  <a:cubicBezTo>
                    <a:pt x="892" y="3380"/>
                    <a:pt x="479" y="3829"/>
                    <a:pt x="0" y="4206"/>
                  </a:cubicBezTo>
                  <a:cubicBezTo>
                    <a:pt x="478" y="4621"/>
                    <a:pt x="1053" y="4934"/>
                    <a:pt x="1673" y="5069"/>
                  </a:cubicBezTo>
                  <a:cubicBezTo>
                    <a:pt x="1937" y="5130"/>
                    <a:pt x="2210" y="5177"/>
                    <a:pt x="2482" y="5177"/>
                  </a:cubicBezTo>
                  <a:cubicBezTo>
                    <a:pt x="2618" y="5177"/>
                    <a:pt x="2754" y="5165"/>
                    <a:pt x="2888" y="5138"/>
                  </a:cubicBezTo>
                  <a:cubicBezTo>
                    <a:pt x="3295" y="5042"/>
                    <a:pt x="3682" y="4829"/>
                    <a:pt x="3986" y="4553"/>
                  </a:cubicBezTo>
                  <a:cubicBezTo>
                    <a:pt x="4197" y="4361"/>
                    <a:pt x="4374" y="4115"/>
                    <a:pt x="4523" y="3883"/>
                  </a:cubicBezTo>
                  <a:cubicBezTo>
                    <a:pt x="4750" y="3539"/>
                    <a:pt x="4911" y="3159"/>
                    <a:pt x="5043" y="2768"/>
                  </a:cubicBezTo>
                  <a:cubicBezTo>
                    <a:pt x="5288" y="2041"/>
                    <a:pt x="5379" y="1272"/>
                    <a:pt x="5407" y="507"/>
                  </a:cubicBezTo>
                  <a:cubicBezTo>
                    <a:pt x="5411" y="347"/>
                    <a:pt x="5410" y="186"/>
                    <a:pt x="5407" y="27"/>
                  </a:cubicBezTo>
                  <a:lnTo>
                    <a:pt x="5407" y="26"/>
                  </a:lnTo>
                  <a:cubicBezTo>
                    <a:pt x="5273" y="28"/>
                    <a:pt x="5139" y="28"/>
                    <a:pt x="5005" y="28"/>
                  </a:cubicBezTo>
                  <a:cubicBezTo>
                    <a:pt x="4954" y="27"/>
                    <a:pt x="4903" y="27"/>
                    <a:pt x="4853" y="27"/>
                  </a:cubicBezTo>
                  <a:cubicBezTo>
                    <a:pt x="4819" y="26"/>
                    <a:pt x="4784" y="26"/>
                    <a:pt x="4751" y="25"/>
                  </a:cubicBezTo>
                  <a:lnTo>
                    <a:pt x="4721" y="25"/>
                  </a:lnTo>
                  <a:cubicBezTo>
                    <a:pt x="4646" y="23"/>
                    <a:pt x="4571" y="21"/>
                    <a:pt x="4496" y="20"/>
                  </a:cubicBezTo>
                  <a:cubicBezTo>
                    <a:pt x="4320" y="18"/>
                    <a:pt x="4145" y="12"/>
                    <a:pt x="3969" y="8"/>
                  </a:cubicBezTo>
                  <a:cubicBezTo>
                    <a:pt x="3799" y="6"/>
                    <a:pt x="3628" y="4"/>
                    <a:pt x="3458" y="2"/>
                  </a:cubicBezTo>
                  <a:cubicBezTo>
                    <a:pt x="3383" y="1"/>
                    <a:pt x="3309" y="0"/>
                    <a:pt x="3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1469617" y="2529406"/>
              <a:ext cx="8530" cy="8451"/>
            </a:xfrm>
            <a:custGeom>
              <a:avLst/>
              <a:gdLst/>
              <a:ahLst/>
              <a:cxnLst/>
              <a:rect l="l" t="t" r="r" b="b"/>
              <a:pathLst>
                <a:path w="215" h="213" extrusionOk="0">
                  <a:moveTo>
                    <a:pt x="214" y="0"/>
                  </a:moveTo>
                  <a:cubicBezTo>
                    <a:pt x="143" y="2"/>
                    <a:pt x="72" y="3"/>
                    <a:pt x="2" y="3"/>
                  </a:cubicBezTo>
                  <a:cubicBezTo>
                    <a:pt x="2" y="72"/>
                    <a:pt x="1" y="141"/>
                    <a:pt x="1" y="211"/>
                  </a:cubicBezTo>
                  <a:cubicBezTo>
                    <a:pt x="72" y="212"/>
                    <a:pt x="143" y="213"/>
                    <a:pt x="214" y="213"/>
                  </a:cubicBezTo>
                  <a:cubicBezTo>
                    <a:pt x="214" y="143"/>
                    <a:pt x="214" y="72"/>
                    <a:pt x="21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885194" y="2530040"/>
              <a:ext cx="460984" cy="338150"/>
            </a:xfrm>
            <a:custGeom>
              <a:avLst/>
              <a:gdLst/>
              <a:ahLst/>
              <a:cxnLst/>
              <a:rect l="l" t="t" r="r" b="b"/>
              <a:pathLst>
                <a:path w="11619" h="8523" extrusionOk="0">
                  <a:moveTo>
                    <a:pt x="11606" y="1"/>
                  </a:moveTo>
                  <a:lnTo>
                    <a:pt x="11606" y="1"/>
                  </a:lnTo>
                  <a:cubicBezTo>
                    <a:pt x="11559" y="2"/>
                    <a:pt x="11510" y="4"/>
                    <a:pt x="11463" y="5"/>
                  </a:cubicBezTo>
                  <a:cubicBezTo>
                    <a:pt x="11442" y="5"/>
                    <a:pt x="11421" y="6"/>
                    <a:pt x="11402" y="6"/>
                  </a:cubicBezTo>
                  <a:cubicBezTo>
                    <a:pt x="11410" y="135"/>
                    <a:pt x="11413" y="264"/>
                    <a:pt x="11413" y="392"/>
                  </a:cubicBezTo>
                  <a:cubicBezTo>
                    <a:pt x="11389" y="1202"/>
                    <a:pt x="11322" y="2026"/>
                    <a:pt x="11044" y="2793"/>
                  </a:cubicBezTo>
                  <a:cubicBezTo>
                    <a:pt x="10702" y="3673"/>
                    <a:pt x="9842" y="4258"/>
                    <a:pt x="9070" y="4748"/>
                  </a:cubicBezTo>
                  <a:cubicBezTo>
                    <a:pt x="8323" y="5217"/>
                    <a:pt x="7518" y="5582"/>
                    <a:pt x="6694" y="5891"/>
                  </a:cubicBezTo>
                  <a:cubicBezTo>
                    <a:pt x="6047" y="6139"/>
                    <a:pt x="5394" y="6373"/>
                    <a:pt x="4736" y="6589"/>
                  </a:cubicBezTo>
                  <a:cubicBezTo>
                    <a:pt x="3678" y="6947"/>
                    <a:pt x="2577" y="7161"/>
                    <a:pt x="1528" y="7547"/>
                  </a:cubicBezTo>
                  <a:cubicBezTo>
                    <a:pt x="998" y="7742"/>
                    <a:pt x="489" y="7985"/>
                    <a:pt x="2" y="8265"/>
                  </a:cubicBezTo>
                  <a:cubicBezTo>
                    <a:pt x="2" y="8351"/>
                    <a:pt x="0" y="8438"/>
                    <a:pt x="0" y="8523"/>
                  </a:cubicBezTo>
                  <a:cubicBezTo>
                    <a:pt x="339" y="8324"/>
                    <a:pt x="688" y="8141"/>
                    <a:pt x="1048" y="7983"/>
                  </a:cubicBezTo>
                  <a:cubicBezTo>
                    <a:pt x="1915" y="7588"/>
                    <a:pt x="2838" y="7338"/>
                    <a:pt x="3753" y="7082"/>
                  </a:cubicBezTo>
                  <a:cubicBezTo>
                    <a:pt x="5400" y="6623"/>
                    <a:pt x="7043" y="6108"/>
                    <a:pt x="8554" y="5293"/>
                  </a:cubicBezTo>
                  <a:cubicBezTo>
                    <a:pt x="9576" y="4743"/>
                    <a:pt x="10654" y="4079"/>
                    <a:pt x="11164" y="2990"/>
                  </a:cubicBezTo>
                  <a:cubicBezTo>
                    <a:pt x="11471" y="2269"/>
                    <a:pt x="11561" y="1474"/>
                    <a:pt x="11605" y="698"/>
                  </a:cubicBezTo>
                  <a:cubicBezTo>
                    <a:pt x="11613" y="466"/>
                    <a:pt x="11619" y="233"/>
                    <a:pt x="1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1337537" y="2525557"/>
              <a:ext cx="292762" cy="13172"/>
            </a:xfrm>
            <a:custGeom>
              <a:avLst/>
              <a:gdLst/>
              <a:ahLst/>
              <a:cxnLst/>
              <a:rect l="l" t="t" r="r" b="b"/>
              <a:pathLst>
                <a:path w="7379" h="332" extrusionOk="0">
                  <a:moveTo>
                    <a:pt x="7374" y="0"/>
                  </a:moveTo>
                  <a:cubicBezTo>
                    <a:pt x="7361" y="2"/>
                    <a:pt x="7349" y="2"/>
                    <a:pt x="7335" y="2"/>
                  </a:cubicBezTo>
                  <a:cubicBezTo>
                    <a:pt x="6991" y="10"/>
                    <a:pt x="6645" y="18"/>
                    <a:pt x="6301" y="25"/>
                  </a:cubicBezTo>
                  <a:cubicBezTo>
                    <a:pt x="5957" y="33"/>
                    <a:pt x="5614" y="39"/>
                    <a:pt x="5270" y="48"/>
                  </a:cubicBezTo>
                  <a:cubicBezTo>
                    <a:pt x="4919" y="57"/>
                    <a:pt x="4568" y="71"/>
                    <a:pt x="4217" y="81"/>
                  </a:cubicBezTo>
                  <a:cubicBezTo>
                    <a:pt x="4042" y="87"/>
                    <a:pt x="3868" y="92"/>
                    <a:pt x="3694" y="95"/>
                  </a:cubicBezTo>
                  <a:cubicBezTo>
                    <a:pt x="3523" y="99"/>
                    <a:pt x="3353" y="100"/>
                    <a:pt x="3183" y="101"/>
                  </a:cubicBezTo>
                  <a:cubicBezTo>
                    <a:pt x="3161" y="101"/>
                    <a:pt x="3138" y="101"/>
                    <a:pt x="3115" y="101"/>
                  </a:cubicBezTo>
                  <a:cubicBezTo>
                    <a:pt x="2792" y="101"/>
                    <a:pt x="2469" y="94"/>
                    <a:pt x="2146" y="91"/>
                  </a:cubicBezTo>
                  <a:cubicBezTo>
                    <a:pt x="1973" y="88"/>
                    <a:pt x="1799" y="87"/>
                    <a:pt x="1626" y="87"/>
                  </a:cubicBezTo>
                  <a:cubicBezTo>
                    <a:pt x="1452" y="87"/>
                    <a:pt x="1279" y="88"/>
                    <a:pt x="1106" y="92"/>
                  </a:cubicBezTo>
                  <a:cubicBezTo>
                    <a:pt x="758" y="99"/>
                    <a:pt x="409" y="108"/>
                    <a:pt x="62" y="118"/>
                  </a:cubicBezTo>
                  <a:cubicBezTo>
                    <a:pt x="41" y="118"/>
                    <a:pt x="21" y="118"/>
                    <a:pt x="1" y="119"/>
                  </a:cubicBezTo>
                  <a:cubicBezTo>
                    <a:pt x="5" y="190"/>
                    <a:pt x="9" y="261"/>
                    <a:pt x="11" y="332"/>
                  </a:cubicBezTo>
                  <a:cubicBezTo>
                    <a:pt x="91" y="330"/>
                    <a:pt x="172" y="327"/>
                    <a:pt x="252" y="325"/>
                  </a:cubicBezTo>
                  <a:cubicBezTo>
                    <a:pt x="510" y="318"/>
                    <a:pt x="767" y="309"/>
                    <a:pt x="1024" y="300"/>
                  </a:cubicBezTo>
                  <a:cubicBezTo>
                    <a:pt x="1305" y="289"/>
                    <a:pt x="1586" y="284"/>
                    <a:pt x="1867" y="284"/>
                  </a:cubicBezTo>
                  <a:cubicBezTo>
                    <a:pt x="1934" y="284"/>
                    <a:pt x="2001" y="284"/>
                    <a:pt x="2068" y="285"/>
                  </a:cubicBezTo>
                  <a:cubicBezTo>
                    <a:pt x="2237" y="287"/>
                    <a:pt x="2408" y="289"/>
                    <a:pt x="2578" y="291"/>
                  </a:cubicBezTo>
                  <a:cubicBezTo>
                    <a:pt x="2754" y="295"/>
                    <a:pt x="2929" y="301"/>
                    <a:pt x="3105" y="304"/>
                  </a:cubicBezTo>
                  <a:cubicBezTo>
                    <a:pt x="3274" y="306"/>
                    <a:pt x="3444" y="310"/>
                    <a:pt x="3615" y="311"/>
                  </a:cubicBezTo>
                  <a:cubicBezTo>
                    <a:pt x="3788" y="311"/>
                    <a:pt x="3962" y="310"/>
                    <a:pt x="4136" y="308"/>
                  </a:cubicBezTo>
                  <a:cubicBezTo>
                    <a:pt x="4487" y="304"/>
                    <a:pt x="4837" y="290"/>
                    <a:pt x="5188" y="280"/>
                  </a:cubicBezTo>
                  <a:cubicBezTo>
                    <a:pt x="5876" y="258"/>
                    <a:pt x="6566" y="234"/>
                    <a:pt x="7254" y="218"/>
                  </a:cubicBezTo>
                  <a:cubicBezTo>
                    <a:pt x="7295" y="216"/>
                    <a:pt x="7337" y="215"/>
                    <a:pt x="7379" y="214"/>
                  </a:cubicBezTo>
                  <a:cubicBezTo>
                    <a:pt x="7376" y="144"/>
                    <a:pt x="7375" y="72"/>
                    <a:pt x="73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a:off x="1622091" y="2525557"/>
              <a:ext cx="435909" cy="303633"/>
            </a:xfrm>
            <a:custGeom>
              <a:avLst/>
              <a:gdLst/>
              <a:ahLst/>
              <a:cxnLst/>
              <a:rect l="l" t="t" r="r" b="b"/>
              <a:pathLst>
                <a:path w="10987" h="7653" extrusionOk="0">
                  <a:moveTo>
                    <a:pt x="202" y="0"/>
                  </a:moveTo>
                  <a:cubicBezTo>
                    <a:pt x="189" y="0"/>
                    <a:pt x="175" y="0"/>
                    <a:pt x="163" y="2"/>
                  </a:cubicBezTo>
                  <a:cubicBezTo>
                    <a:pt x="108" y="3"/>
                    <a:pt x="55" y="4"/>
                    <a:pt x="1" y="5"/>
                  </a:cubicBezTo>
                  <a:cubicBezTo>
                    <a:pt x="2" y="62"/>
                    <a:pt x="3" y="118"/>
                    <a:pt x="4" y="175"/>
                  </a:cubicBezTo>
                  <a:cubicBezTo>
                    <a:pt x="40" y="1199"/>
                    <a:pt x="210" y="2230"/>
                    <a:pt x="615" y="3176"/>
                  </a:cubicBezTo>
                  <a:cubicBezTo>
                    <a:pt x="882" y="3844"/>
                    <a:pt x="1381" y="4393"/>
                    <a:pt x="1983" y="4777"/>
                  </a:cubicBezTo>
                  <a:cubicBezTo>
                    <a:pt x="2675" y="5210"/>
                    <a:pt x="3436" y="5523"/>
                    <a:pt x="4203" y="5799"/>
                  </a:cubicBezTo>
                  <a:cubicBezTo>
                    <a:pt x="5073" y="6114"/>
                    <a:pt x="5965" y="6363"/>
                    <a:pt x="6871" y="6552"/>
                  </a:cubicBezTo>
                  <a:cubicBezTo>
                    <a:pt x="8617" y="6907"/>
                    <a:pt x="9736" y="7078"/>
                    <a:pt x="10986" y="7652"/>
                  </a:cubicBezTo>
                  <a:cubicBezTo>
                    <a:pt x="10961" y="7556"/>
                    <a:pt x="10936" y="7460"/>
                    <a:pt x="10909" y="7365"/>
                  </a:cubicBezTo>
                  <a:cubicBezTo>
                    <a:pt x="9745" y="6853"/>
                    <a:pt x="8459" y="6690"/>
                    <a:pt x="7220" y="6431"/>
                  </a:cubicBezTo>
                  <a:cubicBezTo>
                    <a:pt x="6089" y="6197"/>
                    <a:pt x="4991" y="5832"/>
                    <a:pt x="3904" y="5446"/>
                  </a:cubicBezTo>
                  <a:cubicBezTo>
                    <a:pt x="3380" y="5256"/>
                    <a:pt x="2860" y="5046"/>
                    <a:pt x="2379" y="4762"/>
                  </a:cubicBezTo>
                  <a:cubicBezTo>
                    <a:pt x="1869" y="4469"/>
                    <a:pt x="1406" y="4087"/>
                    <a:pt x="1074" y="3600"/>
                  </a:cubicBezTo>
                  <a:cubicBezTo>
                    <a:pt x="489" y="2697"/>
                    <a:pt x="293" y="1603"/>
                    <a:pt x="224" y="547"/>
                  </a:cubicBezTo>
                  <a:cubicBezTo>
                    <a:pt x="212" y="371"/>
                    <a:pt x="204" y="186"/>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a:off x="2182827" y="3788275"/>
              <a:ext cx="8332" cy="10077"/>
            </a:xfrm>
            <a:custGeom>
              <a:avLst/>
              <a:gdLst/>
              <a:ahLst/>
              <a:cxnLst/>
              <a:rect l="l" t="t" r="r" b="b"/>
              <a:pathLst>
                <a:path w="210" h="254" extrusionOk="0">
                  <a:moveTo>
                    <a:pt x="165" y="0"/>
                  </a:moveTo>
                  <a:cubicBezTo>
                    <a:pt x="110" y="48"/>
                    <a:pt x="56" y="95"/>
                    <a:pt x="0" y="142"/>
                  </a:cubicBezTo>
                  <a:cubicBezTo>
                    <a:pt x="4" y="154"/>
                    <a:pt x="6" y="167"/>
                    <a:pt x="9" y="178"/>
                  </a:cubicBezTo>
                  <a:cubicBezTo>
                    <a:pt x="19" y="223"/>
                    <a:pt x="60" y="253"/>
                    <a:pt x="103" y="253"/>
                  </a:cubicBezTo>
                  <a:cubicBezTo>
                    <a:pt x="112" y="253"/>
                    <a:pt x="120" y="252"/>
                    <a:pt x="128" y="250"/>
                  </a:cubicBezTo>
                  <a:cubicBezTo>
                    <a:pt x="194" y="231"/>
                    <a:pt x="209" y="156"/>
                    <a:pt x="190" y="99"/>
                  </a:cubicBezTo>
                  <a:cubicBezTo>
                    <a:pt x="182" y="66"/>
                    <a:pt x="173" y="33"/>
                    <a:pt x="1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2182827" y="3788275"/>
              <a:ext cx="8332" cy="10077"/>
            </a:xfrm>
            <a:custGeom>
              <a:avLst/>
              <a:gdLst/>
              <a:ahLst/>
              <a:cxnLst/>
              <a:rect l="l" t="t" r="r" b="b"/>
              <a:pathLst>
                <a:path w="210" h="254" extrusionOk="0">
                  <a:moveTo>
                    <a:pt x="165" y="0"/>
                  </a:moveTo>
                  <a:cubicBezTo>
                    <a:pt x="110" y="48"/>
                    <a:pt x="56" y="95"/>
                    <a:pt x="0" y="142"/>
                  </a:cubicBezTo>
                  <a:cubicBezTo>
                    <a:pt x="4" y="154"/>
                    <a:pt x="6" y="167"/>
                    <a:pt x="9" y="178"/>
                  </a:cubicBezTo>
                  <a:cubicBezTo>
                    <a:pt x="19" y="223"/>
                    <a:pt x="60" y="253"/>
                    <a:pt x="103" y="253"/>
                  </a:cubicBezTo>
                  <a:cubicBezTo>
                    <a:pt x="112" y="253"/>
                    <a:pt x="120" y="252"/>
                    <a:pt x="128" y="250"/>
                  </a:cubicBezTo>
                  <a:cubicBezTo>
                    <a:pt x="194" y="231"/>
                    <a:pt x="209" y="156"/>
                    <a:pt x="190" y="99"/>
                  </a:cubicBezTo>
                  <a:cubicBezTo>
                    <a:pt x="182" y="66"/>
                    <a:pt x="173" y="33"/>
                    <a:pt x="1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a:off x="550530" y="2862166"/>
              <a:ext cx="340094" cy="1635284"/>
            </a:xfrm>
            <a:custGeom>
              <a:avLst/>
              <a:gdLst/>
              <a:ahLst/>
              <a:cxnLst/>
              <a:rect l="l" t="t" r="r" b="b"/>
              <a:pathLst>
                <a:path w="8572" h="41217" extrusionOk="0">
                  <a:moveTo>
                    <a:pt x="8484" y="1"/>
                  </a:moveTo>
                  <a:cubicBezTo>
                    <a:pt x="8480" y="1"/>
                    <a:pt x="8476" y="1"/>
                    <a:pt x="8472" y="2"/>
                  </a:cubicBezTo>
                  <a:cubicBezTo>
                    <a:pt x="8442" y="6"/>
                    <a:pt x="8417" y="28"/>
                    <a:pt x="8407" y="56"/>
                  </a:cubicBezTo>
                  <a:cubicBezTo>
                    <a:pt x="8381" y="118"/>
                    <a:pt x="8363" y="184"/>
                    <a:pt x="8342" y="248"/>
                  </a:cubicBezTo>
                  <a:cubicBezTo>
                    <a:pt x="8276" y="443"/>
                    <a:pt x="8216" y="639"/>
                    <a:pt x="8155" y="836"/>
                  </a:cubicBezTo>
                  <a:cubicBezTo>
                    <a:pt x="7724" y="2139"/>
                    <a:pt x="7315" y="3460"/>
                    <a:pt x="6881" y="4764"/>
                  </a:cubicBezTo>
                  <a:cubicBezTo>
                    <a:pt x="6419" y="6271"/>
                    <a:pt x="5901" y="7762"/>
                    <a:pt x="5500" y="9289"/>
                  </a:cubicBezTo>
                  <a:cubicBezTo>
                    <a:pt x="5037" y="11019"/>
                    <a:pt x="4561" y="12745"/>
                    <a:pt x="4150" y="14490"/>
                  </a:cubicBezTo>
                  <a:cubicBezTo>
                    <a:pt x="3257" y="18238"/>
                    <a:pt x="2481" y="22014"/>
                    <a:pt x="1794" y="25806"/>
                  </a:cubicBezTo>
                  <a:cubicBezTo>
                    <a:pt x="1461" y="27508"/>
                    <a:pt x="1157" y="29216"/>
                    <a:pt x="885" y="30929"/>
                  </a:cubicBezTo>
                  <a:cubicBezTo>
                    <a:pt x="645" y="32376"/>
                    <a:pt x="439" y="33829"/>
                    <a:pt x="297" y="35290"/>
                  </a:cubicBezTo>
                  <a:cubicBezTo>
                    <a:pt x="185" y="36391"/>
                    <a:pt x="106" y="37497"/>
                    <a:pt x="75" y="38603"/>
                  </a:cubicBezTo>
                  <a:cubicBezTo>
                    <a:pt x="42" y="39474"/>
                    <a:pt x="18" y="40344"/>
                    <a:pt x="1" y="41215"/>
                  </a:cubicBezTo>
                  <a:lnTo>
                    <a:pt x="152" y="41215"/>
                  </a:lnTo>
                  <a:lnTo>
                    <a:pt x="152" y="41216"/>
                  </a:lnTo>
                  <a:cubicBezTo>
                    <a:pt x="161" y="40866"/>
                    <a:pt x="171" y="40516"/>
                    <a:pt x="183" y="40165"/>
                  </a:cubicBezTo>
                  <a:cubicBezTo>
                    <a:pt x="242" y="38486"/>
                    <a:pt x="330" y="36814"/>
                    <a:pt x="479" y="35137"/>
                  </a:cubicBezTo>
                  <a:cubicBezTo>
                    <a:pt x="567" y="34149"/>
                    <a:pt x="706" y="33165"/>
                    <a:pt x="857" y="32183"/>
                  </a:cubicBezTo>
                  <a:cubicBezTo>
                    <a:pt x="1197" y="29978"/>
                    <a:pt x="1584" y="27778"/>
                    <a:pt x="1987" y="25582"/>
                  </a:cubicBezTo>
                  <a:cubicBezTo>
                    <a:pt x="2307" y="23964"/>
                    <a:pt x="2622" y="22333"/>
                    <a:pt x="2951" y="20714"/>
                  </a:cubicBezTo>
                  <a:cubicBezTo>
                    <a:pt x="3180" y="19640"/>
                    <a:pt x="3389" y="18563"/>
                    <a:pt x="3621" y="17489"/>
                  </a:cubicBezTo>
                  <a:cubicBezTo>
                    <a:pt x="3941" y="16105"/>
                    <a:pt x="4266" y="14721"/>
                    <a:pt x="4612" y="13343"/>
                  </a:cubicBezTo>
                  <a:cubicBezTo>
                    <a:pt x="4901" y="12232"/>
                    <a:pt x="5159" y="11114"/>
                    <a:pt x="5465" y="10008"/>
                  </a:cubicBezTo>
                  <a:cubicBezTo>
                    <a:pt x="5925" y="8461"/>
                    <a:pt x="6338" y="6904"/>
                    <a:pt x="6861" y="5375"/>
                  </a:cubicBezTo>
                  <a:cubicBezTo>
                    <a:pt x="7375" y="3890"/>
                    <a:pt x="7836" y="2388"/>
                    <a:pt x="8300" y="886"/>
                  </a:cubicBezTo>
                  <a:cubicBezTo>
                    <a:pt x="8388" y="639"/>
                    <a:pt x="8470" y="391"/>
                    <a:pt x="8557" y="144"/>
                  </a:cubicBezTo>
                  <a:cubicBezTo>
                    <a:pt x="8566" y="118"/>
                    <a:pt x="8572" y="93"/>
                    <a:pt x="8566" y="68"/>
                  </a:cubicBezTo>
                  <a:cubicBezTo>
                    <a:pt x="8557" y="30"/>
                    <a:pt x="8522" y="1"/>
                    <a:pt x="8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046938" y="2814396"/>
              <a:ext cx="254039" cy="1683053"/>
            </a:xfrm>
            <a:custGeom>
              <a:avLst/>
              <a:gdLst/>
              <a:ahLst/>
              <a:cxnLst/>
              <a:rect l="l" t="t" r="r" b="b"/>
              <a:pathLst>
                <a:path w="6403" h="42421" extrusionOk="0">
                  <a:moveTo>
                    <a:pt x="0" y="0"/>
                  </a:moveTo>
                  <a:lnTo>
                    <a:pt x="0" y="0"/>
                  </a:lnTo>
                  <a:cubicBezTo>
                    <a:pt x="57" y="187"/>
                    <a:pt x="118" y="373"/>
                    <a:pt x="166" y="561"/>
                  </a:cubicBezTo>
                  <a:cubicBezTo>
                    <a:pt x="313" y="1092"/>
                    <a:pt x="435" y="1628"/>
                    <a:pt x="603" y="2153"/>
                  </a:cubicBezTo>
                  <a:cubicBezTo>
                    <a:pt x="879" y="3110"/>
                    <a:pt x="1168" y="4064"/>
                    <a:pt x="1436" y="5022"/>
                  </a:cubicBezTo>
                  <a:cubicBezTo>
                    <a:pt x="1708" y="6037"/>
                    <a:pt x="1925" y="7066"/>
                    <a:pt x="2150" y="8093"/>
                  </a:cubicBezTo>
                  <a:cubicBezTo>
                    <a:pt x="2402" y="9189"/>
                    <a:pt x="2593" y="10299"/>
                    <a:pt x="2772" y="11410"/>
                  </a:cubicBezTo>
                  <a:cubicBezTo>
                    <a:pt x="3473" y="15608"/>
                    <a:pt x="4108" y="19819"/>
                    <a:pt x="4757" y="24027"/>
                  </a:cubicBezTo>
                  <a:cubicBezTo>
                    <a:pt x="5339" y="27831"/>
                    <a:pt x="5924" y="31644"/>
                    <a:pt x="6094" y="35494"/>
                  </a:cubicBezTo>
                  <a:cubicBezTo>
                    <a:pt x="6178" y="37649"/>
                    <a:pt x="6184" y="39808"/>
                    <a:pt x="6089" y="41962"/>
                  </a:cubicBezTo>
                  <a:cubicBezTo>
                    <a:pt x="6082" y="42114"/>
                    <a:pt x="6074" y="42268"/>
                    <a:pt x="6066" y="42420"/>
                  </a:cubicBezTo>
                  <a:lnTo>
                    <a:pt x="6219" y="42420"/>
                  </a:lnTo>
                  <a:cubicBezTo>
                    <a:pt x="6256" y="41638"/>
                    <a:pt x="6287" y="40855"/>
                    <a:pt x="6312" y="40074"/>
                  </a:cubicBezTo>
                  <a:cubicBezTo>
                    <a:pt x="6402" y="37525"/>
                    <a:pt x="6257" y="34974"/>
                    <a:pt x="6049" y="32434"/>
                  </a:cubicBezTo>
                  <a:cubicBezTo>
                    <a:pt x="5873" y="30485"/>
                    <a:pt x="5553" y="28552"/>
                    <a:pt x="5303" y="26613"/>
                  </a:cubicBezTo>
                  <a:cubicBezTo>
                    <a:pt x="4908" y="23714"/>
                    <a:pt x="4441" y="20825"/>
                    <a:pt x="3973" y="17935"/>
                  </a:cubicBezTo>
                  <a:cubicBezTo>
                    <a:pt x="3746" y="16465"/>
                    <a:pt x="3537" y="14992"/>
                    <a:pt x="3295" y="13524"/>
                  </a:cubicBezTo>
                  <a:cubicBezTo>
                    <a:pt x="3081" y="12123"/>
                    <a:pt x="2844" y="10727"/>
                    <a:pt x="2563" y="9340"/>
                  </a:cubicBezTo>
                  <a:cubicBezTo>
                    <a:pt x="2309" y="7871"/>
                    <a:pt x="1974" y="6419"/>
                    <a:pt x="1580" y="4981"/>
                  </a:cubicBezTo>
                  <a:cubicBezTo>
                    <a:pt x="1375" y="4151"/>
                    <a:pt x="1142" y="3327"/>
                    <a:pt x="887" y="2512"/>
                  </a:cubicBezTo>
                  <a:cubicBezTo>
                    <a:pt x="737" y="2005"/>
                    <a:pt x="603" y="1495"/>
                    <a:pt x="447" y="991"/>
                  </a:cubicBezTo>
                  <a:cubicBezTo>
                    <a:pt x="360" y="690"/>
                    <a:pt x="284" y="387"/>
                    <a:pt x="201" y="85"/>
                  </a:cubicBezTo>
                  <a:cubicBezTo>
                    <a:pt x="135" y="56"/>
                    <a:pt x="68"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1270326" y="2528850"/>
              <a:ext cx="232932" cy="220791"/>
            </a:xfrm>
            <a:custGeom>
              <a:avLst/>
              <a:gdLst/>
              <a:ahLst/>
              <a:cxnLst/>
              <a:rect l="l" t="t" r="r" b="b"/>
              <a:pathLst>
                <a:path w="5871" h="5565" extrusionOk="0">
                  <a:moveTo>
                    <a:pt x="5850" y="1"/>
                  </a:moveTo>
                  <a:lnTo>
                    <a:pt x="5850" y="1"/>
                  </a:lnTo>
                  <a:cubicBezTo>
                    <a:pt x="5801" y="2"/>
                    <a:pt x="5751" y="4"/>
                    <a:pt x="5702" y="5"/>
                  </a:cubicBezTo>
                  <a:cubicBezTo>
                    <a:pt x="5712" y="238"/>
                    <a:pt x="5717" y="472"/>
                    <a:pt x="5710" y="707"/>
                  </a:cubicBezTo>
                  <a:cubicBezTo>
                    <a:pt x="5682" y="1472"/>
                    <a:pt x="5591" y="2242"/>
                    <a:pt x="5346" y="2970"/>
                  </a:cubicBezTo>
                  <a:cubicBezTo>
                    <a:pt x="5214" y="3359"/>
                    <a:pt x="5053" y="3739"/>
                    <a:pt x="4826" y="4084"/>
                  </a:cubicBezTo>
                  <a:cubicBezTo>
                    <a:pt x="4677" y="4315"/>
                    <a:pt x="4500" y="4561"/>
                    <a:pt x="4289" y="4753"/>
                  </a:cubicBezTo>
                  <a:cubicBezTo>
                    <a:pt x="3985" y="5029"/>
                    <a:pt x="3598" y="5242"/>
                    <a:pt x="3191" y="5338"/>
                  </a:cubicBezTo>
                  <a:cubicBezTo>
                    <a:pt x="3056" y="5365"/>
                    <a:pt x="2920" y="5377"/>
                    <a:pt x="2783" y="5377"/>
                  </a:cubicBezTo>
                  <a:cubicBezTo>
                    <a:pt x="2512" y="5377"/>
                    <a:pt x="2240" y="5331"/>
                    <a:pt x="1976" y="5269"/>
                  </a:cubicBezTo>
                  <a:cubicBezTo>
                    <a:pt x="1338" y="5130"/>
                    <a:pt x="749" y="4802"/>
                    <a:pt x="263" y="4370"/>
                  </a:cubicBezTo>
                  <a:cubicBezTo>
                    <a:pt x="222" y="4331"/>
                    <a:pt x="181" y="4292"/>
                    <a:pt x="139" y="4250"/>
                  </a:cubicBezTo>
                  <a:cubicBezTo>
                    <a:pt x="94" y="4285"/>
                    <a:pt x="48" y="4320"/>
                    <a:pt x="1" y="4353"/>
                  </a:cubicBezTo>
                  <a:cubicBezTo>
                    <a:pt x="641" y="5004"/>
                    <a:pt x="1523" y="5400"/>
                    <a:pt x="2421" y="5533"/>
                  </a:cubicBezTo>
                  <a:cubicBezTo>
                    <a:pt x="2558" y="5552"/>
                    <a:pt x="2697" y="5565"/>
                    <a:pt x="2835" y="5565"/>
                  </a:cubicBezTo>
                  <a:cubicBezTo>
                    <a:pt x="2975" y="5565"/>
                    <a:pt x="3115" y="5552"/>
                    <a:pt x="3251" y="5520"/>
                  </a:cubicBezTo>
                  <a:cubicBezTo>
                    <a:pt x="4055" y="5322"/>
                    <a:pt x="4687" y="4710"/>
                    <a:pt x="5090" y="4008"/>
                  </a:cubicBezTo>
                  <a:cubicBezTo>
                    <a:pt x="5516" y="3276"/>
                    <a:pt x="5713" y="2427"/>
                    <a:pt x="5796" y="1590"/>
                  </a:cubicBezTo>
                  <a:cubicBezTo>
                    <a:pt x="5860" y="1063"/>
                    <a:pt x="5870" y="532"/>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1088572" y="2765635"/>
              <a:ext cx="767632" cy="193654"/>
            </a:xfrm>
            <a:custGeom>
              <a:avLst/>
              <a:gdLst/>
              <a:ahLst/>
              <a:cxnLst/>
              <a:rect l="l" t="t" r="r" b="b"/>
              <a:pathLst>
                <a:path w="19348" h="4881" extrusionOk="0">
                  <a:moveTo>
                    <a:pt x="19176" y="1"/>
                  </a:moveTo>
                  <a:cubicBezTo>
                    <a:pt x="19151" y="28"/>
                    <a:pt x="19126" y="55"/>
                    <a:pt x="19101" y="83"/>
                  </a:cubicBezTo>
                  <a:cubicBezTo>
                    <a:pt x="18191" y="993"/>
                    <a:pt x="17213" y="1842"/>
                    <a:pt x="16140" y="2556"/>
                  </a:cubicBezTo>
                  <a:cubicBezTo>
                    <a:pt x="15458" y="3013"/>
                    <a:pt x="14729" y="3391"/>
                    <a:pt x="13979" y="3724"/>
                  </a:cubicBezTo>
                  <a:cubicBezTo>
                    <a:pt x="13491" y="3940"/>
                    <a:pt x="12995" y="4143"/>
                    <a:pt x="12481" y="4291"/>
                  </a:cubicBezTo>
                  <a:cubicBezTo>
                    <a:pt x="11451" y="4577"/>
                    <a:pt x="10378" y="4699"/>
                    <a:pt x="9308" y="4699"/>
                  </a:cubicBezTo>
                  <a:cubicBezTo>
                    <a:pt x="9077" y="4699"/>
                    <a:pt x="8846" y="4693"/>
                    <a:pt x="8615" y="4682"/>
                  </a:cubicBezTo>
                  <a:cubicBezTo>
                    <a:pt x="6833" y="4610"/>
                    <a:pt x="5039" y="4267"/>
                    <a:pt x="3430" y="3479"/>
                  </a:cubicBezTo>
                  <a:cubicBezTo>
                    <a:pt x="2528" y="2990"/>
                    <a:pt x="1707" y="2346"/>
                    <a:pt x="1025" y="1579"/>
                  </a:cubicBezTo>
                  <a:cubicBezTo>
                    <a:pt x="721" y="1222"/>
                    <a:pt x="427" y="853"/>
                    <a:pt x="158" y="467"/>
                  </a:cubicBezTo>
                  <a:cubicBezTo>
                    <a:pt x="106" y="484"/>
                    <a:pt x="54" y="503"/>
                    <a:pt x="1" y="520"/>
                  </a:cubicBezTo>
                  <a:cubicBezTo>
                    <a:pt x="406" y="1096"/>
                    <a:pt x="849" y="1650"/>
                    <a:pt x="1340" y="2154"/>
                  </a:cubicBezTo>
                  <a:cubicBezTo>
                    <a:pt x="2471" y="3317"/>
                    <a:pt x="3978" y="4070"/>
                    <a:pt x="5545" y="4445"/>
                  </a:cubicBezTo>
                  <a:cubicBezTo>
                    <a:pt x="6191" y="4602"/>
                    <a:pt x="6850" y="4694"/>
                    <a:pt x="7510" y="4759"/>
                  </a:cubicBezTo>
                  <a:cubicBezTo>
                    <a:pt x="8139" y="4823"/>
                    <a:pt x="8771" y="4877"/>
                    <a:pt x="9404" y="4881"/>
                  </a:cubicBezTo>
                  <a:cubicBezTo>
                    <a:pt x="9410" y="4881"/>
                    <a:pt x="9416" y="4881"/>
                    <a:pt x="9422" y="4881"/>
                  </a:cubicBezTo>
                  <a:cubicBezTo>
                    <a:pt x="10252" y="4881"/>
                    <a:pt x="11087" y="4802"/>
                    <a:pt x="11892" y="4598"/>
                  </a:cubicBezTo>
                  <a:cubicBezTo>
                    <a:pt x="12463" y="4465"/>
                    <a:pt x="13028" y="4307"/>
                    <a:pt x="13573" y="4093"/>
                  </a:cubicBezTo>
                  <a:cubicBezTo>
                    <a:pt x="14442" y="3761"/>
                    <a:pt x="15267" y="3324"/>
                    <a:pt x="16052" y="2823"/>
                  </a:cubicBezTo>
                  <a:cubicBezTo>
                    <a:pt x="16777" y="2371"/>
                    <a:pt x="17452" y="1842"/>
                    <a:pt x="18089" y="1273"/>
                  </a:cubicBezTo>
                  <a:cubicBezTo>
                    <a:pt x="18489" y="923"/>
                    <a:pt x="18878" y="561"/>
                    <a:pt x="19244" y="176"/>
                  </a:cubicBezTo>
                  <a:cubicBezTo>
                    <a:pt x="19280" y="135"/>
                    <a:pt x="19314" y="93"/>
                    <a:pt x="19348" y="51"/>
                  </a:cubicBezTo>
                  <a:cubicBezTo>
                    <a:pt x="19290" y="34"/>
                    <a:pt x="19233" y="18"/>
                    <a:pt x="19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1055601" y="1975533"/>
              <a:ext cx="833810" cy="735098"/>
            </a:xfrm>
            <a:custGeom>
              <a:avLst/>
              <a:gdLst/>
              <a:ahLst/>
              <a:cxnLst/>
              <a:rect l="l" t="t" r="r" b="b"/>
              <a:pathLst>
                <a:path w="21016" h="18528" extrusionOk="0">
                  <a:moveTo>
                    <a:pt x="14785" y="0"/>
                  </a:moveTo>
                  <a:cubicBezTo>
                    <a:pt x="14659" y="14"/>
                    <a:pt x="14550" y="95"/>
                    <a:pt x="14427" y="121"/>
                  </a:cubicBezTo>
                  <a:cubicBezTo>
                    <a:pt x="14341" y="138"/>
                    <a:pt x="14250" y="132"/>
                    <a:pt x="14167" y="158"/>
                  </a:cubicBezTo>
                  <a:cubicBezTo>
                    <a:pt x="14032" y="274"/>
                    <a:pt x="13967" y="453"/>
                    <a:pt x="13884" y="605"/>
                  </a:cubicBezTo>
                  <a:cubicBezTo>
                    <a:pt x="13787" y="809"/>
                    <a:pt x="13709" y="1019"/>
                    <a:pt x="13629" y="1230"/>
                  </a:cubicBezTo>
                  <a:cubicBezTo>
                    <a:pt x="13502" y="1537"/>
                    <a:pt x="13344" y="1864"/>
                    <a:pt x="13043" y="2036"/>
                  </a:cubicBezTo>
                  <a:cubicBezTo>
                    <a:pt x="12854" y="2135"/>
                    <a:pt x="12641" y="2193"/>
                    <a:pt x="12426" y="2193"/>
                  </a:cubicBezTo>
                  <a:cubicBezTo>
                    <a:pt x="12384" y="2193"/>
                    <a:pt x="12342" y="2191"/>
                    <a:pt x="12301" y="2186"/>
                  </a:cubicBezTo>
                  <a:cubicBezTo>
                    <a:pt x="12148" y="2172"/>
                    <a:pt x="11996" y="2138"/>
                    <a:pt x="11852" y="2085"/>
                  </a:cubicBezTo>
                  <a:cubicBezTo>
                    <a:pt x="11653" y="2020"/>
                    <a:pt x="11488" y="1874"/>
                    <a:pt x="11282" y="1831"/>
                  </a:cubicBezTo>
                  <a:cubicBezTo>
                    <a:pt x="11249" y="1822"/>
                    <a:pt x="11214" y="1817"/>
                    <a:pt x="11180" y="1817"/>
                  </a:cubicBezTo>
                  <a:cubicBezTo>
                    <a:pt x="11084" y="1817"/>
                    <a:pt x="10992" y="1853"/>
                    <a:pt x="10943" y="1936"/>
                  </a:cubicBezTo>
                  <a:cubicBezTo>
                    <a:pt x="10838" y="2154"/>
                    <a:pt x="10808" y="2416"/>
                    <a:pt x="10618" y="2588"/>
                  </a:cubicBezTo>
                  <a:cubicBezTo>
                    <a:pt x="10338" y="2851"/>
                    <a:pt x="9956" y="2973"/>
                    <a:pt x="9574" y="2973"/>
                  </a:cubicBezTo>
                  <a:cubicBezTo>
                    <a:pt x="9419" y="2973"/>
                    <a:pt x="9264" y="2953"/>
                    <a:pt x="9116" y="2914"/>
                  </a:cubicBezTo>
                  <a:cubicBezTo>
                    <a:pt x="8915" y="2863"/>
                    <a:pt x="8770" y="2754"/>
                    <a:pt x="8587" y="2678"/>
                  </a:cubicBezTo>
                  <a:cubicBezTo>
                    <a:pt x="8516" y="2648"/>
                    <a:pt x="8442" y="2634"/>
                    <a:pt x="8370" y="2634"/>
                  </a:cubicBezTo>
                  <a:cubicBezTo>
                    <a:pt x="8145" y="2634"/>
                    <a:pt x="7924" y="2764"/>
                    <a:pt x="7776" y="2935"/>
                  </a:cubicBezTo>
                  <a:cubicBezTo>
                    <a:pt x="7536" y="3235"/>
                    <a:pt x="7506" y="3678"/>
                    <a:pt x="7041" y="3678"/>
                  </a:cubicBezTo>
                  <a:cubicBezTo>
                    <a:pt x="7027" y="3678"/>
                    <a:pt x="7012" y="3678"/>
                    <a:pt x="6997" y="3677"/>
                  </a:cubicBezTo>
                  <a:cubicBezTo>
                    <a:pt x="6738" y="3664"/>
                    <a:pt x="6491" y="3554"/>
                    <a:pt x="6282" y="3405"/>
                  </a:cubicBezTo>
                  <a:cubicBezTo>
                    <a:pt x="6227" y="3381"/>
                    <a:pt x="6046" y="3183"/>
                    <a:pt x="5976" y="3183"/>
                  </a:cubicBezTo>
                  <a:cubicBezTo>
                    <a:pt x="5966" y="3183"/>
                    <a:pt x="5958" y="3188"/>
                    <a:pt x="5953" y="3198"/>
                  </a:cubicBezTo>
                  <a:cubicBezTo>
                    <a:pt x="5739" y="3638"/>
                    <a:pt x="5288" y="3896"/>
                    <a:pt x="4832" y="4022"/>
                  </a:cubicBezTo>
                  <a:cubicBezTo>
                    <a:pt x="4640" y="4082"/>
                    <a:pt x="4443" y="4134"/>
                    <a:pt x="4239" y="4134"/>
                  </a:cubicBezTo>
                  <a:cubicBezTo>
                    <a:pt x="4073" y="4132"/>
                    <a:pt x="3902" y="4095"/>
                    <a:pt x="3762" y="3999"/>
                  </a:cubicBezTo>
                  <a:cubicBezTo>
                    <a:pt x="3626" y="3913"/>
                    <a:pt x="3558" y="3763"/>
                    <a:pt x="3425" y="3691"/>
                  </a:cubicBezTo>
                  <a:cubicBezTo>
                    <a:pt x="3403" y="3683"/>
                    <a:pt x="3381" y="3679"/>
                    <a:pt x="3360" y="3679"/>
                  </a:cubicBezTo>
                  <a:cubicBezTo>
                    <a:pt x="3222" y="3679"/>
                    <a:pt x="3102" y="3831"/>
                    <a:pt x="3031" y="3935"/>
                  </a:cubicBezTo>
                  <a:cubicBezTo>
                    <a:pt x="2906" y="4122"/>
                    <a:pt x="2882" y="4399"/>
                    <a:pt x="2653" y="4496"/>
                  </a:cubicBezTo>
                  <a:cubicBezTo>
                    <a:pt x="2550" y="4546"/>
                    <a:pt x="2435" y="4574"/>
                    <a:pt x="2321" y="4574"/>
                  </a:cubicBezTo>
                  <a:cubicBezTo>
                    <a:pt x="2238" y="4574"/>
                    <a:pt x="2155" y="4559"/>
                    <a:pt x="2078" y="4527"/>
                  </a:cubicBezTo>
                  <a:cubicBezTo>
                    <a:pt x="1951" y="4477"/>
                    <a:pt x="1856" y="4372"/>
                    <a:pt x="1759" y="4281"/>
                  </a:cubicBezTo>
                  <a:cubicBezTo>
                    <a:pt x="1720" y="4246"/>
                    <a:pt x="1672" y="4196"/>
                    <a:pt x="1622" y="4196"/>
                  </a:cubicBezTo>
                  <a:cubicBezTo>
                    <a:pt x="1603" y="4196"/>
                    <a:pt x="1584" y="4203"/>
                    <a:pt x="1565" y="4220"/>
                  </a:cubicBezTo>
                  <a:cubicBezTo>
                    <a:pt x="1332" y="4455"/>
                    <a:pt x="1202" y="4780"/>
                    <a:pt x="947" y="4998"/>
                  </a:cubicBezTo>
                  <a:cubicBezTo>
                    <a:pt x="815" y="5117"/>
                    <a:pt x="633" y="5212"/>
                    <a:pt x="453" y="5212"/>
                  </a:cubicBezTo>
                  <a:cubicBezTo>
                    <a:pt x="439" y="5212"/>
                    <a:pt x="425" y="5212"/>
                    <a:pt x="411" y="5211"/>
                  </a:cubicBezTo>
                  <a:cubicBezTo>
                    <a:pt x="387" y="5326"/>
                    <a:pt x="363" y="5440"/>
                    <a:pt x="338" y="5556"/>
                  </a:cubicBezTo>
                  <a:cubicBezTo>
                    <a:pt x="297" y="5787"/>
                    <a:pt x="259" y="6019"/>
                    <a:pt x="225" y="6251"/>
                  </a:cubicBezTo>
                  <a:cubicBezTo>
                    <a:pt x="222" y="6277"/>
                    <a:pt x="218" y="6302"/>
                    <a:pt x="215" y="6327"/>
                  </a:cubicBezTo>
                  <a:cubicBezTo>
                    <a:pt x="210" y="6355"/>
                    <a:pt x="207" y="6382"/>
                    <a:pt x="203" y="6408"/>
                  </a:cubicBezTo>
                  <a:cubicBezTo>
                    <a:pt x="200" y="6435"/>
                    <a:pt x="196" y="6461"/>
                    <a:pt x="193" y="6488"/>
                  </a:cubicBezTo>
                  <a:cubicBezTo>
                    <a:pt x="41" y="7647"/>
                    <a:pt x="0" y="8822"/>
                    <a:pt x="117" y="9987"/>
                  </a:cubicBezTo>
                  <a:cubicBezTo>
                    <a:pt x="158" y="10325"/>
                    <a:pt x="213" y="10662"/>
                    <a:pt x="276" y="10997"/>
                  </a:cubicBezTo>
                  <a:cubicBezTo>
                    <a:pt x="277" y="11004"/>
                    <a:pt x="278" y="11010"/>
                    <a:pt x="280" y="11016"/>
                  </a:cubicBezTo>
                  <a:cubicBezTo>
                    <a:pt x="292" y="11086"/>
                    <a:pt x="306" y="11157"/>
                    <a:pt x="320" y="11226"/>
                  </a:cubicBezTo>
                  <a:cubicBezTo>
                    <a:pt x="371" y="11474"/>
                    <a:pt x="425" y="11722"/>
                    <a:pt x="483" y="11970"/>
                  </a:cubicBezTo>
                  <a:cubicBezTo>
                    <a:pt x="642" y="12634"/>
                    <a:pt x="822" y="13291"/>
                    <a:pt x="1170" y="13878"/>
                  </a:cubicBezTo>
                  <a:cubicBezTo>
                    <a:pt x="1475" y="14426"/>
                    <a:pt x="1870" y="14917"/>
                    <a:pt x="2299" y="15372"/>
                  </a:cubicBezTo>
                  <a:cubicBezTo>
                    <a:pt x="2581" y="15683"/>
                    <a:pt x="2901" y="15956"/>
                    <a:pt x="3240" y="16202"/>
                  </a:cubicBezTo>
                  <a:cubicBezTo>
                    <a:pt x="3906" y="16685"/>
                    <a:pt x="4607" y="17122"/>
                    <a:pt x="5354" y="17465"/>
                  </a:cubicBezTo>
                  <a:cubicBezTo>
                    <a:pt x="6510" y="17976"/>
                    <a:pt x="7748" y="18300"/>
                    <a:pt x="9000" y="18445"/>
                  </a:cubicBezTo>
                  <a:cubicBezTo>
                    <a:pt x="9471" y="18499"/>
                    <a:pt x="9944" y="18528"/>
                    <a:pt x="10417" y="18528"/>
                  </a:cubicBezTo>
                  <a:cubicBezTo>
                    <a:pt x="10628" y="18528"/>
                    <a:pt x="10838" y="18522"/>
                    <a:pt x="11048" y="18510"/>
                  </a:cubicBezTo>
                  <a:cubicBezTo>
                    <a:pt x="11920" y="18443"/>
                    <a:pt x="12784" y="18286"/>
                    <a:pt x="13630" y="18066"/>
                  </a:cubicBezTo>
                  <a:cubicBezTo>
                    <a:pt x="14436" y="17845"/>
                    <a:pt x="15235" y="17599"/>
                    <a:pt x="15986" y="17238"/>
                  </a:cubicBezTo>
                  <a:cubicBezTo>
                    <a:pt x="16453" y="16999"/>
                    <a:pt x="16880" y="16687"/>
                    <a:pt x="17286" y="16354"/>
                  </a:cubicBezTo>
                  <a:cubicBezTo>
                    <a:pt x="17753" y="15963"/>
                    <a:pt x="18212" y="15556"/>
                    <a:pt x="18614" y="15098"/>
                  </a:cubicBezTo>
                  <a:cubicBezTo>
                    <a:pt x="19056" y="14600"/>
                    <a:pt x="19422" y="14041"/>
                    <a:pt x="19746" y="13460"/>
                  </a:cubicBezTo>
                  <a:cubicBezTo>
                    <a:pt x="20280" y="12578"/>
                    <a:pt x="20585" y="11584"/>
                    <a:pt x="20777" y="10575"/>
                  </a:cubicBezTo>
                  <a:cubicBezTo>
                    <a:pt x="20794" y="10491"/>
                    <a:pt x="20810" y="10407"/>
                    <a:pt x="20825" y="10323"/>
                  </a:cubicBezTo>
                  <a:cubicBezTo>
                    <a:pt x="20836" y="10264"/>
                    <a:pt x="20846" y="10204"/>
                    <a:pt x="20855" y="10144"/>
                  </a:cubicBezTo>
                  <a:cubicBezTo>
                    <a:pt x="20859" y="10125"/>
                    <a:pt x="20861" y="10107"/>
                    <a:pt x="20865" y="10088"/>
                  </a:cubicBezTo>
                  <a:cubicBezTo>
                    <a:pt x="20985" y="9314"/>
                    <a:pt x="21016" y="8525"/>
                    <a:pt x="20959" y="7742"/>
                  </a:cubicBezTo>
                  <a:lnTo>
                    <a:pt x="20961" y="7742"/>
                  </a:lnTo>
                  <a:cubicBezTo>
                    <a:pt x="20929" y="7384"/>
                    <a:pt x="20888" y="7026"/>
                    <a:pt x="20834" y="6670"/>
                  </a:cubicBezTo>
                  <a:cubicBezTo>
                    <a:pt x="20828" y="6632"/>
                    <a:pt x="20822" y="6594"/>
                    <a:pt x="20816" y="6556"/>
                  </a:cubicBezTo>
                  <a:cubicBezTo>
                    <a:pt x="20815" y="6549"/>
                    <a:pt x="20814" y="6542"/>
                    <a:pt x="20813" y="6536"/>
                  </a:cubicBezTo>
                  <a:cubicBezTo>
                    <a:pt x="20807" y="6497"/>
                    <a:pt x="20800" y="6458"/>
                    <a:pt x="20794" y="6419"/>
                  </a:cubicBezTo>
                  <a:cubicBezTo>
                    <a:pt x="20706" y="5890"/>
                    <a:pt x="20594" y="5364"/>
                    <a:pt x="20461" y="4846"/>
                  </a:cubicBezTo>
                  <a:cubicBezTo>
                    <a:pt x="20459" y="4840"/>
                    <a:pt x="20457" y="4833"/>
                    <a:pt x="20456" y="4827"/>
                  </a:cubicBezTo>
                  <a:cubicBezTo>
                    <a:pt x="20060" y="4731"/>
                    <a:pt x="19955" y="4258"/>
                    <a:pt x="19667" y="4020"/>
                  </a:cubicBezTo>
                  <a:cubicBezTo>
                    <a:pt x="19618" y="3983"/>
                    <a:pt x="19564" y="3972"/>
                    <a:pt x="19508" y="3972"/>
                  </a:cubicBezTo>
                  <a:cubicBezTo>
                    <a:pt x="19425" y="3972"/>
                    <a:pt x="19337" y="3997"/>
                    <a:pt x="19255" y="4005"/>
                  </a:cubicBezTo>
                  <a:cubicBezTo>
                    <a:pt x="19139" y="4025"/>
                    <a:pt x="19023" y="4041"/>
                    <a:pt x="18906" y="4041"/>
                  </a:cubicBezTo>
                  <a:cubicBezTo>
                    <a:pt x="18846" y="4041"/>
                    <a:pt x="18787" y="4037"/>
                    <a:pt x="18727" y="4027"/>
                  </a:cubicBezTo>
                  <a:cubicBezTo>
                    <a:pt x="18518" y="3997"/>
                    <a:pt x="18329" y="3868"/>
                    <a:pt x="18238" y="3675"/>
                  </a:cubicBezTo>
                  <a:cubicBezTo>
                    <a:pt x="18091" y="3386"/>
                    <a:pt x="18209" y="3065"/>
                    <a:pt x="18068" y="2784"/>
                  </a:cubicBezTo>
                  <a:cubicBezTo>
                    <a:pt x="18003" y="2700"/>
                    <a:pt x="17906" y="2683"/>
                    <a:pt x="17806" y="2683"/>
                  </a:cubicBezTo>
                  <a:cubicBezTo>
                    <a:pt x="17742" y="2683"/>
                    <a:pt x="17676" y="2690"/>
                    <a:pt x="17616" y="2691"/>
                  </a:cubicBezTo>
                  <a:cubicBezTo>
                    <a:pt x="17563" y="2694"/>
                    <a:pt x="17509" y="2697"/>
                    <a:pt x="17455" y="2697"/>
                  </a:cubicBezTo>
                  <a:cubicBezTo>
                    <a:pt x="17329" y="2697"/>
                    <a:pt x="17204" y="2685"/>
                    <a:pt x="17083" y="2648"/>
                  </a:cubicBezTo>
                  <a:cubicBezTo>
                    <a:pt x="16852" y="2578"/>
                    <a:pt x="16637" y="2422"/>
                    <a:pt x="16533" y="2199"/>
                  </a:cubicBezTo>
                  <a:cubicBezTo>
                    <a:pt x="16420" y="1967"/>
                    <a:pt x="16482" y="1697"/>
                    <a:pt x="16418" y="1454"/>
                  </a:cubicBezTo>
                  <a:cubicBezTo>
                    <a:pt x="16404" y="1404"/>
                    <a:pt x="16373" y="1348"/>
                    <a:pt x="16337" y="1318"/>
                  </a:cubicBezTo>
                  <a:cubicBezTo>
                    <a:pt x="16304" y="1286"/>
                    <a:pt x="16262" y="1269"/>
                    <a:pt x="16227" y="1257"/>
                  </a:cubicBezTo>
                  <a:cubicBezTo>
                    <a:pt x="16195" y="1252"/>
                    <a:pt x="16164" y="1250"/>
                    <a:pt x="16132" y="1250"/>
                  </a:cubicBezTo>
                  <a:cubicBezTo>
                    <a:pt x="15934" y="1250"/>
                    <a:pt x="15737" y="1331"/>
                    <a:pt x="15536" y="1331"/>
                  </a:cubicBezTo>
                  <a:cubicBezTo>
                    <a:pt x="15515" y="1331"/>
                    <a:pt x="15495" y="1330"/>
                    <a:pt x="15474" y="1328"/>
                  </a:cubicBezTo>
                  <a:cubicBezTo>
                    <a:pt x="14718" y="1280"/>
                    <a:pt x="14792" y="848"/>
                    <a:pt x="14827" y="259"/>
                  </a:cubicBezTo>
                  <a:cubicBezTo>
                    <a:pt x="14825" y="179"/>
                    <a:pt x="14852" y="51"/>
                    <a:pt x="14785"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844328" y="2195852"/>
              <a:ext cx="214047" cy="250389"/>
            </a:xfrm>
            <a:custGeom>
              <a:avLst/>
              <a:gdLst/>
              <a:ahLst/>
              <a:cxnLst/>
              <a:rect l="l" t="t" r="r" b="b"/>
              <a:pathLst>
                <a:path w="5395" h="6311" extrusionOk="0">
                  <a:moveTo>
                    <a:pt x="3207" y="0"/>
                  </a:moveTo>
                  <a:cubicBezTo>
                    <a:pt x="2945" y="0"/>
                    <a:pt x="2685" y="36"/>
                    <a:pt x="2435" y="125"/>
                  </a:cubicBezTo>
                  <a:cubicBezTo>
                    <a:pt x="1437" y="498"/>
                    <a:pt x="662" y="1401"/>
                    <a:pt x="283" y="2376"/>
                  </a:cubicBezTo>
                  <a:cubicBezTo>
                    <a:pt x="0" y="2964"/>
                    <a:pt x="11" y="3661"/>
                    <a:pt x="216" y="4270"/>
                  </a:cubicBezTo>
                  <a:cubicBezTo>
                    <a:pt x="438" y="4984"/>
                    <a:pt x="942" y="5601"/>
                    <a:pt x="1604" y="5940"/>
                  </a:cubicBezTo>
                  <a:cubicBezTo>
                    <a:pt x="2082" y="6203"/>
                    <a:pt x="2547" y="6311"/>
                    <a:pt x="3003" y="6311"/>
                  </a:cubicBezTo>
                  <a:cubicBezTo>
                    <a:pt x="3821" y="6311"/>
                    <a:pt x="4611" y="5966"/>
                    <a:pt x="5394" y="5554"/>
                  </a:cubicBezTo>
                  <a:cubicBezTo>
                    <a:pt x="5274" y="4914"/>
                    <a:pt x="5198" y="4268"/>
                    <a:pt x="5185" y="3615"/>
                  </a:cubicBezTo>
                  <a:cubicBezTo>
                    <a:pt x="5140" y="2672"/>
                    <a:pt x="5184" y="1727"/>
                    <a:pt x="5324" y="795"/>
                  </a:cubicBezTo>
                  <a:cubicBezTo>
                    <a:pt x="4865" y="473"/>
                    <a:pt x="4367" y="185"/>
                    <a:pt x="3819" y="56"/>
                  </a:cubicBezTo>
                  <a:cubicBezTo>
                    <a:pt x="3617" y="22"/>
                    <a:pt x="3411" y="0"/>
                    <a:pt x="3207"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a:off x="1889227" y="2188711"/>
              <a:ext cx="216824" cy="220236"/>
            </a:xfrm>
            <a:custGeom>
              <a:avLst/>
              <a:gdLst/>
              <a:ahLst/>
              <a:cxnLst/>
              <a:rect l="l" t="t" r="r" b="b"/>
              <a:pathLst>
                <a:path w="5465" h="5551" extrusionOk="0">
                  <a:moveTo>
                    <a:pt x="2492" y="0"/>
                  </a:moveTo>
                  <a:cubicBezTo>
                    <a:pt x="2326" y="0"/>
                    <a:pt x="2160" y="18"/>
                    <a:pt x="1995" y="57"/>
                  </a:cubicBezTo>
                  <a:cubicBezTo>
                    <a:pt x="1303" y="222"/>
                    <a:pt x="557" y="593"/>
                    <a:pt x="0" y="1116"/>
                  </a:cubicBezTo>
                  <a:cubicBezTo>
                    <a:pt x="8" y="1164"/>
                    <a:pt x="17" y="1213"/>
                    <a:pt x="23" y="1261"/>
                  </a:cubicBezTo>
                  <a:cubicBezTo>
                    <a:pt x="189" y="2436"/>
                    <a:pt x="201" y="3638"/>
                    <a:pt x="36" y="4814"/>
                  </a:cubicBezTo>
                  <a:cubicBezTo>
                    <a:pt x="317" y="4963"/>
                    <a:pt x="601" y="5105"/>
                    <a:pt x="895" y="5222"/>
                  </a:cubicBezTo>
                  <a:cubicBezTo>
                    <a:pt x="1201" y="5338"/>
                    <a:pt x="1521" y="5414"/>
                    <a:pt x="1840" y="5485"/>
                  </a:cubicBezTo>
                  <a:cubicBezTo>
                    <a:pt x="2034" y="5527"/>
                    <a:pt x="2235" y="5551"/>
                    <a:pt x="2435" y="5551"/>
                  </a:cubicBezTo>
                  <a:cubicBezTo>
                    <a:pt x="2695" y="5551"/>
                    <a:pt x="2954" y="5511"/>
                    <a:pt x="3199" y="5422"/>
                  </a:cubicBezTo>
                  <a:cubicBezTo>
                    <a:pt x="3419" y="5336"/>
                    <a:pt x="3615" y="5199"/>
                    <a:pt x="3809" y="5068"/>
                  </a:cubicBezTo>
                  <a:cubicBezTo>
                    <a:pt x="4338" y="4700"/>
                    <a:pt x="4740" y="4308"/>
                    <a:pt x="5011" y="3714"/>
                  </a:cubicBezTo>
                  <a:cubicBezTo>
                    <a:pt x="5465" y="2852"/>
                    <a:pt x="5235" y="1787"/>
                    <a:pt x="4623" y="1065"/>
                  </a:cubicBezTo>
                  <a:cubicBezTo>
                    <a:pt x="4107" y="441"/>
                    <a:pt x="3307" y="0"/>
                    <a:pt x="2492"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a:off x="998825" y="1803499"/>
              <a:ext cx="946725" cy="419960"/>
            </a:xfrm>
            <a:custGeom>
              <a:avLst/>
              <a:gdLst/>
              <a:ahLst/>
              <a:cxnLst/>
              <a:rect l="l" t="t" r="r" b="b"/>
              <a:pathLst>
                <a:path w="23862" h="10585" extrusionOk="0">
                  <a:moveTo>
                    <a:pt x="12766" y="0"/>
                  </a:moveTo>
                  <a:cubicBezTo>
                    <a:pt x="12689" y="0"/>
                    <a:pt x="12612" y="8"/>
                    <a:pt x="12535" y="24"/>
                  </a:cubicBezTo>
                  <a:cubicBezTo>
                    <a:pt x="11945" y="76"/>
                    <a:pt x="11859" y="402"/>
                    <a:pt x="11436" y="701"/>
                  </a:cubicBezTo>
                  <a:cubicBezTo>
                    <a:pt x="11234" y="838"/>
                    <a:pt x="10983" y="921"/>
                    <a:pt x="10736" y="921"/>
                  </a:cubicBezTo>
                  <a:cubicBezTo>
                    <a:pt x="10650" y="921"/>
                    <a:pt x="10565" y="911"/>
                    <a:pt x="10482" y="890"/>
                  </a:cubicBezTo>
                  <a:cubicBezTo>
                    <a:pt x="10287" y="843"/>
                    <a:pt x="10112" y="738"/>
                    <a:pt x="9918" y="686"/>
                  </a:cubicBezTo>
                  <a:cubicBezTo>
                    <a:pt x="9863" y="677"/>
                    <a:pt x="9810" y="673"/>
                    <a:pt x="9758" y="673"/>
                  </a:cubicBezTo>
                  <a:cubicBezTo>
                    <a:pt x="9599" y="673"/>
                    <a:pt x="9449" y="711"/>
                    <a:pt x="9304" y="775"/>
                  </a:cubicBezTo>
                  <a:cubicBezTo>
                    <a:pt x="9303" y="775"/>
                    <a:pt x="9302" y="775"/>
                    <a:pt x="9301" y="776"/>
                  </a:cubicBezTo>
                  <a:cubicBezTo>
                    <a:pt x="9293" y="779"/>
                    <a:pt x="9284" y="784"/>
                    <a:pt x="9276" y="788"/>
                  </a:cubicBezTo>
                  <a:cubicBezTo>
                    <a:pt x="9274" y="788"/>
                    <a:pt x="9273" y="789"/>
                    <a:pt x="9272" y="789"/>
                  </a:cubicBezTo>
                  <a:cubicBezTo>
                    <a:pt x="9269" y="791"/>
                    <a:pt x="9265" y="792"/>
                    <a:pt x="9261" y="795"/>
                  </a:cubicBezTo>
                  <a:cubicBezTo>
                    <a:pt x="9251" y="799"/>
                    <a:pt x="9241" y="804"/>
                    <a:pt x="9232" y="808"/>
                  </a:cubicBezTo>
                  <a:cubicBezTo>
                    <a:pt x="9219" y="815"/>
                    <a:pt x="9207" y="821"/>
                    <a:pt x="9195" y="828"/>
                  </a:cubicBezTo>
                  <a:cubicBezTo>
                    <a:pt x="9183" y="834"/>
                    <a:pt x="9170" y="841"/>
                    <a:pt x="9159" y="848"/>
                  </a:cubicBezTo>
                  <a:cubicBezTo>
                    <a:pt x="8576" y="1174"/>
                    <a:pt x="8079" y="1856"/>
                    <a:pt x="7481" y="1933"/>
                  </a:cubicBezTo>
                  <a:cubicBezTo>
                    <a:pt x="7469" y="1965"/>
                    <a:pt x="7437" y="1985"/>
                    <a:pt x="7405" y="1985"/>
                  </a:cubicBezTo>
                  <a:cubicBezTo>
                    <a:pt x="7390" y="1985"/>
                    <a:pt x="7376" y="1981"/>
                    <a:pt x="7363" y="1972"/>
                  </a:cubicBezTo>
                  <a:cubicBezTo>
                    <a:pt x="7359" y="1969"/>
                    <a:pt x="7354" y="1965"/>
                    <a:pt x="7349" y="1961"/>
                  </a:cubicBezTo>
                  <a:cubicBezTo>
                    <a:pt x="7342" y="1963"/>
                    <a:pt x="7335" y="1964"/>
                    <a:pt x="7327" y="1964"/>
                  </a:cubicBezTo>
                  <a:cubicBezTo>
                    <a:pt x="7093" y="1969"/>
                    <a:pt x="6855" y="1962"/>
                    <a:pt x="6622" y="1991"/>
                  </a:cubicBezTo>
                  <a:cubicBezTo>
                    <a:pt x="6382" y="2019"/>
                    <a:pt x="6163" y="2117"/>
                    <a:pt x="5949" y="2223"/>
                  </a:cubicBezTo>
                  <a:cubicBezTo>
                    <a:pt x="5756" y="2320"/>
                    <a:pt x="5559" y="2416"/>
                    <a:pt x="5384" y="2544"/>
                  </a:cubicBezTo>
                  <a:cubicBezTo>
                    <a:pt x="5132" y="2720"/>
                    <a:pt x="4945" y="2968"/>
                    <a:pt x="4817" y="3245"/>
                  </a:cubicBezTo>
                  <a:cubicBezTo>
                    <a:pt x="4743" y="3412"/>
                    <a:pt x="4586" y="3513"/>
                    <a:pt x="4410" y="3548"/>
                  </a:cubicBezTo>
                  <a:lnTo>
                    <a:pt x="4409" y="3548"/>
                  </a:lnTo>
                  <a:cubicBezTo>
                    <a:pt x="4392" y="3552"/>
                    <a:pt x="4376" y="3556"/>
                    <a:pt x="4358" y="3560"/>
                  </a:cubicBezTo>
                  <a:cubicBezTo>
                    <a:pt x="4333" y="3566"/>
                    <a:pt x="4309" y="3572"/>
                    <a:pt x="4283" y="3576"/>
                  </a:cubicBezTo>
                  <a:cubicBezTo>
                    <a:pt x="4268" y="3580"/>
                    <a:pt x="4255" y="3583"/>
                    <a:pt x="4240" y="3587"/>
                  </a:cubicBezTo>
                  <a:cubicBezTo>
                    <a:pt x="4029" y="3633"/>
                    <a:pt x="3827" y="3676"/>
                    <a:pt x="3622" y="3748"/>
                  </a:cubicBezTo>
                  <a:cubicBezTo>
                    <a:pt x="3285" y="3862"/>
                    <a:pt x="3030" y="4130"/>
                    <a:pt x="2830" y="4414"/>
                  </a:cubicBezTo>
                  <a:cubicBezTo>
                    <a:pt x="2731" y="4565"/>
                    <a:pt x="2659" y="4731"/>
                    <a:pt x="2602" y="4901"/>
                  </a:cubicBezTo>
                  <a:cubicBezTo>
                    <a:pt x="2545" y="5079"/>
                    <a:pt x="2496" y="5269"/>
                    <a:pt x="2372" y="5415"/>
                  </a:cubicBezTo>
                  <a:cubicBezTo>
                    <a:pt x="2185" y="5605"/>
                    <a:pt x="1906" y="5653"/>
                    <a:pt x="1696" y="5812"/>
                  </a:cubicBezTo>
                  <a:cubicBezTo>
                    <a:pt x="1336" y="6072"/>
                    <a:pt x="997" y="6514"/>
                    <a:pt x="894" y="6948"/>
                  </a:cubicBezTo>
                  <a:cubicBezTo>
                    <a:pt x="842" y="7207"/>
                    <a:pt x="969" y="7453"/>
                    <a:pt x="1056" y="7691"/>
                  </a:cubicBezTo>
                  <a:cubicBezTo>
                    <a:pt x="1117" y="7832"/>
                    <a:pt x="1092" y="7977"/>
                    <a:pt x="993" y="8095"/>
                  </a:cubicBezTo>
                  <a:cubicBezTo>
                    <a:pt x="825" y="8278"/>
                    <a:pt x="548" y="8325"/>
                    <a:pt x="415" y="8549"/>
                  </a:cubicBezTo>
                  <a:cubicBezTo>
                    <a:pt x="176" y="8905"/>
                    <a:pt x="0" y="9330"/>
                    <a:pt x="13" y="9763"/>
                  </a:cubicBezTo>
                  <a:cubicBezTo>
                    <a:pt x="156" y="9795"/>
                    <a:pt x="297" y="9836"/>
                    <a:pt x="435" y="9891"/>
                  </a:cubicBezTo>
                  <a:cubicBezTo>
                    <a:pt x="804" y="10032"/>
                    <a:pt x="1141" y="10233"/>
                    <a:pt x="1467" y="10454"/>
                  </a:cubicBezTo>
                  <a:cubicBezTo>
                    <a:pt x="1519" y="10134"/>
                    <a:pt x="1584" y="9817"/>
                    <a:pt x="1660" y="9500"/>
                  </a:cubicBezTo>
                  <a:cubicBezTo>
                    <a:pt x="1661" y="9498"/>
                    <a:pt x="1661" y="9496"/>
                    <a:pt x="1662" y="9494"/>
                  </a:cubicBezTo>
                  <a:cubicBezTo>
                    <a:pt x="1679" y="9420"/>
                    <a:pt x="1697" y="9347"/>
                    <a:pt x="1714" y="9273"/>
                  </a:cubicBezTo>
                  <a:cubicBezTo>
                    <a:pt x="1722" y="9279"/>
                    <a:pt x="1729" y="9285"/>
                    <a:pt x="1737" y="9289"/>
                  </a:cubicBezTo>
                  <a:cubicBezTo>
                    <a:pt x="1745" y="9295"/>
                    <a:pt x="1753" y="9300"/>
                    <a:pt x="1763" y="9304"/>
                  </a:cubicBezTo>
                  <a:cubicBezTo>
                    <a:pt x="1779" y="9312"/>
                    <a:pt x="1796" y="9318"/>
                    <a:pt x="1814" y="9323"/>
                  </a:cubicBezTo>
                  <a:cubicBezTo>
                    <a:pt x="1832" y="9326"/>
                    <a:pt x="1850" y="9328"/>
                    <a:pt x="1869" y="9330"/>
                  </a:cubicBezTo>
                  <a:lnTo>
                    <a:pt x="1891" y="9330"/>
                  </a:lnTo>
                  <a:cubicBezTo>
                    <a:pt x="1967" y="9327"/>
                    <a:pt x="2044" y="9300"/>
                    <a:pt x="2110" y="9264"/>
                  </a:cubicBezTo>
                  <a:cubicBezTo>
                    <a:pt x="2346" y="9125"/>
                    <a:pt x="2489" y="8884"/>
                    <a:pt x="2640" y="8666"/>
                  </a:cubicBezTo>
                  <a:cubicBezTo>
                    <a:pt x="2735" y="8523"/>
                    <a:pt x="2879" y="8315"/>
                    <a:pt x="3058" y="8315"/>
                  </a:cubicBezTo>
                  <a:cubicBezTo>
                    <a:pt x="3100" y="8315"/>
                    <a:pt x="3143" y="8327"/>
                    <a:pt x="3189" y="8353"/>
                  </a:cubicBezTo>
                  <a:cubicBezTo>
                    <a:pt x="3323" y="8426"/>
                    <a:pt x="3406" y="8565"/>
                    <a:pt x="3536" y="8644"/>
                  </a:cubicBezTo>
                  <a:cubicBezTo>
                    <a:pt x="3604" y="8681"/>
                    <a:pt x="3677" y="8697"/>
                    <a:pt x="3751" y="8697"/>
                  </a:cubicBezTo>
                  <a:cubicBezTo>
                    <a:pt x="3861" y="8697"/>
                    <a:pt x="3971" y="8661"/>
                    <a:pt x="4062" y="8601"/>
                  </a:cubicBezTo>
                  <a:cubicBezTo>
                    <a:pt x="4175" y="8461"/>
                    <a:pt x="4212" y="8269"/>
                    <a:pt x="4323" y="8124"/>
                  </a:cubicBezTo>
                  <a:cubicBezTo>
                    <a:pt x="4425" y="7973"/>
                    <a:pt x="4603" y="7815"/>
                    <a:pt x="4790" y="7815"/>
                  </a:cubicBezTo>
                  <a:cubicBezTo>
                    <a:pt x="4836" y="7815"/>
                    <a:pt x="4882" y="7825"/>
                    <a:pt x="4928" y="7846"/>
                  </a:cubicBezTo>
                  <a:cubicBezTo>
                    <a:pt x="5055" y="7905"/>
                    <a:pt x="5133" y="8026"/>
                    <a:pt x="5231" y="8122"/>
                  </a:cubicBezTo>
                  <a:cubicBezTo>
                    <a:pt x="5348" y="8234"/>
                    <a:pt x="5513" y="8270"/>
                    <a:pt x="5672" y="8270"/>
                  </a:cubicBezTo>
                  <a:cubicBezTo>
                    <a:pt x="5694" y="8270"/>
                    <a:pt x="5716" y="8270"/>
                    <a:pt x="5737" y="8268"/>
                  </a:cubicBezTo>
                  <a:cubicBezTo>
                    <a:pt x="6170" y="8201"/>
                    <a:pt x="6616" y="8051"/>
                    <a:pt x="6946" y="7756"/>
                  </a:cubicBezTo>
                  <a:cubicBezTo>
                    <a:pt x="7041" y="7665"/>
                    <a:pt x="7123" y="7563"/>
                    <a:pt x="7181" y="7445"/>
                  </a:cubicBezTo>
                  <a:cubicBezTo>
                    <a:pt x="7226" y="7340"/>
                    <a:pt x="7315" y="7285"/>
                    <a:pt x="7409" y="7285"/>
                  </a:cubicBezTo>
                  <a:cubicBezTo>
                    <a:pt x="7470" y="7285"/>
                    <a:pt x="7534" y="7308"/>
                    <a:pt x="7588" y="7356"/>
                  </a:cubicBezTo>
                  <a:cubicBezTo>
                    <a:pt x="7805" y="7540"/>
                    <a:pt x="8035" y="7724"/>
                    <a:pt x="8323" y="7780"/>
                  </a:cubicBezTo>
                  <a:cubicBezTo>
                    <a:pt x="8368" y="7789"/>
                    <a:pt x="8417" y="7795"/>
                    <a:pt x="8465" y="7795"/>
                  </a:cubicBezTo>
                  <a:cubicBezTo>
                    <a:pt x="8551" y="7795"/>
                    <a:pt x="8636" y="7775"/>
                    <a:pt x="8697" y="7716"/>
                  </a:cubicBezTo>
                  <a:cubicBezTo>
                    <a:pt x="8840" y="7550"/>
                    <a:pt x="8893" y="7326"/>
                    <a:pt x="9032" y="7155"/>
                  </a:cubicBezTo>
                  <a:cubicBezTo>
                    <a:pt x="9223" y="6905"/>
                    <a:pt x="9516" y="6743"/>
                    <a:pt x="9816" y="6743"/>
                  </a:cubicBezTo>
                  <a:cubicBezTo>
                    <a:pt x="9956" y="6743"/>
                    <a:pt x="10098" y="6778"/>
                    <a:pt x="10231" y="6857"/>
                  </a:cubicBezTo>
                  <a:cubicBezTo>
                    <a:pt x="10471" y="7002"/>
                    <a:pt x="10750" y="7077"/>
                    <a:pt x="11028" y="7077"/>
                  </a:cubicBezTo>
                  <a:cubicBezTo>
                    <a:pt x="11314" y="7077"/>
                    <a:pt x="11599" y="6998"/>
                    <a:pt x="11839" y="6833"/>
                  </a:cubicBezTo>
                  <a:cubicBezTo>
                    <a:pt x="12061" y="6689"/>
                    <a:pt x="12096" y="6417"/>
                    <a:pt x="12201" y="6195"/>
                  </a:cubicBezTo>
                  <a:cubicBezTo>
                    <a:pt x="12280" y="6032"/>
                    <a:pt x="12443" y="5966"/>
                    <a:pt x="12612" y="5966"/>
                  </a:cubicBezTo>
                  <a:cubicBezTo>
                    <a:pt x="12709" y="5966"/>
                    <a:pt x="12809" y="5988"/>
                    <a:pt x="12896" y="6026"/>
                  </a:cubicBezTo>
                  <a:cubicBezTo>
                    <a:pt x="13098" y="6120"/>
                    <a:pt x="13286" y="6245"/>
                    <a:pt x="13508" y="6288"/>
                  </a:cubicBezTo>
                  <a:cubicBezTo>
                    <a:pt x="13611" y="6312"/>
                    <a:pt x="13719" y="6326"/>
                    <a:pt x="13827" y="6326"/>
                  </a:cubicBezTo>
                  <a:cubicBezTo>
                    <a:pt x="14113" y="6326"/>
                    <a:pt x="14400" y="6233"/>
                    <a:pt x="14585" y="6008"/>
                  </a:cubicBezTo>
                  <a:cubicBezTo>
                    <a:pt x="14889" y="5610"/>
                    <a:pt x="14965" y="5093"/>
                    <a:pt x="15212" y="4661"/>
                  </a:cubicBezTo>
                  <a:cubicBezTo>
                    <a:pt x="15279" y="4538"/>
                    <a:pt x="15350" y="4412"/>
                    <a:pt x="15456" y="4319"/>
                  </a:cubicBezTo>
                  <a:cubicBezTo>
                    <a:pt x="15555" y="4243"/>
                    <a:pt x="15695" y="4253"/>
                    <a:pt x="15812" y="4237"/>
                  </a:cubicBezTo>
                  <a:cubicBezTo>
                    <a:pt x="15943" y="4203"/>
                    <a:pt x="16070" y="4115"/>
                    <a:pt x="16206" y="4115"/>
                  </a:cubicBezTo>
                  <a:cubicBezTo>
                    <a:pt x="16228" y="4115"/>
                    <a:pt x="16251" y="4117"/>
                    <a:pt x="16275" y="4123"/>
                  </a:cubicBezTo>
                  <a:cubicBezTo>
                    <a:pt x="16471" y="4190"/>
                    <a:pt x="16474" y="4436"/>
                    <a:pt x="16459" y="4609"/>
                  </a:cubicBezTo>
                  <a:cubicBezTo>
                    <a:pt x="16444" y="4784"/>
                    <a:pt x="16432" y="4986"/>
                    <a:pt x="16439" y="5155"/>
                  </a:cubicBezTo>
                  <a:cubicBezTo>
                    <a:pt x="16432" y="5279"/>
                    <a:pt x="16541" y="5381"/>
                    <a:pt x="16643" y="5422"/>
                  </a:cubicBezTo>
                  <a:cubicBezTo>
                    <a:pt x="16741" y="5460"/>
                    <a:pt x="16842" y="5473"/>
                    <a:pt x="16942" y="5473"/>
                  </a:cubicBezTo>
                  <a:cubicBezTo>
                    <a:pt x="17118" y="5473"/>
                    <a:pt x="17295" y="5432"/>
                    <a:pt x="17468" y="5403"/>
                  </a:cubicBezTo>
                  <a:cubicBezTo>
                    <a:pt x="17499" y="5397"/>
                    <a:pt x="17530" y="5394"/>
                    <a:pt x="17562" y="5394"/>
                  </a:cubicBezTo>
                  <a:cubicBezTo>
                    <a:pt x="17767" y="5394"/>
                    <a:pt x="17965" y="5520"/>
                    <a:pt x="18018" y="5727"/>
                  </a:cubicBezTo>
                  <a:cubicBezTo>
                    <a:pt x="18115" y="6008"/>
                    <a:pt x="18003" y="6364"/>
                    <a:pt x="18245" y="6587"/>
                  </a:cubicBezTo>
                  <a:cubicBezTo>
                    <a:pt x="18425" y="6769"/>
                    <a:pt x="18643" y="6801"/>
                    <a:pt x="18859" y="6801"/>
                  </a:cubicBezTo>
                  <a:cubicBezTo>
                    <a:pt x="18977" y="6801"/>
                    <a:pt x="19093" y="6791"/>
                    <a:pt x="19202" y="6791"/>
                  </a:cubicBezTo>
                  <a:cubicBezTo>
                    <a:pt x="19452" y="6791"/>
                    <a:pt x="19662" y="6841"/>
                    <a:pt x="19752" y="7167"/>
                  </a:cubicBezTo>
                  <a:cubicBezTo>
                    <a:pt x="19837" y="7445"/>
                    <a:pt x="19719" y="7796"/>
                    <a:pt x="19932" y="8026"/>
                  </a:cubicBezTo>
                  <a:cubicBezTo>
                    <a:pt x="20046" y="8132"/>
                    <a:pt x="20185" y="8164"/>
                    <a:pt x="20330" y="8164"/>
                  </a:cubicBezTo>
                  <a:cubicBezTo>
                    <a:pt x="20504" y="8164"/>
                    <a:pt x="20687" y="8118"/>
                    <a:pt x="20851" y="8100"/>
                  </a:cubicBezTo>
                  <a:cubicBezTo>
                    <a:pt x="20883" y="8095"/>
                    <a:pt x="20916" y="8092"/>
                    <a:pt x="20948" y="8092"/>
                  </a:cubicBezTo>
                  <a:cubicBezTo>
                    <a:pt x="21023" y="8092"/>
                    <a:pt x="21096" y="8107"/>
                    <a:pt x="21162" y="8145"/>
                  </a:cubicBezTo>
                  <a:cubicBezTo>
                    <a:pt x="21450" y="8309"/>
                    <a:pt x="21547" y="8677"/>
                    <a:pt x="21799" y="8878"/>
                  </a:cubicBezTo>
                  <a:lnTo>
                    <a:pt x="21799" y="8877"/>
                  </a:lnTo>
                  <a:cubicBezTo>
                    <a:pt x="21805" y="8881"/>
                    <a:pt x="21810" y="8886"/>
                    <a:pt x="21815" y="8890"/>
                  </a:cubicBezTo>
                  <a:cubicBezTo>
                    <a:pt x="21818" y="8892"/>
                    <a:pt x="21820" y="8893"/>
                    <a:pt x="21823" y="8895"/>
                  </a:cubicBezTo>
                  <a:cubicBezTo>
                    <a:pt x="21826" y="8898"/>
                    <a:pt x="21828" y="8900"/>
                    <a:pt x="21831" y="8901"/>
                  </a:cubicBezTo>
                  <a:cubicBezTo>
                    <a:pt x="21892" y="8939"/>
                    <a:pt x="21955" y="8954"/>
                    <a:pt x="22018" y="8954"/>
                  </a:cubicBezTo>
                  <a:cubicBezTo>
                    <a:pt x="22025" y="8954"/>
                    <a:pt x="22031" y="8953"/>
                    <a:pt x="22038" y="8953"/>
                  </a:cubicBezTo>
                  <a:cubicBezTo>
                    <a:pt x="22052" y="8998"/>
                    <a:pt x="22067" y="9044"/>
                    <a:pt x="22081" y="9089"/>
                  </a:cubicBezTo>
                  <a:cubicBezTo>
                    <a:pt x="22089" y="9117"/>
                    <a:pt x="22096" y="9146"/>
                    <a:pt x="22104" y="9174"/>
                  </a:cubicBezTo>
                  <a:cubicBezTo>
                    <a:pt x="22231" y="9638"/>
                    <a:pt x="22325" y="10110"/>
                    <a:pt x="22404" y="10585"/>
                  </a:cubicBezTo>
                  <a:cubicBezTo>
                    <a:pt x="22827" y="10213"/>
                    <a:pt x="23332" y="9935"/>
                    <a:pt x="23862" y="9739"/>
                  </a:cubicBezTo>
                  <a:cubicBezTo>
                    <a:pt x="23848" y="9726"/>
                    <a:pt x="23838" y="9707"/>
                    <a:pt x="23836" y="9688"/>
                  </a:cubicBezTo>
                  <a:cubicBezTo>
                    <a:pt x="23829" y="9391"/>
                    <a:pt x="23638" y="9144"/>
                    <a:pt x="23596" y="8855"/>
                  </a:cubicBezTo>
                  <a:cubicBezTo>
                    <a:pt x="23569" y="8584"/>
                    <a:pt x="23590" y="8309"/>
                    <a:pt x="23557" y="8038"/>
                  </a:cubicBezTo>
                  <a:cubicBezTo>
                    <a:pt x="23534" y="7823"/>
                    <a:pt x="23477" y="7614"/>
                    <a:pt x="23427" y="7402"/>
                  </a:cubicBezTo>
                  <a:cubicBezTo>
                    <a:pt x="23348" y="7072"/>
                    <a:pt x="23254" y="6741"/>
                    <a:pt x="23087" y="6441"/>
                  </a:cubicBezTo>
                  <a:cubicBezTo>
                    <a:pt x="22997" y="6276"/>
                    <a:pt x="22885" y="6125"/>
                    <a:pt x="22769" y="5977"/>
                  </a:cubicBezTo>
                  <a:cubicBezTo>
                    <a:pt x="22669" y="5847"/>
                    <a:pt x="22552" y="5716"/>
                    <a:pt x="22517" y="5550"/>
                  </a:cubicBezTo>
                  <a:cubicBezTo>
                    <a:pt x="22476" y="5264"/>
                    <a:pt x="22502" y="4958"/>
                    <a:pt x="22444" y="4673"/>
                  </a:cubicBezTo>
                  <a:cubicBezTo>
                    <a:pt x="22380" y="4215"/>
                    <a:pt x="21994" y="3899"/>
                    <a:pt x="21592" y="3722"/>
                  </a:cubicBezTo>
                  <a:cubicBezTo>
                    <a:pt x="21289" y="3601"/>
                    <a:pt x="21111" y="3393"/>
                    <a:pt x="20994" y="3093"/>
                  </a:cubicBezTo>
                  <a:cubicBezTo>
                    <a:pt x="20825" y="2710"/>
                    <a:pt x="20617" y="2179"/>
                    <a:pt x="20261" y="1931"/>
                  </a:cubicBezTo>
                  <a:cubicBezTo>
                    <a:pt x="20254" y="1926"/>
                    <a:pt x="20247" y="1922"/>
                    <a:pt x="20240" y="1917"/>
                  </a:cubicBezTo>
                  <a:cubicBezTo>
                    <a:pt x="20231" y="1910"/>
                    <a:pt x="20222" y="1905"/>
                    <a:pt x="20212" y="1900"/>
                  </a:cubicBezTo>
                  <a:cubicBezTo>
                    <a:pt x="20199" y="1893"/>
                    <a:pt x="20185" y="1886"/>
                    <a:pt x="20171" y="1880"/>
                  </a:cubicBezTo>
                  <a:cubicBezTo>
                    <a:pt x="20165" y="1878"/>
                    <a:pt x="20159" y="1875"/>
                    <a:pt x="20154" y="1874"/>
                  </a:cubicBezTo>
                  <a:cubicBezTo>
                    <a:pt x="20148" y="1871"/>
                    <a:pt x="20140" y="1868"/>
                    <a:pt x="20133" y="1866"/>
                  </a:cubicBezTo>
                  <a:cubicBezTo>
                    <a:pt x="20127" y="1865"/>
                    <a:pt x="20120" y="1863"/>
                    <a:pt x="20113" y="1860"/>
                  </a:cubicBezTo>
                  <a:cubicBezTo>
                    <a:pt x="20038" y="1839"/>
                    <a:pt x="19960" y="1832"/>
                    <a:pt x="19881" y="1832"/>
                  </a:cubicBezTo>
                  <a:cubicBezTo>
                    <a:pt x="19750" y="1832"/>
                    <a:pt x="19615" y="1851"/>
                    <a:pt x="19486" y="1852"/>
                  </a:cubicBezTo>
                  <a:cubicBezTo>
                    <a:pt x="19428" y="1858"/>
                    <a:pt x="19370" y="1861"/>
                    <a:pt x="19313" y="1861"/>
                  </a:cubicBezTo>
                  <a:cubicBezTo>
                    <a:pt x="19050" y="1861"/>
                    <a:pt x="18791" y="1798"/>
                    <a:pt x="18569" y="1648"/>
                  </a:cubicBezTo>
                  <a:cubicBezTo>
                    <a:pt x="18326" y="1492"/>
                    <a:pt x="18077" y="1338"/>
                    <a:pt x="17804" y="1239"/>
                  </a:cubicBezTo>
                  <a:cubicBezTo>
                    <a:pt x="17588" y="1157"/>
                    <a:pt x="17361" y="1089"/>
                    <a:pt x="17129" y="1089"/>
                  </a:cubicBezTo>
                  <a:cubicBezTo>
                    <a:pt x="17100" y="1089"/>
                    <a:pt x="17071" y="1090"/>
                    <a:pt x="17043" y="1092"/>
                  </a:cubicBezTo>
                  <a:cubicBezTo>
                    <a:pt x="16804" y="1112"/>
                    <a:pt x="16571" y="1184"/>
                    <a:pt x="16353" y="1282"/>
                  </a:cubicBezTo>
                  <a:cubicBezTo>
                    <a:pt x="16295" y="1306"/>
                    <a:pt x="16239" y="1333"/>
                    <a:pt x="16183" y="1362"/>
                  </a:cubicBezTo>
                  <a:cubicBezTo>
                    <a:pt x="16177" y="1386"/>
                    <a:pt x="16160" y="1409"/>
                    <a:pt x="16135" y="1419"/>
                  </a:cubicBezTo>
                  <a:cubicBezTo>
                    <a:pt x="16125" y="1424"/>
                    <a:pt x="16114" y="1427"/>
                    <a:pt x="16104" y="1427"/>
                  </a:cubicBezTo>
                  <a:cubicBezTo>
                    <a:pt x="16093" y="1427"/>
                    <a:pt x="16082" y="1424"/>
                    <a:pt x="16071" y="1419"/>
                  </a:cubicBezTo>
                  <a:cubicBezTo>
                    <a:pt x="16061" y="1425"/>
                    <a:pt x="16049" y="1427"/>
                    <a:pt x="16037" y="1427"/>
                  </a:cubicBezTo>
                  <a:cubicBezTo>
                    <a:pt x="16036" y="1427"/>
                    <a:pt x="16035" y="1427"/>
                    <a:pt x="16034" y="1427"/>
                  </a:cubicBezTo>
                  <a:cubicBezTo>
                    <a:pt x="16007" y="1427"/>
                    <a:pt x="15987" y="1414"/>
                    <a:pt x="15972" y="1395"/>
                  </a:cubicBezTo>
                  <a:cubicBezTo>
                    <a:pt x="15957" y="1410"/>
                    <a:pt x="15937" y="1419"/>
                    <a:pt x="15916" y="1419"/>
                  </a:cubicBezTo>
                  <a:lnTo>
                    <a:pt x="15911" y="1419"/>
                  </a:lnTo>
                  <a:cubicBezTo>
                    <a:pt x="15897" y="1427"/>
                    <a:pt x="15882" y="1431"/>
                    <a:pt x="15867" y="1431"/>
                  </a:cubicBezTo>
                  <a:cubicBezTo>
                    <a:pt x="15844" y="1431"/>
                    <a:pt x="15820" y="1421"/>
                    <a:pt x="15801" y="1403"/>
                  </a:cubicBezTo>
                  <a:cubicBezTo>
                    <a:pt x="15746" y="1346"/>
                    <a:pt x="15690" y="1289"/>
                    <a:pt x="15621" y="1252"/>
                  </a:cubicBezTo>
                  <a:cubicBezTo>
                    <a:pt x="15284" y="1090"/>
                    <a:pt x="14881" y="1045"/>
                    <a:pt x="14606" y="774"/>
                  </a:cubicBezTo>
                  <a:cubicBezTo>
                    <a:pt x="14308" y="480"/>
                    <a:pt x="13929" y="318"/>
                    <a:pt x="13544" y="174"/>
                  </a:cubicBezTo>
                  <a:cubicBezTo>
                    <a:pt x="13294" y="87"/>
                    <a:pt x="13032" y="0"/>
                    <a:pt x="1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a:off x="1124954" y="1702565"/>
              <a:ext cx="674475" cy="235074"/>
            </a:xfrm>
            <a:custGeom>
              <a:avLst/>
              <a:gdLst/>
              <a:ahLst/>
              <a:cxnLst/>
              <a:rect l="l" t="t" r="r" b="b"/>
              <a:pathLst>
                <a:path w="17000" h="5925" extrusionOk="0">
                  <a:moveTo>
                    <a:pt x="2051" y="0"/>
                  </a:moveTo>
                  <a:cubicBezTo>
                    <a:pt x="2010" y="72"/>
                    <a:pt x="1964" y="142"/>
                    <a:pt x="1907" y="203"/>
                  </a:cubicBezTo>
                  <a:cubicBezTo>
                    <a:pt x="1464" y="710"/>
                    <a:pt x="515" y="582"/>
                    <a:pt x="510" y="1432"/>
                  </a:cubicBezTo>
                  <a:cubicBezTo>
                    <a:pt x="497" y="1805"/>
                    <a:pt x="585" y="2170"/>
                    <a:pt x="642" y="2537"/>
                  </a:cubicBezTo>
                  <a:cubicBezTo>
                    <a:pt x="761" y="3423"/>
                    <a:pt x="0" y="3535"/>
                    <a:pt x="190" y="4438"/>
                  </a:cubicBezTo>
                  <a:cubicBezTo>
                    <a:pt x="318" y="4991"/>
                    <a:pt x="739" y="5406"/>
                    <a:pt x="1074" y="5843"/>
                  </a:cubicBezTo>
                  <a:cubicBezTo>
                    <a:pt x="1093" y="5870"/>
                    <a:pt x="1115" y="5896"/>
                    <a:pt x="1136" y="5924"/>
                  </a:cubicBezTo>
                  <a:cubicBezTo>
                    <a:pt x="1205" y="5907"/>
                    <a:pt x="1274" y="5885"/>
                    <a:pt x="1339" y="5855"/>
                  </a:cubicBezTo>
                  <a:cubicBezTo>
                    <a:pt x="1430" y="5811"/>
                    <a:pt x="1470" y="5709"/>
                    <a:pt x="1513" y="5624"/>
                  </a:cubicBezTo>
                  <a:cubicBezTo>
                    <a:pt x="1652" y="5329"/>
                    <a:pt x="1876" y="5079"/>
                    <a:pt x="2148" y="4901"/>
                  </a:cubicBezTo>
                  <a:cubicBezTo>
                    <a:pt x="2352" y="4767"/>
                    <a:pt x="2561" y="4677"/>
                    <a:pt x="2779" y="4575"/>
                  </a:cubicBezTo>
                  <a:cubicBezTo>
                    <a:pt x="2921" y="4511"/>
                    <a:pt x="3064" y="4444"/>
                    <a:pt x="3218" y="4412"/>
                  </a:cubicBezTo>
                  <a:cubicBezTo>
                    <a:pt x="3523" y="4342"/>
                    <a:pt x="3838" y="4359"/>
                    <a:pt x="4148" y="4352"/>
                  </a:cubicBezTo>
                  <a:lnTo>
                    <a:pt x="4155" y="4352"/>
                  </a:lnTo>
                  <a:cubicBezTo>
                    <a:pt x="4158" y="4350"/>
                    <a:pt x="4159" y="4348"/>
                    <a:pt x="4161" y="4347"/>
                  </a:cubicBezTo>
                  <a:cubicBezTo>
                    <a:pt x="4213" y="4291"/>
                    <a:pt x="4297" y="4302"/>
                    <a:pt x="4366" y="4284"/>
                  </a:cubicBezTo>
                  <a:cubicBezTo>
                    <a:pt x="4687" y="4201"/>
                    <a:pt x="4937" y="3960"/>
                    <a:pt x="5193" y="3759"/>
                  </a:cubicBezTo>
                  <a:cubicBezTo>
                    <a:pt x="5434" y="3561"/>
                    <a:pt x="5689" y="3342"/>
                    <a:pt x="5973" y="3199"/>
                  </a:cubicBezTo>
                  <a:cubicBezTo>
                    <a:pt x="5987" y="3143"/>
                    <a:pt x="6008" y="3090"/>
                    <a:pt x="6017" y="3057"/>
                  </a:cubicBezTo>
                  <a:cubicBezTo>
                    <a:pt x="6137" y="2677"/>
                    <a:pt x="6493" y="2465"/>
                    <a:pt x="6826" y="2292"/>
                  </a:cubicBezTo>
                  <a:cubicBezTo>
                    <a:pt x="7130" y="2138"/>
                    <a:pt x="7437" y="1987"/>
                    <a:pt x="7766" y="1894"/>
                  </a:cubicBezTo>
                  <a:cubicBezTo>
                    <a:pt x="8247" y="1783"/>
                    <a:pt x="8738" y="1696"/>
                    <a:pt x="9231" y="1670"/>
                  </a:cubicBezTo>
                  <a:cubicBezTo>
                    <a:pt x="9388" y="1660"/>
                    <a:pt x="9549" y="1653"/>
                    <a:pt x="9710" y="1653"/>
                  </a:cubicBezTo>
                  <a:cubicBezTo>
                    <a:pt x="10583" y="1653"/>
                    <a:pt x="11480" y="1832"/>
                    <a:pt x="12092" y="2497"/>
                  </a:cubicBezTo>
                  <a:cubicBezTo>
                    <a:pt x="12352" y="2778"/>
                    <a:pt x="12610" y="3069"/>
                    <a:pt x="12799" y="3404"/>
                  </a:cubicBezTo>
                  <a:cubicBezTo>
                    <a:pt x="12858" y="3509"/>
                    <a:pt x="12910" y="3619"/>
                    <a:pt x="12955" y="3730"/>
                  </a:cubicBezTo>
                  <a:cubicBezTo>
                    <a:pt x="13225" y="3594"/>
                    <a:pt x="13514" y="3489"/>
                    <a:pt x="13816" y="3460"/>
                  </a:cubicBezTo>
                  <a:cubicBezTo>
                    <a:pt x="13859" y="3455"/>
                    <a:pt x="13901" y="3453"/>
                    <a:pt x="13944" y="3453"/>
                  </a:cubicBezTo>
                  <a:cubicBezTo>
                    <a:pt x="14222" y="3453"/>
                    <a:pt x="14494" y="3540"/>
                    <a:pt x="14750" y="3646"/>
                  </a:cubicBezTo>
                  <a:cubicBezTo>
                    <a:pt x="15053" y="3758"/>
                    <a:pt x="15314" y="3946"/>
                    <a:pt x="15590" y="4109"/>
                  </a:cubicBezTo>
                  <a:cubicBezTo>
                    <a:pt x="15764" y="4209"/>
                    <a:pt x="15961" y="4238"/>
                    <a:pt x="16158" y="4238"/>
                  </a:cubicBezTo>
                  <a:cubicBezTo>
                    <a:pt x="16218" y="4238"/>
                    <a:pt x="16279" y="4235"/>
                    <a:pt x="16338" y="4231"/>
                  </a:cubicBezTo>
                  <a:cubicBezTo>
                    <a:pt x="16455" y="4225"/>
                    <a:pt x="16571" y="4215"/>
                    <a:pt x="16684" y="4215"/>
                  </a:cubicBezTo>
                  <a:cubicBezTo>
                    <a:pt x="16780" y="4215"/>
                    <a:pt x="16874" y="4222"/>
                    <a:pt x="16964" y="4245"/>
                  </a:cubicBezTo>
                  <a:cubicBezTo>
                    <a:pt x="17000" y="4007"/>
                    <a:pt x="17000" y="3770"/>
                    <a:pt x="16902" y="3545"/>
                  </a:cubicBezTo>
                  <a:lnTo>
                    <a:pt x="16903" y="3545"/>
                  </a:lnTo>
                  <a:cubicBezTo>
                    <a:pt x="16791" y="3293"/>
                    <a:pt x="16669" y="3057"/>
                    <a:pt x="16585" y="2795"/>
                  </a:cubicBezTo>
                  <a:cubicBezTo>
                    <a:pt x="16464" y="2426"/>
                    <a:pt x="16545" y="2050"/>
                    <a:pt x="16436" y="1687"/>
                  </a:cubicBezTo>
                  <a:cubicBezTo>
                    <a:pt x="16292" y="1295"/>
                    <a:pt x="15986" y="978"/>
                    <a:pt x="15883" y="568"/>
                  </a:cubicBezTo>
                  <a:cubicBezTo>
                    <a:pt x="15820" y="383"/>
                    <a:pt x="15790" y="193"/>
                    <a:pt x="15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a:off x="1206329" y="1519739"/>
              <a:ext cx="544143" cy="182862"/>
            </a:xfrm>
            <a:custGeom>
              <a:avLst/>
              <a:gdLst/>
              <a:ahLst/>
              <a:cxnLst/>
              <a:rect l="l" t="t" r="r" b="b"/>
              <a:pathLst>
                <a:path w="13715" h="4609" extrusionOk="0">
                  <a:moveTo>
                    <a:pt x="5583" y="0"/>
                  </a:moveTo>
                  <a:cubicBezTo>
                    <a:pt x="5516" y="0"/>
                    <a:pt x="5449" y="6"/>
                    <a:pt x="5380" y="18"/>
                  </a:cubicBezTo>
                  <a:cubicBezTo>
                    <a:pt x="4976" y="110"/>
                    <a:pt x="4705" y="451"/>
                    <a:pt x="4449" y="751"/>
                  </a:cubicBezTo>
                  <a:cubicBezTo>
                    <a:pt x="4091" y="1166"/>
                    <a:pt x="3596" y="1950"/>
                    <a:pt x="3042" y="2052"/>
                  </a:cubicBezTo>
                  <a:cubicBezTo>
                    <a:pt x="2909" y="2080"/>
                    <a:pt x="2774" y="2088"/>
                    <a:pt x="2639" y="2088"/>
                  </a:cubicBezTo>
                  <a:cubicBezTo>
                    <a:pt x="2454" y="2088"/>
                    <a:pt x="2269" y="2073"/>
                    <a:pt x="2083" y="2073"/>
                  </a:cubicBezTo>
                  <a:cubicBezTo>
                    <a:pt x="2005" y="2073"/>
                    <a:pt x="1926" y="2076"/>
                    <a:pt x="1848" y="2084"/>
                  </a:cubicBezTo>
                  <a:cubicBezTo>
                    <a:pt x="1564" y="2109"/>
                    <a:pt x="1272" y="2184"/>
                    <a:pt x="1066" y="2392"/>
                  </a:cubicBezTo>
                  <a:cubicBezTo>
                    <a:pt x="878" y="2551"/>
                    <a:pt x="757" y="2770"/>
                    <a:pt x="659" y="2989"/>
                  </a:cubicBezTo>
                  <a:cubicBezTo>
                    <a:pt x="545" y="3232"/>
                    <a:pt x="440" y="3477"/>
                    <a:pt x="356" y="3730"/>
                  </a:cubicBezTo>
                  <a:cubicBezTo>
                    <a:pt x="277" y="3952"/>
                    <a:pt x="214" y="4181"/>
                    <a:pt x="112" y="4394"/>
                  </a:cubicBezTo>
                  <a:cubicBezTo>
                    <a:pt x="75" y="4466"/>
                    <a:pt x="40" y="4538"/>
                    <a:pt x="0" y="4608"/>
                  </a:cubicBezTo>
                  <a:lnTo>
                    <a:pt x="13715" y="4608"/>
                  </a:lnTo>
                  <a:cubicBezTo>
                    <a:pt x="13668" y="4232"/>
                    <a:pt x="13652" y="3849"/>
                    <a:pt x="13486" y="3503"/>
                  </a:cubicBezTo>
                  <a:cubicBezTo>
                    <a:pt x="13280" y="3064"/>
                    <a:pt x="12860" y="2786"/>
                    <a:pt x="12456" y="2548"/>
                  </a:cubicBezTo>
                  <a:cubicBezTo>
                    <a:pt x="12298" y="2464"/>
                    <a:pt x="12126" y="2409"/>
                    <a:pt x="11957" y="2352"/>
                  </a:cubicBezTo>
                  <a:cubicBezTo>
                    <a:pt x="11754" y="2275"/>
                    <a:pt x="11562" y="2174"/>
                    <a:pt x="11376" y="2063"/>
                  </a:cubicBezTo>
                  <a:cubicBezTo>
                    <a:pt x="11191" y="1953"/>
                    <a:pt x="11063" y="1776"/>
                    <a:pt x="10944" y="1602"/>
                  </a:cubicBezTo>
                  <a:cubicBezTo>
                    <a:pt x="10728" y="1300"/>
                    <a:pt x="10552" y="969"/>
                    <a:pt x="10314" y="683"/>
                  </a:cubicBezTo>
                  <a:cubicBezTo>
                    <a:pt x="10005" y="339"/>
                    <a:pt x="9569" y="50"/>
                    <a:pt x="9096" y="50"/>
                  </a:cubicBezTo>
                  <a:cubicBezTo>
                    <a:pt x="9076" y="50"/>
                    <a:pt x="9056" y="50"/>
                    <a:pt x="9036" y="51"/>
                  </a:cubicBezTo>
                  <a:cubicBezTo>
                    <a:pt x="8687" y="93"/>
                    <a:pt x="8376" y="278"/>
                    <a:pt x="8047" y="392"/>
                  </a:cubicBezTo>
                  <a:cubicBezTo>
                    <a:pt x="7870" y="461"/>
                    <a:pt x="7688" y="491"/>
                    <a:pt x="7504" y="491"/>
                  </a:cubicBezTo>
                  <a:cubicBezTo>
                    <a:pt x="7193" y="491"/>
                    <a:pt x="6879" y="406"/>
                    <a:pt x="6591" y="289"/>
                  </a:cubicBezTo>
                  <a:cubicBezTo>
                    <a:pt x="6271" y="150"/>
                    <a:pt x="5934" y="0"/>
                    <a:pt x="5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1206329" y="1525440"/>
              <a:ext cx="544143" cy="182862"/>
            </a:xfrm>
            <a:custGeom>
              <a:avLst/>
              <a:gdLst/>
              <a:ahLst/>
              <a:cxnLst/>
              <a:rect l="l" t="t" r="r" b="b"/>
              <a:pathLst>
                <a:path w="13715" h="4609" extrusionOk="0">
                  <a:moveTo>
                    <a:pt x="5583" y="0"/>
                  </a:moveTo>
                  <a:cubicBezTo>
                    <a:pt x="5516" y="0"/>
                    <a:pt x="5449" y="6"/>
                    <a:pt x="5380" y="18"/>
                  </a:cubicBezTo>
                  <a:cubicBezTo>
                    <a:pt x="4976" y="110"/>
                    <a:pt x="4705" y="451"/>
                    <a:pt x="4449" y="751"/>
                  </a:cubicBezTo>
                  <a:cubicBezTo>
                    <a:pt x="4091" y="1166"/>
                    <a:pt x="3596" y="1950"/>
                    <a:pt x="3042" y="2052"/>
                  </a:cubicBezTo>
                  <a:cubicBezTo>
                    <a:pt x="2909" y="2080"/>
                    <a:pt x="2774" y="2088"/>
                    <a:pt x="2639" y="2088"/>
                  </a:cubicBezTo>
                  <a:cubicBezTo>
                    <a:pt x="2454" y="2088"/>
                    <a:pt x="2269" y="2073"/>
                    <a:pt x="2083" y="2073"/>
                  </a:cubicBezTo>
                  <a:cubicBezTo>
                    <a:pt x="2005" y="2073"/>
                    <a:pt x="1926" y="2076"/>
                    <a:pt x="1848" y="2084"/>
                  </a:cubicBezTo>
                  <a:cubicBezTo>
                    <a:pt x="1564" y="2109"/>
                    <a:pt x="1272" y="2184"/>
                    <a:pt x="1066" y="2392"/>
                  </a:cubicBezTo>
                  <a:cubicBezTo>
                    <a:pt x="878" y="2551"/>
                    <a:pt x="757" y="2770"/>
                    <a:pt x="659" y="2989"/>
                  </a:cubicBezTo>
                  <a:cubicBezTo>
                    <a:pt x="545" y="3232"/>
                    <a:pt x="440" y="3477"/>
                    <a:pt x="356" y="3730"/>
                  </a:cubicBezTo>
                  <a:cubicBezTo>
                    <a:pt x="277" y="3952"/>
                    <a:pt x="214" y="4181"/>
                    <a:pt x="112" y="4394"/>
                  </a:cubicBezTo>
                  <a:cubicBezTo>
                    <a:pt x="75" y="4466"/>
                    <a:pt x="40" y="4538"/>
                    <a:pt x="0" y="4608"/>
                  </a:cubicBezTo>
                  <a:lnTo>
                    <a:pt x="13715" y="4608"/>
                  </a:lnTo>
                  <a:cubicBezTo>
                    <a:pt x="13668" y="4232"/>
                    <a:pt x="13652" y="3849"/>
                    <a:pt x="13486" y="3503"/>
                  </a:cubicBezTo>
                  <a:cubicBezTo>
                    <a:pt x="13280" y="3064"/>
                    <a:pt x="12860" y="2786"/>
                    <a:pt x="12456" y="2548"/>
                  </a:cubicBezTo>
                  <a:cubicBezTo>
                    <a:pt x="12298" y="2464"/>
                    <a:pt x="12126" y="2409"/>
                    <a:pt x="11957" y="2352"/>
                  </a:cubicBezTo>
                  <a:cubicBezTo>
                    <a:pt x="11754" y="2275"/>
                    <a:pt x="11562" y="2174"/>
                    <a:pt x="11376" y="2063"/>
                  </a:cubicBezTo>
                  <a:cubicBezTo>
                    <a:pt x="11191" y="1953"/>
                    <a:pt x="11063" y="1776"/>
                    <a:pt x="10944" y="1602"/>
                  </a:cubicBezTo>
                  <a:cubicBezTo>
                    <a:pt x="10728" y="1300"/>
                    <a:pt x="10552" y="969"/>
                    <a:pt x="10314" y="683"/>
                  </a:cubicBezTo>
                  <a:cubicBezTo>
                    <a:pt x="10005" y="339"/>
                    <a:pt x="9569" y="50"/>
                    <a:pt x="9096" y="50"/>
                  </a:cubicBezTo>
                  <a:cubicBezTo>
                    <a:pt x="9076" y="50"/>
                    <a:pt x="9056" y="50"/>
                    <a:pt x="9036" y="51"/>
                  </a:cubicBezTo>
                  <a:cubicBezTo>
                    <a:pt x="8687" y="93"/>
                    <a:pt x="8376" y="278"/>
                    <a:pt x="8047" y="392"/>
                  </a:cubicBezTo>
                  <a:cubicBezTo>
                    <a:pt x="7870" y="461"/>
                    <a:pt x="7688" y="491"/>
                    <a:pt x="7504" y="491"/>
                  </a:cubicBezTo>
                  <a:cubicBezTo>
                    <a:pt x="7193" y="491"/>
                    <a:pt x="6879" y="406"/>
                    <a:pt x="6591" y="289"/>
                  </a:cubicBezTo>
                  <a:cubicBezTo>
                    <a:pt x="6271" y="150"/>
                    <a:pt x="5934" y="0"/>
                    <a:pt x="5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a:off x="1370110" y="1774616"/>
              <a:ext cx="263045" cy="79469"/>
            </a:xfrm>
            <a:custGeom>
              <a:avLst/>
              <a:gdLst/>
              <a:ahLst/>
              <a:cxnLst/>
              <a:rect l="l" t="t" r="r" b="b"/>
              <a:pathLst>
                <a:path w="6630" h="2003" extrusionOk="0">
                  <a:moveTo>
                    <a:pt x="3486" y="1"/>
                  </a:moveTo>
                  <a:cubicBezTo>
                    <a:pt x="3216" y="1"/>
                    <a:pt x="2947" y="20"/>
                    <a:pt x="2688" y="50"/>
                  </a:cubicBezTo>
                  <a:cubicBezTo>
                    <a:pt x="2110" y="140"/>
                    <a:pt x="1520" y="221"/>
                    <a:pt x="998" y="498"/>
                  </a:cubicBezTo>
                  <a:cubicBezTo>
                    <a:pt x="698" y="649"/>
                    <a:pt x="377" y="790"/>
                    <a:pt x="143" y="1039"/>
                  </a:cubicBezTo>
                  <a:cubicBezTo>
                    <a:pt x="84" y="1117"/>
                    <a:pt x="36" y="1204"/>
                    <a:pt x="1" y="1295"/>
                  </a:cubicBezTo>
                  <a:cubicBezTo>
                    <a:pt x="127" y="1252"/>
                    <a:pt x="259" y="1226"/>
                    <a:pt x="398" y="1226"/>
                  </a:cubicBezTo>
                  <a:cubicBezTo>
                    <a:pt x="404" y="1226"/>
                    <a:pt x="409" y="1226"/>
                    <a:pt x="415" y="1226"/>
                  </a:cubicBezTo>
                  <a:cubicBezTo>
                    <a:pt x="420" y="1226"/>
                    <a:pt x="425" y="1226"/>
                    <a:pt x="430" y="1226"/>
                  </a:cubicBezTo>
                  <a:cubicBezTo>
                    <a:pt x="665" y="1226"/>
                    <a:pt x="865" y="1362"/>
                    <a:pt x="1082" y="1435"/>
                  </a:cubicBezTo>
                  <a:cubicBezTo>
                    <a:pt x="1179" y="1470"/>
                    <a:pt x="1280" y="1487"/>
                    <a:pt x="1381" y="1487"/>
                  </a:cubicBezTo>
                  <a:cubicBezTo>
                    <a:pt x="1634" y="1487"/>
                    <a:pt x="1888" y="1385"/>
                    <a:pt x="2082" y="1225"/>
                  </a:cubicBezTo>
                  <a:cubicBezTo>
                    <a:pt x="2261" y="1076"/>
                    <a:pt x="2398" y="878"/>
                    <a:pt x="2595" y="749"/>
                  </a:cubicBezTo>
                  <a:cubicBezTo>
                    <a:pt x="2765" y="632"/>
                    <a:pt x="2970" y="587"/>
                    <a:pt x="3171" y="559"/>
                  </a:cubicBezTo>
                  <a:cubicBezTo>
                    <a:pt x="3258" y="545"/>
                    <a:pt x="3347" y="536"/>
                    <a:pt x="3435" y="536"/>
                  </a:cubicBezTo>
                  <a:cubicBezTo>
                    <a:pt x="3484" y="536"/>
                    <a:pt x="3534" y="539"/>
                    <a:pt x="3583" y="546"/>
                  </a:cubicBezTo>
                  <a:cubicBezTo>
                    <a:pt x="3999" y="607"/>
                    <a:pt x="4390" y="780"/>
                    <a:pt x="4770" y="956"/>
                  </a:cubicBezTo>
                  <a:cubicBezTo>
                    <a:pt x="4962" y="1046"/>
                    <a:pt x="5133" y="1171"/>
                    <a:pt x="5293" y="1309"/>
                  </a:cubicBezTo>
                  <a:cubicBezTo>
                    <a:pt x="5374" y="1376"/>
                    <a:pt x="5450" y="1451"/>
                    <a:pt x="5544" y="1502"/>
                  </a:cubicBezTo>
                  <a:cubicBezTo>
                    <a:pt x="5816" y="1635"/>
                    <a:pt x="6126" y="1683"/>
                    <a:pt x="6391" y="1831"/>
                  </a:cubicBezTo>
                  <a:cubicBezTo>
                    <a:pt x="6451" y="1869"/>
                    <a:pt x="6502" y="1920"/>
                    <a:pt x="6552" y="1971"/>
                  </a:cubicBezTo>
                  <a:lnTo>
                    <a:pt x="6558" y="1971"/>
                  </a:lnTo>
                  <a:cubicBezTo>
                    <a:pt x="6584" y="1971"/>
                    <a:pt x="6607" y="1983"/>
                    <a:pt x="6622" y="2003"/>
                  </a:cubicBezTo>
                  <a:cubicBezTo>
                    <a:pt x="6625" y="2001"/>
                    <a:pt x="6627" y="1998"/>
                    <a:pt x="6629" y="1996"/>
                  </a:cubicBezTo>
                  <a:cubicBezTo>
                    <a:pt x="6449" y="1542"/>
                    <a:pt x="6124" y="1163"/>
                    <a:pt x="5788" y="813"/>
                  </a:cubicBezTo>
                  <a:cubicBezTo>
                    <a:pt x="5189" y="189"/>
                    <a:pt x="4331" y="1"/>
                    <a:pt x="3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a:off x="1070400" y="2049409"/>
              <a:ext cx="437893" cy="141362"/>
            </a:xfrm>
            <a:custGeom>
              <a:avLst/>
              <a:gdLst/>
              <a:ahLst/>
              <a:cxnLst/>
              <a:rect l="l" t="t" r="r" b="b"/>
              <a:pathLst>
                <a:path w="11037" h="3563" extrusionOk="0">
                  <a:moveTo>
                    <a:pt x="10786" y="0"/>
                  </a:moveTo>
                  <a:cubicBezTo>
                    <a:pt x="10668" y="0"/>
                    <a:pt x="10516" y="102"/>
                    <a:pt x="10390" y="392"/>
                  </a:cubicBezTo>
                  <a:cubicBezTo>
                    <a:pt x="10223" y="596"/>
                    <a:pt x="9985" y="779"/>
                    <a:pt x="9759" y="926"/>
                  </a:cubicBezTo>
                  <a:cubicBezTo>
                    <a:pt x="9719" y="954"/>
                    <a:pt x="9694" y="997"/>
                    <a:pt x="9688" y="1045"/>
                  </a:cubicBezTo>
                  <a:cubicBezTo>
                    <a:pt x="9596" y="1060"/>
                    <a:pt x="9504" y="1067"/>
                    <a:pt x="9412" y="1067"/>
                  </a:cubicBezTo>
                  <a:cubicBezTo>
                    <a:pt x="9160" y="1067"/>
                    <a:pt x="8908" y="1015"/>
                    <a:pt x="8664" y="944"/>
                  </a:cubicBezTo>
                  <a:cubicBezTo>
                    <a:pt x="8419" y="854"/>
                    <a:pt x="8219" y="816"/>
                    <a:pt x="8053" y="816"/>
                  </a:cubicBezTo>
                  <a:cubicBezTo>
                    <a:pt x="7226" y="816"/>
                    <a:pt x="7231" y="1747"/>
                    <a:pt x="6649" y="1747"/>
                  </a:cubicBezTo>
                  <a:cubicBezTo>
                    <a:pt x="6566" y="1747"/>
                    <a:pt x="6472" y="1728"/>
                    <a:pt x="6362" y="1686"/>
                  </a:cubicBezTo>
                  <a:cubicBezTo>
                    <a:pt x="6044" y="1495"/>
                    <a:pt x="5853" y="1382"/>
                    <a:pt x="5683" y="1382"/>
                  </a:cubicBezTo>
                  <a:cubicBezTo>
                    <a:pt x="5495" y="1382"/>
                    <a:pt x="5332" y="1519"/>
                    <a:pt x="5050" y="1839"/>
                  </a:cubicBezTo>
                  <a:cubicBezTo>
                    <a:pt x="4768" y="2067"/>
                    <a:pt x="4370" y="2213"/>
                    <a:pt x="3986" y="2213"/>
                  </a:cubicBezTo>
                  <a:cubicBezTo>
                    <a:pt x="3721" y="2213"/>
                    <a:pt x="3463" y="2144"/>
                    <a:pt x="3254" y="1984"/>
                  </a:cubicBezTo>
                  <a:cubicBezTo>
                    <a:pt x="3181" y="1911"/>
                    <a:pt x="3087" y="1874"/>
                    <a:pt x="2996" y="1874"/>
                  </a:cubicBezTo>
                  <a:cubicBezTo>
                    <a:pt x="2885" y="1874"/>
                    <a:pt x="2777" y="1930"/>
                    <a:pt x="2714" y="2044"/>
                  </a:cubicBezTo>
                  <a:cubicBezTo>
                    <a:pt x="2537" y="2278"/>
                    <a:pt x="2374" y="2706"/>
                    <a:pt x="2057" y="2706"/>
                  </a:cubicBezTo>
                  <a:cubicBezTo>
                    <a:pt x="2005" y="2706"/>
                    <a:pt x="1950" y="2695"/>
                    <a:pt x="1889" y="2670"/>
                  </a:cubicBezTo>
                  <a:cubicBezTo>
                    <a:pt x="1774" y="2625"/>
                    <a:pt x="1662" y="2563"/>
                    <a:pt x="1569" y="2480"/>
                  </a:cubicBezTo>
                  <a:cubicBezTo>
                    <a:pt x="1493" y="2411"/>
                    <a:pt x="1391" y="2259"/>
                    <a:pt x="1289" y="2259"/>
                  </a:cubicBezTo>
                  <a:cubicBezTo>
                    <a:pt x="1252" y="2259"/>
                    <a:pt x="1215" y="2279"/>
                    <a:pt x="1179" y="2330"/>
                  </a:cubicBezTo>
                  <a:cubicBezTo>
                    <a:pt x="979" y="2765"/>
                    <a:pt x="640" y="3204"/>
                    <a:pt x="165" y="3345"/>
                  </a:cubicBezTo>
                  <a:cubicBezTo>
                    <a:pt x="160" y="3345"/>
                    <a:pt x="156" y="3344"/>
                    <a:pt x="151" y="3344"/>
                  </a:cubicBezTo>
                  <a:cubicBezTo>
                    <a:pt x="39" y="3344"/>
                    <a:pt x="0" y="3518"/>
                    <a:pt x="114" y="3561"/>
                  </a:cubicBezTo>
                  <a:cubicBezTo>
                    <a:pt x="131" y="3562"/>
                    <a:pt x="147" y="3563"/>
                    <a:pt x="163" y="3563"/>
                  </a:cubicBezTo>
                  <a:cubicBezTo>
                    <a:pt x="692" y="3563"/>
                    <a:pt x="1081" y="3018"/>
                    <a:pt x="1323" y="2598"/>
                  </a:cubicBezTo>
                  <a:cubicBezTo>
                    <a:pt x="1506" y="2826"/>
                    <a:pt x="1806" y="3016"/>
                    <a:pt x="2103" y="3016"/>
                  </a:cubicBezTo>
                  <a:cubicBezTo>
                    <a:pt x="2216" y="3016"/>
                    <a:pt x="2330" y="2988"/>
                    <a:pt x="2436" y="2924"/>
                  </a:cubicBezTo>
                  <a:cubicBezTo>
                    <a:pt x="2709" y="2763"/>
                    <a:pt x="2834" y="2456"/>
                    <a:pt x="3011" y="2205"/>
                  </a:cubicBezTo>
                  <a:cubicBezTo>
                    <a:pt x="3302" y="2445"/>
                    <a:pt x="3673" y="2553"/>
                    <a:pt x="4048" y="2553"/>
                  </a:cubicBezTo>
                  <a:cubicBezTo>
                    <a:pt x="4434" y="2553"/>
                    <a:pt x="4826" y="2438"/>
                    <a:pt x="5142" y="2234"/>
                  </a:cubicBezTo>
                  <a:cubicBezTo>
                    <a:pt x="5332" y="2106"/>
                    <a:pt x="5466" y="1922"/>
                    <a:pt x="5624" y="1761"/>
                  </a:cubicBezTo>
                  <a:cubicBezTo>
                    <a:pt x="5642" y="1747"/>
                    <a:pt x="5663" y="1741"/>
                    <a:pt x="5688" y="1741"/>
                  </a:cubicBezTo>
                  <a:cubicBezTo>
                    <a:pt x="5883" y="1741"/>
                    <a:pt x="6272" y="2107"/>
                    <a:pt x="6557" y="2107"/>
                  </a:cubicBezTo>
                  <a:cubicBezTo>
                    <a:pt x="6574" y="2107"/>
                    <a:pt x="6591" y="2105"/>
                    <a:pt x="6607" y="2103"/>
                  </a:cubicBezTo>
                  <a:cubicBezTo>
                    <a:pt x="6610" y="2103"/>
                    <a:pt x="6613" y="2103"/>
                    <a:pt x="6616" y="2103"/>
                  </a:cubicBezTo>
                  <a:cubicBezTo>
                    <a:pt x="7501" y="2103"/>
                    <a:pt x="7475" y="1230"/>
                    <a:pt x="8052" y="1230"/>
                  </a:cubicBezTo>
                  <a:cubicBezTo>
                    <a:pt x="8101" y="1230"/>
                    <a:pt x="8153" y="1236"/>
                    <a:pt x="8211" y="1249"/>
                  </a:cubicBezTo>
                  <a:cubicBezTo>
                    <a:pt x="8604" y="1359"/>
                    <a:pt x="9050" y="1490"/>
                    <a:pt x="9477" y="1490"/>
                  </a:cubicBezTo>
                  <a:cubicBezTo>
                    <a:pt x="9792" y="1490"/>
                    <a:pt x="10096" y="1419"/>
                    <a:pt x="10360" y="1216"/>
                  </a:cubicBezTo>
                  <a:cubicBezTo>
                    <a:pt x="10652" y="989"/>
                    <a:pt x="10707" y="608"/>
                    <a:pt x="10938" y="333"/>
                  </a:cubicBezTo>
                  <a:cubicBezTo>
                    <a:pt x="11036" y="176"/>
                    <a:pt x="10941" y="0"/>
                    <a:pt x="10786" y="0"/>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a:off x="1485567" y="1981683"/>
              <a:ext cx="155645" cy="92522"/>
            </a:xfrm>
            <a:custGeom>
              <a:avLst/>
              <a:gdLst/>
              <a:ahLst/>
              <a:cxnLst/>
              <a:rect l="l" t="t" r="r" b="b"/>
              <a:pathLst>
                <a:path w="3923" h="2332" extrusionOk="0">
                  <a:moveTo>
                    <a:pt x="3636" y="1"/>
                  </a:moveTo>
                  <a:cubicBezTo>
                    <a:pt x="3460" y="1"/>
                    <a:pt x="3281" y="237"/>
                    <a:pt x="3149" y="341"/>
                  </a:cubicBezTo>
                  <a:cubicBezTo>
                    <a:pt x="2690" y="724"/>
                    <a:pt x="2669" y="1477"/>
                    <a:pt x="2108" y="1745"/>
                  </a:cubicBezTo>
                  <a:cubicBezTo>
                    <a:pt x="1901" y="1836"/>
                    <a:pt x="1678" y="1869"/>
                    <a:pt x="1453" y="1869"/>
                  </a:cubicBezTo>
                  <a:cubicBezTo>
                    <a:pt x="1266" y="1869"/>
                    <a:pt x="1077" y="1846"/>
                    <a:pt x="896" y="1818"/>
                  </a:cubicBezTo>
                  <a:cubicBezTo>
                    <a:pt x="685" y="1791"/>
                    <a:pt x="472" y="1682"/>
                    <a:pt x="259" y="1682"/>
                  </a:cubicBezTo>
                  <a:cubicBezTo>
                    <a:pt x="224" y="1682"/>
                    <a:pt x="189" y="1685"/>
                    <a:pt x="153" y="1692"/>
                  </a:cubicBezTo>
                  <a:cubicBezTo>
                    <a:pt x="1" y="1761"/>
                    <a:pt x="73" y="1966"/>
                    <a:pt x="222" y="1966"/>
                  </a:cubicBezTo>
                  <a:cubicBezTo>
                    <a:pt x="229" y="1966"/>
                    <a:pt x="236" y="1965"/>
                    <a:pt x="243" y="1964"/>
                  </a:cubicBezTo>
                  <a:cubicBezTo>
                    <a:pt x="616" y="2135"/>
                    <a:pt x="1003" y="2288"/>
                    <a:pt x="1415" y="2321"/>
                  </a:cubicBezTo>
                  <a:cubicBezTo>
                    <a:pt x="1495" y="2328"/>
                    <a:pt x="1571" y="2332"/>
                    <a:pt x="1643" y="2332"/>
                  </a:cubicBezTo>
                  <a:cubicBezTo>
                    <a:pt x="2566" y="2332"/>
                    <a:pt x="2878" y="1767"/>
                    <a:pt x="3248" y="933"/>
                  </a:cubicBezTo>
                  <a:cubicBezTo>
                    <a:pt x="3338" y="754"/>
                    <a:pt x="3488" y="614"/>
                    <a:pt x="3633" y="478"/>
                  </a:cubicBezTo>
                  <a:cubicBezTo>
                    <a:pt x="3764" y="388"/>
                    <a:pt x="3922" y="244"/>
                    <a:pt x="3798" y="80"/>
                  </a:cubicBezTo>
                  <a:cubicBezTo>
                    <a:pt x="3745" y="23"/>
                    <a:pt x="3691" y="1"/>
                    <a:pt x="3636" y="1"/>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a:off x="1602451" y="1979421"/>
              <a:ext cx="32494" cy="34200"/>
            </a:xfrm>
            <a:custGeom>
              <a:avLst/>
              <a:gdLst/>
              <a:ahLst/>
              <a:cxnLst/>
              <a:rect l="l" t="t" r="r" b="b"/>
              <a:pathLst>
                <a:path w="819" h="862" extrusionOk="0">
                  <a:moveTo>
                    <a:pt x="735" y="1"/>
                  </a:moveTo>
                  <a:cubicBezTo>
                    <a:pt x="611" y="1"/>
                    <a:pt x="388" y="134"/>
                    <a:pt x="332" y="174"/>
                  </a:cubicBezTo>
                  <a:cubicBezTo>
                    <a:pt x="168" y="295"/>
                    <a:pt x="73" y="490"/>
                    <a:pt x="20" y="683"/>
                  </a:cubicBezTo>
                  <a:cubicBezTo>
                    <a:pt x="1" y="757"/>
                    <a:pt x="46" y="835"/>
                    <a:pt x="120" y="856"/>
                  </a:cubicBezTo>
                  <a:cubicBezTo>
                    <a:pt x="132" y="860"/>
                    <a:pt x="145" y="862"/>
                    <a:pt x="157" y="862"/>
                  </a:cubicBezTo>
                  <a:cubicBezTo>
                    <a:pt x="236" y="862"/>
                    <a:pt x="295" y="789"/>
                    <a:pt x="308" y="709"/>
                  </a:cubicBezTo>
                  <a:cubicBezTo>
                    <a:pt x="368" y="556"/>
                    <a:pt x="438" y="400"/>
                    <a:pt x="564" y="288"/>
                  </a:cubicBezTo>
                  <a:cubicBezTo>
                    <a:pt x="625" y="235"/>
                    <a:pt x="690" y="185"/>
                    <a:pt x="762" y="146"/>
                  </a:cubicBezTo>
                  <a:cubicBezTo>
                    <a:pt x="794" y="138"/>
                    <a:pt x="818" y="108"/>
                    <a:pt x="818" y="73"/>
                  </a:cubicBezTo>
                  <a:cubicBezTo>
                    <a:pt x="815" y="21"/>
                    <a:pt x="782" y="1"/>
                    <a:pt x="735" y="1"/>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a:off x="1605903" y="1978311"/>
              <a:ext cx="29240" cy="16187"/>
            </a:xfrm>
            <a:custGeom>
              <a:avLst/>
              <a:gdLst/>
              <a:ahLst/>
              <a:cxnLst/>
              <a:rect l="l" t="t" r="r" b="b"/>
              <a:pathLst>
                <a:path w="737" h="408" extrusionOk="0">
                  <a:moveTo>
                    <a:pt x="501" y="0"/>
                  </a:moveTo>
                  <a:cubicBezTo>
                    <a:pt x="295" y="0"/>
                    <a:pt x="1" y="183"/>
                    <a:pt x="188" y="374"/>
                  </a:cubicBezTo>
                  <a:cubicBezTo>
                    <a:pt x="218" y="398"/>
                    <a:pt x="247" y="407"/>
                    <a:pt x="275" y="407"/>
                  </a:cubicBezTo>
                  <a:cubicBezTo>
                    <a:pt x="360" y="407"/>
                    <a:pt x="437" y="320"/>
                    <a:pt x="512" y="277"/>
                  </a:cubicBezTo>
                  <a:cubicBezTo>
                    <a:pt x="524" y="279"/>
                    <a:pt x="535" y="281"/>
                    <a:pt x="546" y="281"/>
                  </a:cubicBezTo>
                  <a:cubicBezTo>
                    <a:pt x="691" y="281"/>
                    <a:pt x="737" y="55"/>
                    <a:pt x="580" y="11"/>
                  </a:cubicBezTo>
                  <a:cubicBezTo>
                    <a:pt x="556" y="4"/>
                    <a:pt x="530" y="0"/>
                    <a:pt x="501" y="0"/>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1623122" y="1972121"/>
              <a:ext cx="251063" cy="204287"/>
            </a:xfrm>
            <a:custGeom>
              <a:avLst/>
              <a:gdLst/>
              <a:ahLst/>
              <a:cxnLst/>
              <a:rect l="l" t="t" r="r" b="b"/>
              <a:pathLst>
                <a:path w="6328" h="5149" extrusionOk="0">
                  <a:moveTo>
                    <a:pt x="264" y="0"/>
                  </a:moveTo>
                  <a:cubicBezTo>
                    <a:pt x="62" y="0"/>
                    <a:pt x="115" y="346"/>
                    <a:pt x="81" y="488"/>
                  </a:cubicBezTo>
                  <a:cubicBezTo>
                    <a:pt x="0" y="1245"/>
                    <a:pt x="352" y="1949"/>
                    <a:pt x="1000" y="1949"/>
                  </a:cubicBezTo>
                  <a:cubicBezTo>
                    <a:pt x="1174" y="1949"/>
                    <a:pt x="1369" y="1898"/>
                    <a:pt x="1582" y="1785"/>
                  </a:cubicBezTo>
                  <a:cubicBezTo>
                    <a:pt x="1637" y="1838"/>
                    <a:pt x="1638" y="1932"/>
                    <a:pt x="1712" y="1965"/>
                  </a:cubicBezTo>
                  <a:cubicBezTo>
                    <a:pt x="1738" y="2969"/>
                    <a:pt x="2297" y="2955"/>
                    <a:pt x="3096" y="3164"/>
                  </a:cubicBezTo>
                  <a:cubicBezTo>
                    <a:pt x="3263" y="3200"/>
                    <a:pt x="3311" y="3387"/>
                    <a:pt x="3455" y="3448"/>
                  </a:cubicBezTo>
                  <a:cubicBezTo>
                    <a:pt x="3517" y="3982"/>
                    <a:pt x="3972" y="4554"/>
                    <a:pt x="4524" y="4554"/>
                  </a:cubicBezTo>
                  <a:cubicBezTo>
                    <a:pt x="4610" y="4554"/>
                    <a:pt x="4698" y="4540"/>
                    <a:pt x="4787" y="4510"/>
                  </a:cubicBezTo>
                  <a:cubicBezTo>
                    <a:pt x="4807" y="4521"/>
                    <a:pt x="4827" y="4525"/>
                    <a:pt x="4846" y="4525"/>
                  </a:cubicBezTo>
                  <a:cubicBezTo>
                    <a:pt x="4918" y="4525"/>
                    <a:pt x="4990" y="4469"/>
                    <a:pt x="5059" y="4469"/>
                  </a:cubicBezTo>
                  <a:cubicBezTo>
                    <a:pt x="5083" y="4469"/>
                    <a:pt x="5106" y="4475"/>
                    <a:pt x="5129" y="4492"/>
                  </a:cubicBezTo>
                  <a:cubicBezTo>
                    <a:pt x="5400" y="4693"/>
                    <a:pt x="5611" y="4974"/>
                    <a:pt x="5941" y="5097"/>
                  </a:cubicBezTo>
                  <a:lnTo>
                    <a:pt x="5941" y="5096"/>
                  </a:lnTo>
                  <a:cubicBezTo>
                    <a:pt x="5983" y="5132"/>
                    <a:pt x="6031" y="5148"/>
                    <a:pt x="6077" y="5148"/>
                  </a:cubicBezTo>
                  <a:cubicBezTo>
                    <a:pt x="6212" y="5148"/>
                    <a:pt x="6328" y="5013"/>
                    <a:pt x="6204" y="4875"/>
                  </a:cubicBezTo>
                  <a:cubicBezTo>
                    <a:pt x="6108" y="4802"/>
                    <a:pt x="5982" y="4776"/>
                    <a:pt x="5883" y="4703"/>
                  </a:cubicBezTo>
                  <a:cubicBezTo>
                    <a:pt x="5741" y="4502"/>
                    <a:pt x="5707" y="4201"/>
                    <a:pt x="5458" y="4098"/>
                  </a:cubicBezTo>
                  <a:cubicBezTo>
                    <a:pt x="5394" y="4061"/>
                    <a:pt x="5329" y="4049"/>
                    <a:pt x="5264" y="4049"/>
                  </a:cubicBezTo>
                  <a:cubicBezTo>
                    <a:pt x="5146" y="4049"/>
                    <a:pt x="5026" y="4089"/>
                    <a:pt x="4908" y="4096"/>
                  </a:cubicBezTo>
                  <a:cubicBezTo>
                    <a:pt x="4804" y="4113"/>
                    <a:pt x="4711" y="4124"/>
                    <a:pt x="4626" y="4124"/>
                  </a:cubicBezTo>
                  <a:cubicBezTo>
                    <a:pt x="4375" y="4124"/>
                    <a:pt x="4193" y="4032"/>
                    <a:pt x="4010" y="3761"/>
                  </a:cubicBezTo>
                  <a:cubicBezTo>
                    <a:pt x="3803" y="3456"/>
                    <a:pt x="3961" y="3036"/>
                    <a:pt x="3722" y="2742"/>
                  </a:cubicBezTo>
                  <a:cubicBezTo>
                    <a:pt x="3681" y="2698"/>
                    <a:pt x="3624" y="2678"/>
                    <a:pt x="3567" y="2678"/>
                  </a:cubicBezTo>
                  <a:cubicBezTo>
                    <a:pt x="3481" y="2678"/>
                    <a:pt x="3396" y="2724"/>
                    <a:pt x="3363" y="2809"/>
                  </a:cubicBezTo>
                  <a:cubicBezTo>
                    <a:pt x="3039" y="2642"/>
                    <a:pt x="2646" y="2665"/>
                    <a:pt x="2325" y="2489"/>
                  </a:cubicBezTo>
                  <a:cubicBezTo>
                    <a:pt x="2045" y="2274"/>
                    <a:pt x="2283" y="1332"/>
                    <a:pt x="1837" y="1332"/>
                  </a:cubicBezTo>
                  <a:cubicBezTo>
                    <a:pt x="1796" y="1332"/>
                    <a:pt x="1750" y="1340"/>
                    <a:pt x="1698" y="1357"/>
                  </a:cubicBezTo>
                  <a:cubicBezTo>
                    <a:pt x="1497" y="1301"/>
                    <a:pt x="1271" y="1366"/>
                    <a:pt x="1071" y="1285"/>
                  </a:cubicBezTo>
                  <a:cubicBezTo>
                    <a:pt x="932" y="1239"/>
                    <a:pt x="813" y="1156"/>
                    <a:pt x="705" y="1061"/>
                  </a:cubicBezTo>
                  <a:cubicBezTo>
                    <a:pt x="645" y="996"/>
                    <a:pt x="565" y="939"/>
                    <a:pt x="475" y="939"/>
                  </a:cubicBezTo>
                  <a:cubicBezTo>
                    <a:pt x="458" y="939"/>
                    <a:pt x="441" y="941"/>
                    <a:pt x="424" y="945"/>
                  </a:cubicBezTo>
                  <a:cubicBezTo>
                    <a:pt x="381" y="714"/>
                    <a:pt x="362" y="479"/>
                    <a:pt x="375" y="243"/>
                  </a:cubicBezTo>
                  <a:cubicBezTo>
                    <a:pt x="391" y="142"/>
                    <a:pt x="407" y="25"/>
                    <a:pt x="275" y="1"/>
                  </a:cubicBezTo>
                  <a:cubicBezTo>
                    <a:pt x="271" y="1"/>
                    <a:pt x="268" y="0"/>
                    <a:pt x="264" y="0"/>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1047468" y="2155740"/>
              <a:ext cx="853290" cy="563901"/>
            </a:xfrm>
            <a:custGeom>
              <a:avLst/>
              <a:gdLst/>
              <a:ahLst/>
              <a:cxnLst/>
              <a:rect l="l" t="t" r="r" b="b"/>
              <a:pathLst>
                <a:path w="21507" h="14213" extrusionOk="0">
                  <a:moveTo>
                    <a:pt x="20573" y="0"/>
                  </a:moveTo>
                  <a:cubicBezTo>
                    <a:pt x="20605" y="100"/>
                    <a:pt x="20636" y="202"/>
                    <a:pt x="20664" y="304"/>
                  </a:cubicBezTo>
                  <a:cubicBezTo>
                    <a:pt x="20909" y="1253"/>
                    <a:pt x="21081" y="2224"/>
                    <a:pt x="21164" y="3200"/>
                  </a:cubicBezTo>
                  <a:cubicBezTo>
                    <a:pt x="21233" y="4147"/>
                    <a:pt x="21172" y="5103"/>
                    <a:pt x="20982" y="6033"/>
                  </a:cubicBezTo>
                  <a:cubicBezTo>
                    <a:pt x="20790" y="7042"/>
                    <a:pt x="20485" y="8036"/>
                    <a:pt x="19951" y="8918"/>
                  </a:cubicBezTo>
                  <a:cubicBezTo>
                    <a:pt x="19627" y="9499"/>
                    <a:pt x="19261" y="10058"/>
                    <a:pt x="18819" y="10556"/>
                  </a:cubicBezTo>
                  <a:cubicBezTo>
                    <a:pt x="18417" y="11014"/>
                    <a:pt x="17958" y="11421"/>
                    <a:pt x="17490" y="11812"/>
                  </a:cubicBezTo>
                  <a:cubicBezTo>
                    <a:pt x="17083" y="12145"/>
                    <a:pt x="16658" y="12457"/>
                    <a:pt x="16190" y="12696"/>
                  </a:cubicBezTo>
                  <a:cubicBezTo>
                    <a:pt x="15439" y="13057"/>
                    <a:pt x="14641" y="13303"/>
                    <a:pt x="13834" y="13524"/>
                  </a:cubicBezTo>
                  <a:cubicBezTo>
                    <a:pt x="12989" y="13744"/>
                    <a:pt x="12125" y="13901"/>
                    <a:pt x="11253" y="13968"/>
                  </a:cubicBezTo>
                  <a:cubicBezTo>
                    <a:pt x="11043" y="13980"/>
                    <a:pt x="10833" y="13986"/>
                    <a:pt x="10622" y="13986"/>
                  </a:cubicBezTo>
                  <a:cubicBezTo>
                    <a:pt x="10149" y="13986"/>
                    <a:pt x="9676" y="13957"/>
                    <a:pt x="9205" y="13903"/>
                  </a:cubicBezTo>
                  <a:cubicBezTo>
                    <a:pt x="7951" y="13758"/>
                    <a:pt x="6713" y="13434"/>
                    <a:pt x="5559" y="12924"/>
                  </a:cubicBezTo>
                  <a:cubicBezTo>
                    <a:pt x="4812" y="12580"/>
                    <a:pt x="4111" y="12141"/>
                    <a:pt x="3445" y="11660"/>
                  </a:cubicBezTo>
                  <a:cubicBezTo>
                    <a:pt x="3105" y="11414"/>
                    <a:pt x="2785" y="11141"/>
                    <a:pt x="2504" y="10830"/>
                  </a:cubicBezTo>
                  <a:cubicBezTo>
                    <a:pt x="2075" y="10375"/>
                    <a:pt x="1679" y="9884"/>
                    <a:pt x="1374" y="9336"/>
                  </a:cubicBezTo>
                  <a:cubicBezTo>
                    <a:pt x="1026" y="8749"/>
                    <a:pt x="847" y="8092"/>
                    <a:pt x="687" y="7428"/>
                  </a:cubicBezTo>
                  <a:cubicBezTo>
                    <a:pt x="534" y="6773"/>
                    <a:pt x="404" y="6112"/>
                    <a:pt x="322" y="5445"/>
                  </a:cubicBezTo>
                  <a:cubicBezTo>
                    <a:pt x="174" y="3967"/>
                    <a:pt x="278" y="2472"/>
                    <a:pt x="543" y="1014"/>
                  </a:cubicBezTo>
                  <a:cubicBezTo>
                    <a:pt x="582" y="826"/>
                    <a:pt x="622" y="639"/>
                    <a:pt x="665" y="452"/>
                  </a:cubicBezTo>
                  <a:lnTo>
                    <a:pt x="665" y="452"/>
                  </a:lnTo>
                  <a:cubicBezTo>
                    <a:pt x="661" y="452"/>
                    <a:pt x="656" y="452"/>
                    <a:pt x="652" y="452"/>
                  </a:cubicBezTo>
                  <a:cubicBezTo>
                    <a:pt x="593" y="452"/>
                    <a:pt x="537" y="436"/>
                    <a:pt x="488" y="395"/>
                  </a:cubicBezTo>
                  <a:cubicBezTo>
                    <a:pt x="470" y="471"/>
                    <a:pt x="451" y="547"/>
                    <a:pt x="434" y="622"/>
                  </a:cubicBezTo>
                  <a:cubicBezTo>
                    <a:pt x="118" y="1932"/>
                    <a:pt x="1" y="3282"/>
                    <a:pt x="65" y="4626"/>
                  </a:cubicBezTo>
                  <a:cubicBezTo>
                    <a:pt x="91" y="5873"/>
                    <a:pt x="344" y="7105"/>
                    <a:pt x="707" y="8296"/>
                  </a:cubicBezTo>
                  <a:cubicBezTo>
                    <a:pt x="1158" y="9587"/>
                    <a:pt x="1992" y="10736"/>
                    <a:pt x="3031" y="11618"/>
                  </a:cubicBezTo>
                  <a:cubicBezTo>
                    <a:pt x="3695" y="12148"/>
                    <a:pt x="4420" y="12601"/>
                    <a:pt x="5182" y="12974"/>
                  </a:cubicBezTo>
                  <a:cubicBezTo>
                    <a:pt x="5701" y="13219"/>
                    <a:pt x="6243" y="13407"/>
                    <a:pt x="6789" y="13581"/>
                  </a:cubicBezTo>
                  <a:cubicBezTo>
                    <a:pt x="7969" y="13965"/>
                    <a:pt x="9200" y="14211"/>
                    <a:pt x="10443" y="14212"/>
                  </a:cubicBezTo>
                  <a:cubicBezTo>
                    <a:pt x="10475" y="14212"/>
                    <a:pt x="10507" y="14213"/>
                    <a:pt x="10539" y="14213"/>
                  </a:cubicBezTo>
                  <a:cubicBezTo>
                    <a:pt x="11308" y="14213"/>
                    <a:pt x="12073" y="14107"/>
                    <a:pt x="12830" y="13975"/>
                  </a:cubicBezTo>
                  <a:cubicBezTo>
                    <a:pt x="14016" y="13756"/>
                    <a:pt x="15187" y="13399"/>
                    <a:pt x="16270" y="12863"/>
                  </a:cubicBezTo>
                  <a:cubicBezTo>
                    <a:pt x="16852" y="12558"/>
                    <a:pt x="17389" y="12175"/>
                    <a:pt x="17891" y="11752"/>
                  </a:cubicBezTo>
                  <a:cubicBezTo>
                    <a:pt x="18337" y="11379"/>
                    <a:pt x="18762" y="10977"/>
                    <a:pt x="19130" y="10525"/>
                  </a:cubicBezTo>
                  <a:cubicBezTo>
                    <a:pt x="19491" y="10080"/>
                    <a:pt x="19802" y="9594"/>
                    <a:pt x="20086" y="9096"/>
                  </a:cubicBezTo>
                  <a:cubicBezTo>
                    <a:pt x="20328" y="8671"/>
                    <a:pt x="20566" y="8242"/>
                    <a:pt x="20733" y="7780"/>
                  </a:cubicBezTo>
                  <a:cubicBezTo>
                    <a:pt x="21377" y="5966"/>
                    <a:pt x="21506" y="3992"/>
                    <a:pt x="21239" y="2092"/>
                  </a:cubicBezTo>
                  <a:cubicBezTo>
                    <a:pt x="21142" y="1461"/>
                    <a:pt x="21028" y="828"/>
                    <a:pt x="20854" y="211"/>
                  </a:cubicBezTo>
                  <a:cubicBezTo>
                    <a:pt x="20840" y="166"/>
                    <a:pt x="20826" y="121"/>
                    <a:pt x="20811" y="75"/>
                  </a:cubicBezTo>
                  <a:cubicBezTo>
                    <a:pt x="20803" y="76"/>
                    <a:pt x="20794" y="76"/>
                    <a:pt x="20786" y="76"/>
                  </a:cubicBezTo>
                  <a:cubicBezTo>
                    <a:pt x="20725" y="76"/>
                    <a:pt x="20664" y="61"/>
                    <a:pt x="20604" y="24"/>
                  </a:cubicBezTo>
                  <a:cubicBezTo>
                    <a:pt x="20594" y="16"/>
                    <a:pt x="20584" y="8"/>
                    <a:pt x="20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1880578" y="2180339"/>
              <a:ext cx="228766" cy="236146"/>
            </a:xfrm>
            <a:custGeom>
              <a:avLst/>
              <a:gdLst/>
              <a:ahLst/>
              <a:cxnLst/>
              <a:rect l="l" t="t" r="r" b="b"/>
              <a:pathLst>
                <a:path w="5766" h="5952" extrusionOk="0">
                  <a:moveTo>
                    <a:pt x="2767" y="0"/>
                  </a:moveTo>
                  <a:cubicBezTo>
                    <a:pt x="2551" y="0"/>
                    <a:pt x="2333" y="29"/>
                    <a:pt x="2115" y="89"/>
                  </a:cubicBezTo>
                  <a:cubicBezTo>
                    <a:pt x="1335" y="302"/>
                    <a:pt x="574" y="679"/>
                    <a:pt x="0" y="1257"/>
                  </a:cubicBezTo>
                  <a:cubicBezTo>
                    <a:pt x="14" y="1341"/>
                    <a:pt x="28" y="1424"/>
                    <a:pt x="41" y="1508"/>
                  </a:cubicBezTo>
                  <a:cubicBezTo>
                    <a:pt x="608" y="889"/>
                    <a:pt x="1445" y="452"/>
                    <a:pt x="2214" y="268"/>
                  </a:cubicBezTo>
                  <a:cubicBezTo>
                    <a:pt x="2379" y="229"/>
                    <a:pt x="2545" y="211"/>
                    <a:pt x="2711" y="211"/>
                  </a:cubicBezTo>
                  <a:cubicBezTo>
                    <a:pt x="3526" y="211"/>
                    <a:pt x="4326" y="651"/>
                    <a:pt x="4841" y="1276"/>
                  </a:cubicBezTo>
                  <a:cubicBezTo>
                    <a:pt x="5453" y="1998"/>
                    <a:pt x="5684" y="3063"/>
                    <a:pt x="5230" y="3925"/>
                  </a:cubicBezTo>
                  <a:cubicBezTo>
                    <a:pt x="4958" y="4519"/>
                    <a:pt x="4556" y="4911"/>
                    <a:pt x="4027" y="5279"/>
                  </a:cubicBezTo>
                  <a:cubicBezTo>
                    <a:pt x="3833" y="5410"/>
                    <a:pt x="3638" y="5547"/>
                    <a:pt x="3417" y="5633"/>
                  </a:cubicBezTo>
                  <a:cubicBezTo>
                    <a:pt x="3173" y="5722"/>
                    <a:pt x="2914" y="5761"/>
                    <a:pt x="2655" y="5761"/>
                  </a:cubicBezTo>
                  <a:cubicBezTo>
                    <a:pt x="2454" y="5761"/>
                    <a:pt x="2253" y="5738"/>
                    <a:pt x="2059" y="5694"/>
                  </a:cubicBezTo>
                  <a:cubicBezTo>
                    <a:pt x="1739" y="5625"/>
                    <a:pt x="1420" y="5549"/>
                    <a:pt x="1113" y="5433"/>
                  </a:cubicBezTo>
                  <a:cubicBezTo>
                    <a:pt x="754" y="5289"/>
                    <a:pt x="411" y="5111"/>
                    <a:pt x="72" y="4926"/>
                  </a:cubicBezTo>
                  <a:cubicBezTo>
                    <a:pt x="59" y="5005"/>
                    <a:pt x="46" y="5084"/>
                    <a:pt x="32" y="5161"/>
                  </a:cubicBezTo>
                  <a:cubicBezTo>
                    <a:pt x="300" y="5305"/>
                    <a:pt x="574" y="5440"/>
                    <a:pt x="852" y="5562"/>
                  </a:cubicBezTo>
                  <a:cubicBezTo>
                    <a:pt x="1310" y="5753"/>
                    <a:pt x="1798" y="5875"/>
                    <a:pt x="2290" y="5931"/>
                  </a:cubicBezTo>
                  <a:cubicBezTo>
                    <a:pt x="2410" y="5945"/>
                    <a:pt x="2527" y="5951"/>
                    <a:pt x="2642" y="5951"/>
                  </a:cubicBezTo>
                  <a:cubicBezTo>
                    <a:pt x="3169" y="5951"/>
                    <a:pt x="3642" y="5805"/>
                    <a:pt x="4091" y="5472"/>
                  </a:cubicBezTo>
                  <a:cubicBezTo>
                    <a:pt x="4492" y="5192"/>
                    <a:pt x="4888" y="4890"/>
                    <a:pt x="5164" y="4480"/>
                  </a:cubicBezTo>
                  <a:cubicBezTo>
                    <a:pt x="5438" y="4075"/>
                    <a:pt x="5652" y="3612"/>
                    <a:pt x="5684" y="3119"/>
                  </a:cubicBezTo>
                  <a:cubicBezTo>
                    <a:pt x="5765" y="1521"/>
                    <a:pt x="4344" y="0"/>
                    <a:pt x="2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833100" y="2188115"/>
              <a:ext cx="235193" cy="266140"/>
            </a:xfrm>
            <a:custGeom>
              <a:avLst/>
              <a:gdLst/>
              <a:ahLst/>
              <a:cxnLst/>
              <a:rect l="l" t="t" r="r" b="b"/>
              <a:pathLst>
                <a:path w="5928" h="6708" extrusionOk="0">
                  <a:moveTo>
                    <a:pt x="3529" y="0"/>
                  </a:moveTo>
                  <a:cubicBezTo>
                    <a:pt x="3325" y="0"/>
                    <a:pt x="3121" y="19"/>
                    <a:pt x="2922" y="54"/>
                  </a:cubicBezTo>
                  <a:cubicBezTo>
                    <a:pt x="1611" y="354"/>
                    <a:pt x="688" y="1525"/>
                    <a:pt x="279" y="2753"/>
                  </a:cubicBezTo>
                  <a:cubicBezTo>
                    <a:pt x="0" y="3529"/>
                    <a:pt x="147" y="4411"/>
                    <a:pt x="541" y="5120"/>
                  </a:cubicBezTo>
                  <a:cubicBezTo>
                    <a:pt x="1018" y="5978"/>
                    <a:pt x="1945" y="6510"/>
                    <a:pt x="2896" y="6674"/>
                  </a:cubicBezTo>
                  <a:cubicBezTo>
                    <a:pt x="3043" y="6697"/>
                    <a:pt x="3190" y="6708"/>
                    <a:pt x="3336" y="6708"/>
                  </a:cubicBezTo>
                  <a:cubicBezTo>
                    <a:pt x="4190" y="6708"/>
                    <a:pt x="5015" y="6342"/>
                    <a:pt x="5765" y="5952"/>
                  </a:cubicBezTo>
                  <a:cubicBezTo>
                    <a:pt x="5819" y="5925"/>
                    <a:pt x="5874" y="5896"/>
                    <a:pt x="5928" y="5868"/>
                  </a:cubicBezTo>
                  <a:cubicBezTo>
                    <a:pt x="5913" y="5792"/>
                    <a:pt x="5898" y="5715"/>
                    <a:pt x="5884" y="5639"/>
                  </a:cubicBezTo>
                  <a:lnTo>
                    <a:pt x="5884" y="5640"/>
                  </a:lnTo>
                  <a:cubicBezTo>
                    <a:pt x="5033" y="6098"/>
                    <a:pt x="4176" y="6506"/>
                    <a:pt x="3287" y="6506"/>
                  </a:cubicBezTo>
                  <a:cubicBezTo>
                    <a:pt x="2830" y="6506"/>
                    <a:pt x="2365" y="6398"/>
                    <a:pt x="1887" y="6135"/>
                  </a:cubicBezTo>
                  <a:cubicBezTo>
                    <a:pt x="1225" y="5796"/>
                    <a:pt x="721" y="5179"/>
                    <a:pt x="499" y="4465"/>
                  </a:cubicBezTo>
                  <a:cubicBezTo>
                    <a:pt x="294" y="3856"/>
                    <a:pt x="283" y="3159"/>
                    <a:pt x="566" y="2571"/>
                  </a:cubicBezTo>
                  <a:cubicBezTo>
                    <a:pt x="946" y="1598"/>
                    <a:pt x="1721" y="693"/>
                    <a:pt x="2719" y="321"/>
                  </a:cubicBezTo>
                  <a:cubicBezTo>
                    <a:pt x="2968" y="231"/>
                    <a:pt x="3227" y="196"/>
                    <a:pt x="3489" y="196"/>
                  </a:cubicBezTo>
                  <a:cubicBezTo>
                    <a:pt x="3693" y="196"/>
                    <a:pt x="3899" y="218"/>
                    <a:pt x="4102" y="252"/>
                  </a:cubicBezTo>
                  <a:cubicBezTo>
                    <a:pt x="4700" y="393"/>
                    <a:pt x="5241" y="722"/>
                    <a:pt x="5734" y="1080"/>
                  </a:cubicBezTo>
                  <a:cubicBezTo>
                    <a:pt x="5756" y="1096"/>
                    <a:pt x="5778" y="1114"/>
                    <a:pt x="5801" y="1130"/>
                  </a:cubicBezTo>
                  <a:cubicBezTo>
                    <a:pt x="5810" y="1050"/>
                    <a:pt x="5822" y="972"/>
                    <a:pt x="5833" y="893"/>
                  </a:cubicBezTo>
                  <a:cubicBezTo>
                    <a:pt x="5450" y="621"/>
                    <a:pt x="5053" y="364"/>
                    <a:pt x="4612" y="197"/>
                  </a:cubicBezTo>
                  <a:cubicBezTo>
                    <a:pt x="4269" y="61"/>
                    <a:pt x="3899"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a:off x="1064687" y="1966725"/>
              <a:ext cx="811116" cy="215673"/>
            </a:xfrm>
            <a:custGeom>
              <a:avLst/>
              <a:gdLst/>
              <a:ahLst/>
              <a:cxnLst/>
              <a:rect l="l" t="t" r="r" b="b"/>
              <a:pathLst>
                <a:path w="20444" h="5436" extrusionOk="0">
                  <a:moveTo>
                    <a:pt x="14546" y="1"/>
                  </a:moveTo>
                  <a:cubicBezTo>
                    <a:pt x="14409" y="1"/>
                    <a:pt x="14282" y="89"/>
                    <a:pt x="14152" y="123"/>
                  </a:cubicBezTo>
                  <a:cubicBezTo>
                    <a:pt x="14034" y="139"/>
                    <a:pt x="13895" y="129"/>
                    <a:pt x="13795" y="206"/>
                  </a:cubicBezTo>
                  <a:cubicBezTo>
                    <a:pt x="13689" y="298"/>
                    <a:pt x="13619" y="424"/>
                    <a:pt x="13552" y="547"/>
                  </a:cubicBezTo>
                  <a:cubicBezTo>
                    <a:pt x="13305" y="979"/>
                    <a:pt x="13229" y="1496"/>
                    <a:pt x="12924" y="1896"/>
                  </a:cubicBezTo>
                  <a:cubicBezTo>
                    <a:pt x="12739" y="2120"/>
                    <a:pt x="12452" y="2213"/>
                    <a:pt x="12166" y="2213"/>
                  </a:cubicBezTo>
                  <a:cubicBezTo>
                    <a:pt x="12058" y="2213"/>
                    <a:pt x="11950" y="2199"/>
                    <a:pt x="11848" y="2175"/>
                  </a:cubicBezTo>
                  <a:cubicBezTo>
                    <a:pt x="11625" y="2132"/>
                    <a:pt x="11438" y="2008"/>
                    <a:pt x="11235" y="1913"/>
                  </a:cubicBezTo>
                  <a:cubicBezTo>
                    <a:pt x="11148" y="1875"/>
                    <a:pt x="11048" y="1852"/>
                    <a:pt x="10951" y="1852"/>
                  </a:cubicBezTo>
                  <a:cubicBezTo>
                    <a:pt x="10782" y="1852"/>
                    <a:pt x="10620" y="1918"/>
                    <a:pt x="10539" y="2083"/>
                  </a:cubicBezTo>
                  <a:cubicBezTo>
                    <a:pt x="10436" y="2303"/>
                    <a:pt x="10400" y="2575"/>
                    <a:pt x="10179" y="2719"/>
                  </a:cubicBezTo>
                  <a:cubicBezTo>
                    <a:pt x="9939" y="2884"/>
                    <a:pt x="9654" y="2964"/>
                    <a:pt x="9368" y="2964"/>
                  </a:cubicBezTo>
                  <a:cubicBezTo>
                    <a:pt x="9090" y="2964"/>
                    <a:pt x="8811" y="2889"/>
                    <a:pt x="8571" y="2743"/>
                  </a:cubicBezTo>
                  <a:cubicBezTo>
                    <a:pt x="8437" y="2664"/>
                    <a:pt x="8296" y="2629"/>
                    <a:pt x="8155" y="2629"/>
                  </a:cubicBezTo>
                  <a:cubicBezTo>
                    <a:pt x="7856" y="2629"/>
                    <a:pt x="7563" y="2791"/>
                    <a:pt x="7372" y="3041"/>
                  </a:cubicBezTo>
                  <a:cubicBezTo>
                    <a:pt x="7233" y="3212"/>
                    <a:pt x="7180" y="3437"/>
                    <a:pt x="7037" y="3603"/>
                  </a:cubicBezTo>
                  <a:cubicBezTo>
                    <a:pt x="6976" y="3662"/>
                    <a:pt x="6891" y="3681"/>
                    <a:pt x="6805" y="3681"/>
                  </a:cubicBezTo>
                  <a:cubicBezTo>
                    <a:pt x="6757" y="3681"/>
                    <a:pt x="6708" y="3675"/>
                    <a:pt x="6663" y="3666"/>
                  </a:cubicBezTo>
                  <a:cubicBezTo>
                    <a:pt x="6375" y="3610"/>
                    <a:pt x="6145" y="3426"/>
                    <a:pt x="5928" y="3242"/>
                  </a:cubicBezTo>
                  <a:cubicBezTo>
                    <a:pt x="5873" y="3195"/>
                    <a:pt x="5810" y="3172"/>
                    <a:pt x="5749" y="3172"/>
                  </a:cubicBezTo>
                  <a:cubicBezTo>
                    <a:pt x="5655" y="3172"/>
                    <a:pt x="5565" y="3227"/>
                    <a:pt x="5520" y="3331"/>
                  </a:cubicBezTo>
                  <a:cubicBezTo>
                    <a:pt x="5463" y="3449"/>
                    <a:pt x="5380" y="3551"/>
                    <a:pt x="5286" y="3642"/>
                  </a:cubicBezTo>
                  <a:cubicBezTo>
                    <a:pt x="4956" y="3938"/>
                    <a:pt x="4509" y="4088"/>
                    <a:pt x="4076" y="4154"/>
                  </a:cubicBezTo>
                  <a:cubicBezTo>
                    <a:pt x="4055" y="4156"/>
                    <a:pt x="4033" y="4156"/>
                    <a:pt x="4011" y="4156"/>
                  </a:cubicBezTo>
                  <a:cubicBezTo>
                    <a:pt x="3852" y="4156"/>
                    <a:pt x="3687" y="4120"/>
                    <a:pt x="3570" y="4008"/>
                  </a:cubicBezTo>
                  <a:cubicBezTo>
                    <a:pt x="3473" y="3912"/>
                    <a:pt x="3394" y="3791"/>
                    <a:pt x="3267" y="3732"/>
                  </a:cubicBezTo>
                  <a:cubicBezTo>
                    <a:pt x="3221" y="3711"/>
                    <a:pt x="3175" y="3701"/>
                    <a:pt x="3129" y="3701"/>
                  </a:cubicBezTo>
                  <a:cubicBezTo>
                    <a:pt x="2942" y="3701"/>
                    <a:pt x="2764" y="3859"/>
                    <a:pt x="2663" y="4010"/>
                  </a:cubicBezTo>
                  <a:cubicBezTo>
                    <a:pt x="2552" y="4155"/>
                    <a:pt x="2514" y="4347"/>
                    <a:pt x="2401" y="4488"/>
                  </a:cubicBezTo>
                  <a:cubicBezTo>
                    <a:pt x="2310" y="4547"/>
                    <a:pt x="2200" y="4583"/>
                    <a:pt x="2091" y="4583"/>
                  </a:cubicBezTo>
                  <a:cubicBezTo>
                    <a:pt x="2017" y="4583"/>
                    <a:pt x="1943" y="4567"/>
                    <a:pt x="1876" y="4530"/>
                  </a:cubicBezTo>
                  <a:cubicBezTo>
                    <a:pt x="1746" y="4451"/>
                    <a:pt x="1661" y="4314"/>
                    <a:pt x="1529" y="4239"/>
                  </a:cubicBezTo>
                  <a:cubicBezTo>
                    <a:pt x="1483" y="4213"/>
                    <a:pt x="1439" y="4201"/>
                    <a:pt x="1398" y="4201"/>
                  </a:cubicBezTo>
                  <a:cubicBezTo>
                    <a:pt x="1218" y="4201"/>
                    <a:pt x="1075" y="4409"/>
                    <a:pt x="980" y="4552"/>
                  </a:cubicBezTo>
                  <a:cubicBezTo>
                    <a:pt x="829" y="4771"/>
                    <a:pt x="685" y="5012"/>
                    <a:pt x="450" y="5150"/>
                  </a:cubicBezTo>
                  <a:cubicBezTo>
                    <a:pt x="381" y="5187"/>
                    <a:pt x="298" y="5216"/>
                    <a:pt x="219" y="5216"/>
                  </a:cubicBezTo>
                  <a:cubicBezTo>
                    <a:pt x="160" y="5216"/>
                    <a:pt x="103" y="5200"/>
                    <a:pt x="54" y="5159"/>
                  </a:cubicBezTo>
                  <a:cubicBezTo>
                    <a:pt x="36" y="5233"/>
                    <a:pt x="18" y="5307"/>
                    <a:pt x="1" y="5380"/>
                  </a:cubicBezTo>
                  <a:cubicBezTo>
                    <a:pt x="3" y="5381"/>
                    <a:pt x="6" y="5382"/>
                    <a:pt x="7" y="5383"/>
                  </a:cubicBezTo>
                  <a:cubicBezTo>
                    <a:pt x="76" y="5419"/>
                    <a:pt x="149" y="5435"/>
                    <a:pt x="222" y="5435"/>
                  </a:cubicBezTo>
                  <a:cubicBezTo>
                    <a:pt x="403" y="5435"/>
                    <a:pt x="585" y="5339"/>
                    <a:pt x="717" y="5220"/>
                  </a:cubicBezTo>
                  <a:cubicBezTo>
                    <a:pt x="972" y="5002"/>
                    <a:pt x="1101" y="4677"/>
                    <a:pt x="1335" y="4442"/>
                  </a:cubicBezTo>
                  <a:cubicBezTo>
                    <a:pt x="1354" y="4425"/>
                    <a:pt x="1373" y="4418"/>
                    <a:pt x="1392" y="4418"/>
                  </a:cubicBezTo>
                  <a:cubicBezTo>
                    <a:pt x="1442" y="4418"/>
                    <a:pt x="1490" y="4468"/>
                    <a:pt x="1530" y="4503"/>
                  </a:cubicBezTo>
                  <a:cubicBezTo>
                    <a:pt x="1626" y="4594"/>
                    <a:pt x="1720" y="4699"/>
                    <a:pt x="1847" y="4749"/>
                  </a:cubicBezTo>
                  <a:cubicBezTo>
                    <a:pt x="1925" y="4781"/>
                    <a:pt x="2008" y="4796"/>
                    <a:pt x="2091" y="4796"/>
                  </a:cubicBezTo>
                  <a:cubicBezTo>
                    <a:pt x="2206" y="4796"/>
                    <a:pt x="2320" y="4768"/>
                    <a:pt x="2422" y="4718"/>
                  </a:cubicBezTo>
                  <a:cubicBezTo>
                    <a:pt x="2652" y="4621"/>
                    <a:pt x="2675" y="4344"/>
                    <a:pt x="2801" y="4157"/>
                  </a:cubicBezTo>
                  <a:cubicBezTo>
                    <a:pt x="2872" y="4053"/>
                    <a:pt x="2992" y="3901"/>
                    <a:pt x="3129" y="3901"/>
                  </a:cubicBezTo>
                  <a:cubicBezTo>
                    <a:pt x="3151" y="3901"/>
                    <a:pt x="3173" y="3905"/>
                    <a:pt x="3195" y="3913"/>
                  </a:cubicBezTo>
                  <a:cubicBezTo>
                    <a:pt x="3328" y="3985"/>
                    <a:pt x="3397" y="4135"/>
                    <a:pt x="3532" y="4221"/>
                  </a:cubicBezTo>
                  <a:cubicBezTo>
                    <a:pt x="3672" y="4317"/>
                    <a:pt x="3843" y="4354"/>
                    <a:pt x="4009" y="4356"/>
                  </a:cubicBezTo>
                  <a:cubicBezTo>
                    <a:pt x="4212" y="4356"/>
                    <a:pt x="4410" y="4304"/>
                    <a:pt x="4602" y="4244"/>
                  </a:cubicBezTo>
                  <a:cubicBezTo>
                    <a:pt x="5058" y="4118"/>
                    <a:pt x="5509" y="3860"/>
                    <a:pt x="5723" y="3420"/>
                  </a:cubicBezTo>
                  <a:cubicBezTo>
                    <a:pt x="5728" y="3410"/>
                    <a:pt x="5736" y="3405"/>
                    <a:pt x="5746" y="3405"/>
                  </a:cubicBezTo>
                  <a:cubicBezTo>
                    <a:pt x="5817" y="3405"/>
                    <a:pt x="5997" y="3603"/>
                    <a:pt x="6052" y="3627"/>
                  </a:cubicBezTo>
                  <a:cubicBezTo>
                    <a:pt x="6261" y="3776"/>
                    <a:pt x="6508" y="3886"/>
                    <a:pt x="6767" y="3899"/>
                  </a:cubicBezTo>
                  <a:cubicBezTo>
                    <a:pt x="6782" y="3900"/>
                    <a:pt x="6797" y="3900"/>
                    <a:pt x="6811" y="3900"/>
                  </a:cubicBezTo>
                  <a:cubicBezTo>
                    <a:pt x="7275" y="3900"/>
                    <a:pt x="7305" y="3457"/>
                    <a:pt x="7546" y="3158"/>
                  </a:cubicBezTo>
                  <a:cubicBezTo>
                    <a:pt x="7694" y="2987"/>
                    <a:pt x="7916" y="2857"/>
                    <a:pt x="8141" y="2857"/>
                  </a:cubicBezTo>
                  <a:cubicBezTo>
                    <a:pt x="8214" y="2857"/>
                    <a:pt x="8287" y="2870"/>
                    <a:pt x="8358" y="2900"/>
                  </a:cubicBezTo>
                  <a:cubicBezTo>
                    <a:pt x="8539" y="2976"/>
                    <a:pt x="8685" y="3085"/>
                    <a:pt x="8886" y="3136"/>
                  </a:cubicBezTo>
                  <a:cubicBezTo>
                    <a:pt x="9034" y="3176"/>
                    <a:pt x="9189" y="3196"/>
                    <a:pt x="9344" y="3196"/>
                  </a:cubicBezTo>
                  <a:cubicBezTo>
                    <a:pt x="9726" y="3196"/>
                    <a:pt x="10108" y="3073"/>
                    <a:pt x="10388" y="2810"/>
                  </a:cubicBezTo>
                  <a:cubicBezTo>
                    <a:pt x="10579" y="2638"/>
                    <a:pt x="10608" y="2377"/>
                    <a:pt x="10713" y="2158"/>
                  </a:cubicBezTo>
                  <a:cubicBezTo>
                    <a:pt x="10762" y="2075"/>
                    <a:pt x="10855" y="2039"/>
                    <a:pt x="10950" y="2039"/>
                  </a:cubicBezTo>
                  <a:cubicBezTo>
                    <a:pt x="10985" y="2039"/>
                    <a:pt x="11020" y="2044"/>
                    <a:pt x="11053" y="2053"/>
                  </a:cubicBezTo>
                  <a:cubicBezTo>
                    <a:pt x="11259" y="2098"/>
                    <a:pt x="11423" y="2242"/>
                    <a:pt x="11621" y="2307"/>
                  </a:cubicBezTo>
                  <a:cubicBezTo>
                    <a:pt x="11766" y="2360"/>
                    <a:pt x="11918" y="2394"/>
                    <a:pt x="12072" y="2408"/>
                  </a:cubicBezTo>
                  <a:cubicBezTo>
                    <a:pt x="12113" y="2413"/>
                    <a:pt x="12155" y="2415"/>
                    <a:pt x="12196" y="2415"/>
                  </a:cubicBezTo>
                  <a:cubicBezTo>
                    <a:pt x="12411" y="2415"/>
                    <a:pt x="12624" y="2357"/>
                    <a:pt x="12814" y="2258"/>
                  </a:cubicBezTo>
                  <a:cubicBezTo>
                    <a:pt x="13113" y="2086"/>
                    <a:pt x="13272" y="1759"/>
                    <a:pt x="13400" y="1452"/>
                  </a:cubicBezTo>
                  <a:cubicBezTo>
                    <a:pt x="13478" y="1241"/>
                    <a:pt x="13558" y="1031"/>
                    <a:pt x="13655" y="827"/>
                  </a:cubicBezTo>
                  <a:cubicBezTo>
                    <a:pt x="13737" y="675"/>
                    <a:pt x="13802" y="496"/>
                    <a:pt x="13937" y="382"/>
                  </a:cubicBezTo>
                  <a:cubicBezTo>
                    <a:pt x="14021" y="354"/>
                    <a:pt x="14111" y="360"/>
                    <a:pt x="14197" y="343"/>
                  </a:cubicBezTo>
                  <a:cubicBezTo>
                    <a:pt x="14320" y="317"/>
                    <a:pt x="14429" y="236"/>
                    <a:pt x="14555" y="222"/>
                  </a:cubicBezTo>
                  <a:cubicBezTo>
                    <a:pt x="14623" y="273"/>
                    <a:pt x="14596" y="401"/>
                    <a:pt x="14597" y="481"/>
                  </a:cubicBezTo>
                  <a:cubicBezTo>
                    <a:pt x="14562" y="1070"/>
                    <a:pt x="14488" y="1502"/>
                    <a:pt x="15245" y="1550"/>
                  </a:cubicBezTo>
                  <a:cubicBezTo>
                    <a:pt x="15266" y="1552"/>
                    <a:pt x="15286" y="1553"/>
                    <a:pt x="15307" y="1553"/>
                  </a:cubicBezTo>
                  <a:cubicBezTo>
                    <a:pt x="15508" y="1553"/>
                    <a:pt x="15704" y="1472"/>
                    <a:pt x="15903" y="1472"/>
                  </a:cubicBezTo>
                  <a:cubicBezTo>
                    <a:pt x="15934" y="1472"/>
                    <a:pt x="15966" y="1474"/>
                    <a:pt x="15998" y="1479"/>
                  </a:cubicBezTo>
                  <a:cubicBezTo>
                    <a:pt x="16032" y="1491"/>
                    <a:pt x="16074" y="1508"/>
                    <a:pt x="16108" y="1540"/>
                  </a:cubicBezTo>
                  <a:cubicBezTo>
                    <a:pt x="16144" y="1571"/>
                    <a:pt x="16174" y="1626"/>
                    <a:pt x="16187" y="1676"/>
                  </a:cubicBezTo>
                  <a:cubicBezTo>
                    <a:pt x="16252" y="1919"/>
                    <a:pt x="16190" y="2189"/>
                    <a:pt x="16303" y="2421"/>
                  </a:cubicBezTo>
                  <a:cubicBezTo>
                    <a:pt x="16407" y="2644"/>
                    <a:pt x="16622" y="2800"/>
                    <a:pt x="16854" y="2870"/>
                  </a:cubicBezTo>
                  <a:cubicBezTo>
                    <a:pt x="16974" y="2907"/>
                    <a:pt x="17099" y="2919"/>
                    <a:pt x="17225" y="2919"/>
                  </a:cubicBezTo>
                  <a:cubicBezTo>
                    <a:pt x="17278" y="2919"/>
                    <a:pt x="17332" y="2916"/>
                    <a:pt x="17386" y="2913"/>
                  </a:cubicBezTo>
                  <a:cubicBezTo>
                    <a:pt x="17446" y="2913"/>
                    <a:pt x="17512" y="2906"/>
                    <a:pt x="17577" y="2906"/>
                  </a:cubicBezTo>
                  <a:cubicBezTo>
                    <a:pt x="17677" y="2906"/>
                    <a:pt x="17773" y="2922"/>
                    <a:pt x="17838" y="3006"/>
                  </a:cubicBezTo>
                  <a:cubicBezTo>
                    <a:pt x="17979" y="3287"/>
                    <a:pt x="17862" y="3608"/>
                    <a:pt x="18007" y="3897"/>
                  </a:cubicBezTo>
                  <a:cubicBezTo>
                    <a:pt x="18099" y="4090"/>
                    <a:pt x="18288" y="4219"/>
                    <a:pt x="18498" y="4249"/>
                  </a:cubicBezTo>
                  <a:cubicBezTo>
                    <a:pt x="18557" y="4259"/>
                    <a:pt x="18617" y="4263"/>
                    <a:pt x="18676" y="4263"/>
                  </a:cubicBezTo>
                  <a:cubicBezTo>
                    <a:pt x="18793" y="4263"/>
                    <a:pt x="18909" y="4247"/>
                    <a:pt x="19025" y="4227"/>
                  </a:cubicBezTo>
                  <a:cubicBezTo>
                    <a:pt x="19107" y="4219"/>
                    <a:pt x="19194" y="4194"/>
                    <a:pt x="19278" y="4194"/>
                  </a:cubicBezTo>
                  <a:cubicBezTo>
                    <a:pt x="19334" y="4194"/>
                    <a:pt x="19388" y="4205"/>
                    <a:pt x="19437" y="4242"/>
                  </a:cubicBezTo>
                  <a:cubicBezTo>
                    <a:pt x="19732" y="4486"/>
                    <a:pt x="19835" y="4977"/>
                    <a:pt x="20255" y="5056"/>
                  </a:cubicBezTo>
                  <a:cubicBezTo>
                    <a:pt x="20289" y="5063"/>
                    <a:pt x="20325" y="5066"/>
                    <a:pt x="20360" y="5066"/>
                  </a:cubicBezTo>
                  <a:cubicBezTo>
                    <a:pt x="20388" y="5066"/>
                    <a:pt x="20416" y="5064"/>
                    <a:pt x="20444" y="5060"/>
                  </a:cubicBezTo>
                  <a:cubicBezTo>
                    <a:pt x="20436" y="5032"/>
                    <a:pt x="20428" y="5004"/>
                    <a:pt x="20421" y="4975"/>
                  </a:cubicBezTo>
                  <a:lnTo>
                    <a:pt x="20420" y="4975"/>
                  </a:lnTo>
                  <a:cubicBezTo>
                    <a:pt x="20406" y="4930"/>
                    <a:pt x="20392" y="4884"/>
                    <a:pt x="20378" y="4839"/>
                  </a:cubicBezTo>
                  <a:cubicBezTo>
                    <a:pt x="20370" y="4840"/>
                    <a:pt x="20362" y="4840"/>
                    <a:pt x="20354" y="4840"/>
                  </a:cubicBezTo>
                  <a:cubicBezTo>
                    <a:pt x="20292" y="4840"/>
                    <a:pt x="20231" y="4824"/>
                    <a:pt x="20170" y="4787"/>
                  </a:cubicBezTo>
                  <a:cubicBezTo>
                    <a:pt x="19894" y="4594"/>
                    <a:pt x="19802" y="4202"/>
                    <a:pt x="19502" y="4032"/>
                  </a:cubicBezTo>
                  <a:cubicBezTo>
                    <a:pt x="19436" y="3994"/>
                    <a:pt x="19362" y="3979"/>
                    <a:pt x="19288" y="3979"/>
                  </a:cubicBezTo>
                  <a:cubicBezTo>
                    <a:pt x="19255" y="3979"/>
                    <a:pt x="19223" y="3982"/>
                    <a:pt x="19191" y="3987"/>
                  </a:cubicBezTo>
                  <a:cubicBezTo>
                    <a:pt x="19027" y="4004"/>
                    <a:pt x="18844" y="4050"/>
                    <a:pt x="18669" y="4050"/>
                  </a:cubicBezTo>
                  <a:cubicBezTo>
                    <a:pt x="18525" y="4050"/>
                    <a:pt x="18386" y="4018"/>
                    <a:pt x="18272" y="3913"/>
                  </a:cubicBezTo>
                  <a:cubicBezTo>
                    <a:pt x="18059" y="3683"/>
                    <a:pt x="18177" y="3331"/>
                    <a:pt x="18092" y="3053"/>
                  </a:cubicBezTo>
                  <a:cubicBezTo>
                    <a:pt x="18002" y="2727"/>
                    <a:pt x="17792" y="2677"/>
                    <a:pt x="17542" y="2677"/>
                  </a:cubicBezTo>
                  <a:cubicBezTo>
                    <a:pt x="17433" y="2677"/>
                    <a:pt x="17317" y="2687"/>
                    <a:pt x="17199" y="2687"/>
                  </a:cubicBezTo>
                  <a:cubicBezTo>
                    <a:pt x="16983" y="2687"/>
                    <a:pt x="16765" y="2655"/>
                    <a:pt x="16585" y="2473"/>
                  </a:cubicBezTo>
                  <a:cubicBezTo>
                    <a:pt x="16343" y="2250"/>
                    <a:pt x="16455" y="1894"/>
                    <a:pt x="16358" y="1614"/>
                  </a:cubicBezTo>
                  <a:cubicBezTo>
                    <a:pt x="16304" y="1407"/>
                    <a:pt x="16105" y="1280"/>
                    <a:pt x="15902" y="1280"/>
                  </a:cubicBezTo>
                  <a:cubicBezTo>
                    <a:pt x="15870" y="1280"/>
                    <a:pt x="15839" y="1283"/>
                    <a:pt x="15808" y="1289"/>
                  </a:cubicBezTo>
                  <a:cubicBezTo>
                    <a:pt x="15635" y="1318"/>
                    <a:pt x="15457" y="1359"/>
                    <a:pt x="15282" y="1359"/>
                  </a:cubicBezTo>
                  <a:cubicBezTo>
                    <a:pt x="15181" y="1359"/>
                    <a:pt x="15081" y="1346"/>
                    <a:pt x="14983" y="1308"/>
                  </a:cubicBezTo>
                  <a:cubicBezTo>
                    <a:pt x="14880" y="1268"/>
                    <a:pt x="14772" y="1165"/>
                    <a:pt x="14777" y="1041"/>
                  </a:cubicBezTo>
                  <a:cubicBezTo>
                    <a:pt x="14772" y="872"/>
                    <a:pt x="14784" y="671"/>
                    <a:pt x="14798" y="495"/>
                  </a:cubicBezTo>
                  <a:cubicBezTo>
                    <a:pt x="14814" y="322"/>
                    <a:pt x="14811" y="77"/>
                    <a:pt x="14615" y="9"/>
                  </a:cubicBezTo>
                  <a:cubicBezTo>
                    <a:pt x="14591" y="3"/>
                    <a:pt x="14568" y="1"/>
                    <a:pt x="14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990612" y="1874836"/>
              <a:ext cx="301887" cy="322558"/>
            </a:xfrm>
            <a:custGeom>
              <a:avLst/>
              <a:gdLst/>
              <a:ahLst/>
              <a:cxnLst/>
              <a:rect l="l" t="t" r="r" b="b"/>
              <a:pathLst>
                <a:path w="7609" h="8130" extrusionOk="0">
                  <a:moveTo>
                    <a:pt x="7534" y="10"/>
                  </a:moveTo>
                  <a:cubicBezTo>
                    <a:pt x="7224" y="17"/>
                    <a:pt x="6909" y="0"/>
                    <a:pt x="6603" y="72"/>
                  </a:cubicBezTo>
                  <a:cubicBezTo>
                    <a:pt x="6449" y="102"/>
                    <a:pt x="6306" y="169"/>
                    <a:pt x="6164" y="233"/>
                  </a:cubicBezTo>
                  <a:cubicBezTo>
                    <a:pt x="5947" y="335"/>
                    <a:pt x="5736" y="425"/>
                    <a:pt x="5534" y="560"/>
                  </a:cubicBezTo>
                  <a:cubicBezTo>
                    <a:pt x="5262" y="738"/>
                    <a:pt x="5038" y="987"/>
                    <a:pt x="4899" y="1282"/>
                  </a:cubicBezTo>
                  <a:cubicBezTo>
                    <a:pt x="4855" y="1367"/>
                    <a:pt x="4815" y="1469"/>
                    <a:pt x="4725" y="1513"/>
                  </a:cubicBezTo>
                  <a:cubicBezTo>
                    <a:pt x="4561" y="1589"/>
                    <a:pt x="4378" y="1609"/>
                    <a:pt x="4205" y="1655"/>
                  </a:cubicBezTo>
                  <a:cubicBezTo>
                    <a:pt x="3592" y="1789"/>
                    <a:pt x="3229" y="2020"/>
                    <a:pt x="2870" y="2538"/>
                  </a:cubicBezTo>
                  <a:cubicBezTo>
                    <a:pt x="2784" y="2673"/>
                    <a:pt x="2717" y="2821"/>
                    <a:pt x="2661" y="2971"/>
                  </a:cubicBezTo>
                  <a:cubicBezTo>
                    <a:pt x="2584" y="3172"/>
                    <a:pt x="2561" y="3427"/>
                    <a:pt x="2371" y="3558"/>
                  </a:cubicBezTo>
                  <a:cubicBezTo>
                    <a:pt x="2241" y="3645"/>
                    <a:pt x="2091" y="3695"/>
                    <a:pt x="1958" y="3778"/>
                  </a:cubicBezTo>
                  <a:cubicBezTo>
                    <a:pt x="1684" y="3932"/>
                    <a:pt x="1469" y="4166"/>
                    <a:pt x="1287" y="4418"/>
                  </a:cubicBezTo>
                  <a:cubicBezTo>
                    <a:pt x="1113" y="4667"/>
                    <a:pt x="950" y="4946"/>
                    <a:pt x="930" y="5255"/>
                  </a:cubicBezTo>
                  <a:cubicBezTo>
                    <a:pt x="921" y="5447"/>
                    <a:pt x="986" y="5632"/>
                    <a:pt x="1051" y="5809"/>
                  </a:cubicBezTo>
                  <a:cubicBezTo>
                    <a:pt x="1081" y="5894"/>
                    <a:pt x="1127" y="5978"/>
                    <a:pt x="1131" y="6070"/>
                  </a:cubicBezTo>
                  <a:cubicBezTo>
                    <a:pt x="1107" y="6180"/>
                    <a:pt x="1006" y="6245"/>
                    <a:pt x="914" y="6298"/>
                  </a:cubicBezTo>
                  <a:cubicBezTo>
                    <a:pt x="797" y="6366"/>
                    <a:pt x="669" y="6425"/>
                    <a:pt x="579" y="6530"/>
                  </a:cubicBezTo>
                  <a:cubicBezTo>
                    <a:pt x="248" y="6926"/>
                    <a:pt x="1" y="7535"/>
                    <a:pt x="58" y="8055"/>
                  </a:cubicBezTo>
                  <a:lnTo>
                    <a:pt x="57" y="8055"/>
                  </a:lnTo>
                  <a:cubicBezTo>
                    <a:pt x="65" y="8107"/>
                    <a:pt x="101" y="8130"/>
                    <a:pt x="137" y="8130"/>
                  </a:cubicBezTo>
                  <a:cubicBezTo>
                    <a:pt x="180" y="8130"/>
                    <a:pt x="225" y="8097"/>
                    <a:pt x="223" y="8042"/>
                  </a:cubicBezTo>
                  <a:cubicBezTo>
                    <a:pt x="185" y="7582"/>
                    <a:pt x="369" y="7129"/>
                    <a:pt x="622" y="6751"/>
                  </a:cubicBezTo>
                  <a:cubicBezTo>
                    <a:pt x="755" y="6528"/>
                    <a:pt x="1032" y="6480"/>
                    <a:pt x="1200" y="6297"/>
                  </a:cubicBezTo>
                  <a:cubicBezTo>
                    <a:pt x="1299" y="6179"/>
                    <a:pt x="1324" y="6034"/>
                    <a:pt x="1262" y="5893"/>
                  </a:cubicBezTo>
                  <a:cubicBezTo>
                    <a:pt x="1176" y="5655"/>
                    <a:pt x="1048" y="5409"/>
                    <a:pt x="1100" y="5150"/>
                  </a:cubicBezTo>
                  <a:cubicBezTo>
                    <a:pt x="1203" y="4716"/>
                    <a:pt x="1542" y="4274"/>
                    <a:pt x="1903" y="4014"/>
                  </a:cubicBezTo>
                  <a:cubicBezTo>
                    <a:pt x="2113" y="3855"/>
                    <a:pt x="2392" y="3807"/>
                    <a:pt x="2579" y="3617"/>
                  </a:cubicBezTo>
                  <a:cubicBezTo>
                    <a:pt x="2702" y="3471"/>
                    <a:pt x="2751" y="3281"/>
                    <a:pt x="2808" y="3103"/>
                  </a:cubicBezTo>
                  <a:cubicBezTo>
                    <a:pt x="2866" y="2933"/>
                    <a:pt x="2938" y="2766"/>
                    <a:pt x="3037" y="2616"/>
                  </a:cubicBezTo>
                  <a:cubicBezTo>
                    <a:pt x="3237" y="2332"/>
                    <a:pt x="3490" y="2064"/>
                    <a:pt x="3829" y="1949"/>
                  </a:cubicBezTo>
                  <a:cubicBezTo>
                    <a:pt x="4089" y="1858"/>
                    <a:pt x="4344" y="1814"/>
                    <a:pt x="4616" y="1750"/>
                  </a:cubicBezTo>
                  <a:cubicBezTo>
                    <a:pt x="4792" y="1716"/>
                    <a:pt x="4949" y="1614"/>
                    <a:pt x="5024" y="1447"/>
                  </a:cubicBezTo>
                  <a:cubicBezTo>
                    <a:pt x="5152" y="1170"/>
                    <a:pt x="5338" y="922"/>
                    <a:pt x="5590" y="746"/>
                  </a:cubicBezTo>
                  <a:cubicBezTo>
                    <a:pt x="5766" y="618"/>
                    <a:pt x="5962" y="522"/>
                    <a:pt x="6156" y="425"/>
                  </a:cubicBezTo>
                  <a:cubicBezTo>
                    <a:pt x="6369" y="319"/>
                    <a:pt x="6587" y="221"/>
                    <a:pt x="6828" y="193"/>
                  </a:cubicBezTo>
                  <a:cubicBezTo>
                    <a:pt x="7062" y="164"/>
                    <a:pt x="7299" y="171"/>
                    <a:pt x="7534" y="166"/>
                  </a:cubicBezTo>
                  <a:cubicBezTo>
                    <a:pt x="7576" y="166"/>
                    <a:pt x="7608" y="128"/>
                    <a:pt x="7608" y="89"/>
                  </a:cubicBezTo>
                  <a:cubicBezTo>
                    <a:pt x="7608" y="49"/>
                    <a:pt x="7576" y="10"/>
                    <a:pt x="7534"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1288299" y="1795842"/>
              <a:ext cx="344062" cy="86452"/>
            </a:xfrm>
            <a:custGeom>
              <a:avLst/>
              <a:gdLst/>
              <a:ahLst/>
              <a:cxnLst/>
              <a:rect l="l" t="t" r="r" b="b"/>
              <a:pathLst>
                <a:path w="8672" h="2179" extrusionOk="0">
                  <a:moveTo>
                    <a:pt x="5498" y="1"/>
                  </a:moveTo>
                  <a:cubicBezTo>
                    <a:pt x="5409" y="1"/>
                    <a:pt x="5321" y="11"/>
                    <a:pt x="5233" y="26"/>
                  </a:cubicBezTo>
                  <a:cubicBezTo>
                    <a:pt x="5032" y="52"/>
                    <a:pt x="4827" y="97"/>
                    <a:pt x="4657" y="214"/>
                  </a:cubicBezTo>
                  <a:cubicBezTo>
                    <a:pt x="4460" y="343"/>
                    <a:pt x="4323" y="541"/>
                    <a:pt x="4142" y="690"/>
                  </a:cubicBezTo>
                  <a:cubicBezTo>
                    <a:pt x="3950" y="850"/>
                    <a:pt x="3696" y="952"/>
                    <a:pt x="3443" y="952"/>
                  </a:cubicBezTo>
                  <a:cubicBezTo>
                    <a:pt x="3342" y="952"/>
                    <a:pt x="3241" y="935"/>
                    <a:pt x="3144" y="900"/>
                  </a:cubicBezTo>
                  <a:cubicBezTo>
                    <a:pt x="2927" y="827"/>
                    <a:pt x="2726" y="691"/>
                    <a:pt x="2492" y="691"/>
                  </a:cubicBezTo>
                  <a:cubicBezTo>
                    <a:pt x="2487" y="691"/>
                    <a:pt x="2482" y="691"/>
                    <a:pt x="2477" y="691"/>
                  </a:cubicBezTo>
                  <a:cubicBezTo>
                    <a:pt x="2473" y="691"/>
                    <a:pt x="2469" y="691"/>
                    <a:pt x="2465" y="691"/>
                  </a:cubicBezTo>
                  <a:cubicBezTo>
                    <a:pt x="1918" y="691"/>
                    <a:pt x="1477" y="1078"/>
                    <a:pt x="1076" y="1408"/>
                  </a:cubicBezTo>
                  <a:cubicBezTo>
                    <a:pt x="820" y="1609"/>
                    <a:pt x="570" y="1849"/>
                    <a:pt x="249" y="1933"/>
                  </a:cubicBezTo>
                  <a:cubicBezTo>
                    <a:pt x="180" y="1951"/>
                    <a:pt x="96" y="1940"/>
                    <a:pt x="43" y="1996"/>
                  </a:cubicBezTo>
                  <a:cubicBezTo>
                    <a:pt x="0" y="2044"/>
                    <a:pt x="15" y="2130"/>
                    <a:pt x="67" y="2165"/>
                  </a:cubicBezTo>
                  <a:lnTo>
                    <a:pt x="67" y="2167"/>
                  </a:lnTo>
                  <a:cubicBezTo>
                    <a:pt x="80" y="2175"/>
                    <a:pt x="94" y="2178"/>
                    <a:pt x="108" y="2178"/>
                  </a:cubicBezTo>
                  <a:cubicBezTo>
                    <a:pt x="140" y="2178"/>
                    <a:pt x="172" y="2158"/>
                    <a:pt x="185" y="2126"/>
                  </a:cubicBezTo>
                  <a:cubicBezTo>
                    <a:pt x="974" y="2024"/>
                    <a:pt x="1588" y="867"/>
                    <a:pt x="2458" y="867"/>
                  </a:cubicBezTo>
                  <a:cubicBezTo>
                    <a:pt x="2511" y="867"/>
                    <a:pt x="2565" y="871"/>
                    <a:pt x="2620" y="880"/>
                  </a:cubicBezTo>
                  <a:cubicBezTo>
                    <a:pt x="2814" y="931"/>
                    <a:pt x="2990" y="1037"/>
                    <a:pt x="3185" y="1085"/>
                  </a:cubicBezTo>
                  <a:cubicBezTo>
                    <a:pt x="3268" y="1105"/>
                    <a:pt x="3352" y="1115"/>
                    <a:pt x="3437" y="1115"/>
                  </a:cubicBezTo>
                  <a:cubicBezTo>
                    <a:pt x="3686" y="1115"/>
                    <a:pt x="3936" y="1032"/>
                    <a:pt x="4140" y="895"/>
                  </a:cubicBezTo>
                  <a:cubicBezTo>
                    <a:pt x="4562" y="596"/>
                    <a:pt x="4648" y="270"/>
                    <a:pt x="5239" y="217"/>
                  </a:cubicBezTo>
                  <a:cubicBezTo>
                    <a:pt x="5316" y="201"/>
                    <a:pt x="5393" y="193"/>
                    <a:pt x="5469" y="193"/>
                  </a:cubicBezTo>
                  <a:cubicBezTo>
                    <a:pt x="5734" y="193"/>
                    <a:pt x="5996" y="280"/>
                    <a:pt x="6246" y="367"/>
                  </a:cubicBezTo>
                  <a:cubicBezTo>
                    <a:pt x="6633" y="511"/>
                    <a:pt x="7011" y="673"/>
                    <a:pt x="7309" y="967"/>
                  </a:cubicBezTo>
                  <a:cubicBezTo>
                    <a:pt x="7585" y="1238"/>
                    <a:pt x="7988" y="1283"/>
                    <a:pt x="8325" y="1445"/>
                  </a:cubicBezTo>
                  <a:cubicBezTo>
                    <a:pt x="8394" y="1483"/>
                    <a:pt x="8450" y="1539"/>
                    <a:pt x="8504" y="1596"/>
                  </a:cubicBezTo>
                  <a:cubicBezTo>
                    <a:pt x="8523" y="1615"/>
                    <a:pt x="8547" y="1624"/>
                    <a:pt x="8570" y="1624"/>
                  </a:cubicBezTo>
                  <a:cubicBezTo>
                    <a:pt x="8594" y="1624"/>
                    <a:pt x="8617" y="1615"/>
                    <a:pt x="8635" y="1596"/>
                  </a:cubicBezTo>
                  <a:cubicBezTo>
                    <a:pt x="8670" y="1559"/>
                    <a:pt x="8671" y="1494"/>
                    <a:pt x="8635" y="1458"/>
                  </a:cubicBezTo>
                  <a:cubicBezTo>
                    <a:pt x="8578" y="1400"/>
                    <a:pt x="8521" y="1340"/>
                    <a:pt x="8452" y="1297"/>
                  </a:cubicBezTo>
                  <a:cubicBezTo>
                    <a:pt x="8188" y="1149"/>
                    <a:pt x="7878" y="1100"/>
                    <a:pt x="7606" y="967"/>
                  </a:cubicBezTo>
                  <a:cubicBezTo>
                    <a:pt x="7512" y="917"/>
                    <a:pt x="7436" y="841"/>
                    <a:pt x="7354" y="774"/>
                  </a:cubicBezTo>
                  <a:cubicBezTo>
                    <a:pt x="7195" y="638"/>
                    <a:pt x="7022" y="512"/>
                    <a:pt x="6832" y="422"/>
                  </a:cubicBezTo>
                  <a:cubicBezTo>
                    <a:pt x="6452" y="246"/>
                    <a:pt x="6061" y="72"/>
                    <a:pt x="5644" y="11"/>
                  </a:cubicBezTo>
                  <a:cubicBezTo>
                    <a:pt x="5595" y="4"/>
                    <a:pt x="5547" y="1"/>
                    <a:pt x="5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1631018" y="1839565"/>
              <a:ext cx="321447" cy="351282"/>
            </a:xfrm>
            <a:custGeom>
              <a:avLst/>
              <a:gdLst/>
              <a:ahLst/>
              <a:cxnLst/>
              <a:rect l="l" t="t" r="r" b="b"/>
              <a:pathLst>
                <a:path w="8102" h="8854" extrusionOk="0">
                  <a:moveTo>
                    <a:pt x="1189" y="0"/>
                  </a:moveTo>
                  <a:cubicBezTo>
                    <a:pt x="1146" y="0"/>
                    <a:pt x="1104" y="2"/>
                    <a:pt x="1061" y="7"/>
                  </a:cubicBezTo>
                  <a:cubicBezTo>
                    <a:pt x="738" y="38"/>
                    <a:pt x="428" y="157"/>
                    <a:pt x="143" y="307"/>
                  </a:cubicBezTo>
                  <a:cubicBezTo>
                    <a:pt x="104" y="329"/>
                    <a:pt x="55" y="345"/>
                    <a:pt x="30" y="386"/>
                  </a:cubicBezTo>
                  <a:cubicBezTo>
                    <a:pt x="0" y="439"/>
                    <a:pt x="35" y="518"/>
                    <a:pt x="99" y="518"/>
                  </a:cubicBezTo>
                  <a:cubicBezTo>
                    <a:pt x="100" y="518"/>
                    <a:pt x="101" y="518"/>
                    <a:pt x="102" y="518"/>
                  </a:cubicBezTo>
                  <a:cubicBezTo>
                    <a:pt x="139" y="518"/>
                    <a:pt x="167" y="492"/>
                    <a:pt x="199" y="478"/>
                  </a:cubicBezTo>
                  <a:cubicBezTo>
                    <a:pt x="271" y="440"/>
                    <a:pt x="344" y="405"/>
                    <a:pt x="418" y="373"/>
                  </a:cubicBezTo>
                  <a:cubicBezTo>
                    <a:pt x="636" y="275"/>
                    <a:pt x="868" y="202"/>
                    <a:pt x="1109" y="183"/>
                  </a:cubicBezTo>
                  <a:cubicBezTo>
                    <a:pt x="1137" y="181"/>
                    <a:pt x="1166" y="180"/>
                    <a:pt x="1194" y="180"/>
                  </a:cubicBezTo>
                  <a:cubicBezTo>
                    <a:pt x="1426" y="180"/>
                    <a:pt x="1654" y="248"/>
                    <a:pt x="1868" y="330"/>
                  </a:cubicBezTo>
                  <a:cubicBezTo>
                    <a:pt x="2142" y="429"/>
                    <a:pt x="2390" y="582"/>
                    <a:pt x="2635" y="739"/>
                  </a:cubicBezTo>
                  <a:cubicBezTo>
                    <a:pt x="2857" y="889"/>
                    <a:pt x="3118" y="952"/>
                    <a:pt x="3382" y="952"/>
                  </a:cubicBezTo>
                  <a:cubicBezTo>
                    <a:pt x="3438" y="952"/>
                    <a:pt x="3495" y="949"/>
                    <a:pt x="3551" y="943"/>
                  </a:cubicBezTo>
                  <a:cubicBezTo>
                    <a:pt x="3680" y="942"/>
                    <a:pt x="3815" y="923"/>
                    <a:pt x="3946" y="923"/>
                  </a:cubicBezTo>
                  <a:cubicBezTo>
                    <a:pt x="4061" y="923"/>
                    <a:pt x="4174" y="937"/>
                    <a:pt x="4278" y="991"/>
                  </a:cubicBezTo>
                  <a:cubicBezTo>
                    <a:pt x="4663" y="1223"/>
                    <a:pt x="4882" y="1784"/>
                    <a:pt x="5059" y="2184"/>
                  </a:cubicBezTo>
                  <a:cubicBezTo>
                    <a:pt x="5177" y="2484"/>
                    <a:pt x="5354" y="2692"/>
                    <a:pt x="5657" y="2813"/>
                  </a:cubicBezTo>
                  <a:cubicBezTo>
                    <a:pt x="6060" y="2990"/>
                    <a:pt x="6446" y="3306"/>
                    <a:pt x="6510" y="3764"/>
                  </a:cubicBezTo>
                  <a:cubicBezTo>
                    <a:pt x="6567" y="4049"/>
                    <a:pt x="6541" y="4355"/>
                    <a:pt x="6582" y="4641"/>
                  </a:cubicBezTo>
                  <a:cubicBezTo>
                    <a:pt x="6618" y="4807"/>
                    <a:pt x="6734" y="4938"/>
                    <a:pt x="6835" y="5068"/>
                  </a:cubicBezTo>
                  <a:cubicBezTo>
                    <a:pt x="6951" y="5216"/>
                    <a:pt x="7061" y="5367"/>
                    <a:pt x="7153" y="5532"/>
                  </a:cubicBezTo>
                  <a:cubicBezTo>
                    <a:pt x="7320" y="5832"/>
                    <a:pt x="7413" y="6163"/>
                    <a:pt x="7493" y="6493"/>
                  </a:cubicBezTo>
                  <a:cubicBezTo>
                    <a:pt x="7543" y="6705"/>
                    <a:pt x="7600" y="6914"/>
                    <a:pt x="7623" y="7129"/>
                  </a:cubicBezTo>
                  <a:cubicBezTo>
                    <a:pt x="7656" y="7400"/>
                    <a:pt x="7635" y="7675"/>
                    <a:pt x="7662" y="7946"/>
                  </a:cubicBezTo>
                  <a:cubicBezTo>
                    <a:pt x="7704" y="8235"/>
                    <a:pt x="7895" y="8482"/>
                    <a:pt x="7902" y="8779"/>
                  </a:cubicBezTo>
                  <a:cubicBezTo>
                    <a:pt x="7905" y="8820"/>
                    <a:pt x="7942" y="8853"/>
                    <a:pt x="7982" y="8853"/>
                  </a:cubicBezTo>
                  <a:cubicBezTo>
                    <a:pt x="7986" y="8853"/>
                    <a:pt x="7990" y="8853"/>
                    <a:pt x="7993" y="8852"/>
                  </a:cubicBezTo>
                  <a:cubicBezTo>
                    <a:pt x="8102" y="8826"/>
                    <a:pt x="8055" y="8695"/>
                    <a:pt x="8045" y="8613"/>
                  </a:cubicBezTo>
                  <a:cubicBezTo>
                    <a:pt x="8010" y="8408"/>
                    <a:pt x="7903" y="8225"/>
                    <a:pt x="7836" y="8029"/>
                  </a:cubicBezTo>
                  <a:cubicBezTo>
                    <a:pt x="7805" y="7924"/>
                    <a:pt x="7801" y="7814"/>
                    <a:pt x="7798" y="7706"/>
                  </a:cubicBezTo>
                  <a:cubicBezTo>
                    <a:pt x="7798" y="7308"/>
                    <a:pt x="7759" y="6915"/>
                    <a:pt x="7661" y="6529"/>
                  </a:cubicBezTo>
                  <a:cubicBezTo>
                    <a:pt x="7590" y="6202"/>
                    <a:pt x="7513" y="5871"/>
                    <a:pt x="7370" y="5566"/>
                  </a:cubicBezTo>
                  <a:cubicBezTo>
                    <a:pt x="7284" y="5381"/>
                    <a:pt x="7175" y="5209"/>
                    <a:pt x="7053" y="5045"/>
                  </a:cubicBezTo>
                  <a:cubicBezTo>
                    <a:pt x="6959" y="4907"/>
                    <a:pt x="6829" y="4786"/>
                    <a:pt x="6769" y="4628"/>
                  </a:cubicBezTo>
                  <a:cubicBezTo>
                    <a:pt x="6731" y="4494"/>
                    <a:pt x="6746" y="4353"/>
                    <a:pt x="6734" y="4217"/>
                  </a:cubicBezTo>
                  <a:cubicBezTo>
                    <a:pt x="6715" y="3910"/>
                    <a:pt x="6684" y="3589"/>
                    <a:pt x="6528" y="3316"/>
                  </a:cubicBezTo>
                  <a:cubicBezTo>
                    <a:pt x="6332" y="2971"/>
                    <a:pt x="5981" y="2753"/>
                    <a:pt x="5628" y="2591"/>
                  </a:cubicBezTo>
                  <a:cubicBezTo>
                    <a:pt x="5442" y="2505"/>
                    <a:pt x="5321" y="2334"/>
                    <a:pt x="5243" y="2149"/>
                  </a:cubicBezTo>
                  <a:cubicBezTo>
                    <a:pt x="5060" y="1732"/>
                    <a:pt x="4869" y="1298"/>
                    <a:pt x="4536" y="977"/>
                  </a:cubicBezTo>
                  <a:cubicBezTo>
                    <a:pt x="4358" y="800"/>
                    <a:pt x="4148" y="762"/>
                    <a:pt x="3927" y="762"/>
                  </a:cubicBezTo>
                  <a:cubicBezTo>
                    <a:pt x="3815" y="762"/>
                    <a:pt x="3699" y="772"/>
                    <a:pt x="3583" y="778"/>
                  </a:cubicBezTo>
                  <a:cubicBezTo>
                    <a:pt x="3524" y="782"/>
                    <a:pt x="3463" y="785"/>
                    <a:pt x="3403" y="785"/>
                  </a:cubicBezTo>
                  <a:cubicBezTo>
                    <a:pt x="3206" y="785"/>
                    <a:pt x="3009" y="756"/>
                    <a:pt x="2835" y="656"/>
                  </a:cubicBezTo>
                  <a:cubicBezTo>
                    <a:pt x="2559" y="493"/>
                    <a:pt x="2298" y="305"/>
                    <a:pt x="1995" y="193"/>
                  </a:cubicBezTo>
                  <a:cubicBezTo>
                    <a:pt x="1739" y="87"/>
                    <a:pt x="1467" y="0"/>
                    <a:pt x="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1626971" y="1852777"/>
              <a:ext cx="6626" cy="7062"/>
            </a:xfrm>
            <a:custGeom>
              <a:avLst/>
              <a:gdLst/>
              <a:ahLst/>
              <a:cxnLst/>
              <a:rect l="l" t="t" r="r" b="b"/>
              <a:pathLst>
                <a:path w="167" h="178" extrusionOk="0">
                  <a:moveTo>
                    <a:pt x="84" y="1"/>
                  </a:moveTo>
                  <a:cubicBezTo>
                    <a:pt x="36" y="1"/>
                    <a:pt x="0" y="43"/>
                    <a:pt x="0" y="88"/>
                  </a:cubicBezTo>
                  <a:cubicBezTo>
                    <a:pt x="0" y="135"/>
                    <a:pt x="36" y="177"/>
                    <a:pt x="84" y="177"/>
                  </a:cubicBezTo>
                  <a:cubicBezTo>
                    <a:pt x="131" y="177"/>
                    <a:pt x="167" y="135"/>
                    <a:pt x="167" y="88"/>
                  </a:cubicBezTo>
                  <a:cubicBezTo>
                    <a:pt x="167" y="43"/>
                    <a:pt x="131" y="1"/>
                    <a:pt x="8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1359636" y="1768148"/>
              <a:ext cx="281812" cy="91967"/>
            </a:xfrm>
            <a:custGeom>
              <a:avLst/>
              <a:gdLst/>
              <a:ahLst/>
              <a:cxnLst/>
              <a:rect l="l" t="t" r="r" b="b"/>
              <a:pathLst>
                <a:path w="7103" h="2318" extrusionOk="0">
                  <a:moveTo>
                    <a:pt x="3795" y="0"/>
                  </a:moveTo>
                  <a:cubicBezTo>
                    <a:pt x="3634" y="0"/>
                    <a:pt x="3473" y="7"/>
                    <a:pt x="3316" y="17"/>
                  </a:cubicBezTo>
                  <a:cubicBezTo>
                    <a:pt x="2823" y="43"/>
                    <a:pt x="2332" y="130"/>
                    <a:pt x="1851" y="241"/>
                  </a:cubicBezTo>
                  <a:cubicBezTo>
                    <a:pt x="1522" y="334"/>
                    <a:pt x="1215" y="485"/>
                    <a:pt x="911" y="639"/>
                  </a:cubicBezTo>
                  <a:cubicBezTo>
                    <a:pt x="578" y="812"/>
                    <a:pt x="222" y="1024"/>
                    <a:pt x="102" y="1403"/>
                  </a:cubicBezTo>
                  <a:cubicBezTo>
                    <a:pt x="80" y="1481"/>
                    <a:pt x="0" y="1667"/>
                    <a:pt x="65" y="1739"/>
                  </a:cubicBezTo>
                  <a:cubicBezTo>
                    <a:pt x="112" y="1711"/>
                    <a:pt x="161" y="1687"/>
                    <a:pt x="210" y="1665"/>
                  </a:cubicBezTo>
                  <a:cubicBezTo>
                    <a:pt x="213" y="1650"/>
                    <a:pt x="214" y="1635"/>
                    <a:pt x="215" y="1621"/>
                  </a:cubicBezTo>
                  <a:cubicBezTo>
                    <a:pt x="250" y="1470"/>
                    <a:pt x="312" y="1325"/>
                    <a:pt x="407" y="1202"/>
                  </a:cubicBezTo>
                  <a:cubicBezTo>
                    <a:pt x="641" y="953"/>
                    <a:pt x="962" y="814"/>
                    <a:pt x="1262" y="661"/>
                  </a:cubicBezTo>
                  <a:cubicBezTo>
                    <a:pt x="1784" y="384"/>
                    <a:pt x="2374" y="303"/>
                    <a:pt x="2951" y="213"/>
                  </a:cubicBezTo>
                  <a:cubicBezTo>
                    <a:pt x="3210" y="183"/>
                    <a:pt x="3479" y="164"/>
                    <a:pt x="3749" y="164"/>
                  </a:cubicBezTo>
                  <a:cubicBezTo>
                    <a:pt x="4595" y="164"/>
                    <a:pt x="5452" y="352"/>
                    <a:pt x="6052" y="976"/>
                  </a:cubicBezTo>
                  <a:cubicBezTo>
                    <a:pt x="6414" y="1353"/>
                    <a:pt x="6761" y="1762"/>
                    <a:pt x="6931" y="2263"/>
                  </a:cubicBezTo>
                  <a:cubicBezTo>
                    <a:pt x="6944" y="2296"/>
                    <a:pt x="6976" y="2317"/>
                    <a:pt x="7009" y="2317"/>
                  </a:cubicBezTo>
                  <a:cubicBezTo>
                    <a:pt x="7020" y="2317"/>
                    <a:pt x="7031" y="2315"/>
                    <a:pt x="7041" y="2310"/>
                  </a:cubicBezTo>
                  <a:cubicBezTo>
                    <a:pt x="7084" y="2291"/>
                    <a:pt x="7102" y="2237"/>
                    <a:pt x="7085" y="2195"/>
                  </a:cubicBezTo>
                  <a:cubicBezTo>
                    <a:pt x="7029" y="2041"/>
                    <a:pt x="6962" y="1893"/>
                    <a:pt x="6884" y="1751"/>
                  </a:cubicBezTo>
                  <a:cubicBezTo>
                    <a:pt x="6695" y="1416"/>
                    <a:pt x="6437" y="1125"/>
                    <a:pt x="6177" y="844"/>
                  </a:cubicBezTo>
                  <a:cubicBezTo>
                    <a:pt x="5565" y="179"/>
                    <a:pt x="4668" y="0"/>
                    <a:pt x="3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1122018" y="1512201"/>
              <a:ext cx="683719" cy="433608"/>
            </a:xfrm>
            <a:custGeom>
              <a:avLst/>
              <a:gdLst/>
              <a:ahLst/>
              <a:cxnLst/>
              <a:rect l="l" t="t" r="r" b="b"/>
              <a:pathLst>
                <a:path w="17233" h="10929" extrusionOk="0">
                  <a:moveTo>
                    <a:pt x="7691" y="1"/>
                  </a:moveTo>
                  <a:cubicBezTo>
                    <a:pt x="7306" y="1"/>
                    <a:pt x="6967" y="187"/>
                    <a:pt x="6577" y="669"/>
                  </a:cubicBezTo>
                  <a:cubicBezTo>
                    <a:pt x="6199" y="1081"/>
                    <a:pt x="5726" y="1962"/>
                    <a:pt x="5162" y="2069"/>
                  </a:cubicBezTo>
                  <a:cubicBezTo>
                    <a:pt x="5045" y="2092"/>
                    <a:pt x="4927" y="2100"/>
                    <a:pt x="4808" y="2100"/>
                  </a:cubicBezTo>
                  <a:cubicBezTo>
                    <a:pt x="4599" y="2100"/>
                    <a:pt x="4389" y="2077"/>
                    <a:pt x="4180" y="2077"/>
                  </a:cubicBezTo>
                  <a:cubicBezTo>
                    <a:pt x="4117" y="2077"/>
                    <a:pt x="4054" y="2079"/>
                    <a:pt x="3991" y="2084"/>
                  </a:cubicBezTo>
                  <a:cubicBezTo>
                    <a:pt x="3688" y="2105"/>
                    <a:pt x="3370" y="2179"/>
                    <a:pt x="3140" y="2389"/>
                  </a:cubicBezTo>
                  <a:cubicBezTo>
                    <a:pt x="2969" y="2538"/>
                    <a:pt x="2819" y="2710"/>
                    <a:pt x="2727" y="2918"/>
                  </a:cubicBezTo>
                  <a:cubicBezTo>
                    <a:pt x="2618" y="3134"/>
                    <a:pt x="2523" y="3357"/>
                    <a:pt x="2437" y="3583"/>
                  </a:cubicBezTo>
                  <a:cubicBezTo>
                    <a:pt x="2293" y="3968"/>
                    <a:pt x="2211" y="4371"/>
                    <a:pt x="1986" y="4723"/>
                  </a:cubicBezTo>
                  <a:cubicBezTo>
                    <a:pt x="1600" y="5334"/>
                    <a:pt x="619" y="5153"/>
                    <a:pt x="447" y="5976"/>
                  </a:cubicBezTo>
                  <a:cubicBezTo>
                    <a:pt x="384" y="6290"/>
                    <a:pt x="425" y="6616"/>
                    <a:pt x="466" y="6930"/>
                  </a:cubicBezTo>
                  <a:cubicBezTo>
                    <a:pt x="498" y="7147"/>
                    <a:pt x="558" y="7364"/>
                    <a:pt x="544" y="7586"/>
                  </a:cubicBezTo>
                  <a:cubicBezTo>
                    <a:pt x="540" y="7985"/>
                    <a:pt x="210" y="8276"/>
                    <a:pt x="116" y="8649"/>
                  </a:cubicBezTo>
                  <a:cubicBezTo>
                    <a:pt x="1" y="9130"/>
                    <a:pt x="176" y="9624"/>
                    <a:pt x="449" y="10020"/>
                  </a:cubicBezTo>
                  <a:cubicBezTo>
                    <a:pt x="658" y="10336"/>
                    <a:pt x="937" y="10604"/>
                    <a:pt x="1135" y="10929"/>
                  </a:cubicBezTo>
                  <a:cubicBezTo>
                    <a:pt x="1190" y="10916"/>
                    <a:pt x="1247" y="10903"/>
                    <a:pt x="1304" y="10890"/>
                  </a:cubicBezTo>
                  <a:lnTo>
                    <a:pt x="1305" y="10890"/>
                  </a:lnTo>
                  <a:cubicBezTo>
                    <a:pt x="1279" y="10796"/>
                    <a:pt x="1203" y="10720"/>
                    <a:pt x="1148" y="10641"/>
                  </a:cubicBezTo>
                  <a:cubicBezTo>
                    <a:pt x="813" y="10204"/>
                    <a:pt x="391" y="9789"/>
                    <a:pt x="264" y="9236"/>
                  </a:cubicBezTo>
                  <a:cubicBezTo>
                    <a:pt x="73" y="8334"/>
                    <a:pt x="835" y="8222"/>
                    <a:pt x="715" y="7335"/>
                  </a:cubicBezTo>
                  <a:cubicBezTo>
                    <a:pt x="659" y="6968"/>
                    <a:pt x="571" y="6603"/>
                    <a:pt x="583" y="6230"/>
                  </a:cubicBezTo>
                  <a:cubicBezTo>
                    <a:pt x="588" y="5380"/>
                    <a:pt x="1538" y="5508"/>
                    <a:pt x="1980" y="5002"/>
                  </a:cubicBezTo>
                  <a:cubicBezTo>
                    <a:pt x="2092" y="4880"/>
                    <a:pt x="2162" y="4730"/>
                    <a:pt x="2237" y="4584"/>
                  </a:cubicBezTo>
                  <a:cubicBezTo>
                    <a:pt x="2339" y="4371"/>
                    <a:pt x="2402" y="4142"/>
                    <a:pt x="2480" y="3920"/>
                  </a:cubicBezTo>
                  <a:cubicBezTo>
                    <a:pt x="2565" y="3667"/>
                    <a:pt x="2670" y="3422"/>
                    <a:pt x="2782" y="3180"/>
                  </a:cubicBezTo>
                  <a:cubicBezTo>
                    <a:pt x="2882" y="2960"/>
                    <a:pt x="3003" y="2741"/>
                    <a:pt x="3190" y="2582"/>
                  </a:cubicBezTo>
                  <a:cubicBezTo>
                    <a:pt x="3397" y="2375"/>
                    <a:pt x="3689" y="2299"/>
                    <a:pt x="3973" y="2274"/>
                  </a:cubicBezTo>
                  <a:cubicBezTo>
                    <a:pt x="4051" y="2266"/>
                    <a:pt x="4130" y="2263"/>
                    <a:pt x="4208" y="2263"/>
                  </a:cubicBezTo>
                  <a:cubicBezTo>
                    <a:pt x="4394" y="2263"/>
                    <a:pt x="4579" y="2278"/>
                    <a:pt x="4764" y="2278"/>
                  </a:cubicBezTo>
                  <a:cubicBezTo>
                    <a:pt x="4899" y="2278"/>
                    <a:pt x="5034" y="2270"/>
                    <a:pt x="5167" y="2242"/>
                  </a:cubicBezTo>
                  <a:cubicBezTo>
                    <a:pt x="5721" y="2141"/>
                    <a:pt x="6216" y="1356"/>
                    <a:pt x="6574" y="941"/>
                  </a:cubicBezTo>
                  <a:cubicBezTo>
                    <a:pt x="6830" y="641"/>
                    <a:pt x="7101" y="300"/>
                    <a:pt x="7504" y="209"/>
                  </a:cubicBezTo>
                  <a:cubicBezTo>
                    <a:pt x="7572" y="197"/>
                    <a:pt x="7640" y="191"/>
                    <a:pt x="7707" y="191"/>
                  </a:cubicBezTo>
                  <a:cubicBezTo>
                    <a:pt x="8058" y="191"/>
                    <a:pt x="8396" y="341"/>
                    <a:pt x="8716" y="479"/>
                  </a:cubicBezTo>
                  <a:cubicBezTo>
                    <a:pt x="9004" y="596"/>
                    <a:pt x="9318" y="681"/>
                    <a:pt x="9629" y="681"/>
                  </a:cubicBezTo>
                  <a:cubicBezTo>
                    <a:pt x="9813" y="681"/>
                    <a:pt x="9995" y="651"/>
                    <a:pt x="10172" y="582"/>
                  </a:cubicBezTo>
                  <a:cubicBezTo>
                    <a:pt x="10501" y="468"/>
                    <a:pt x="10812" y="283"/>
                    <a:pt x="11161" y="241"/>
                  </a:cubicBezTo>
                  <a:cubicBezTo>
                    <a:pt x="11181" y="240"/>
                    <a:pt x="11201" y="240"/>
                    <a:pt x="11221" y="240"/>
                  </a:cubicBezTo>
                  <a:cubicBezTo>
                    <a:pt x="11694" y="240"/>
                    <a:pt x="12130" y="529"/>
                    <a:pt x="12439" y="873"/>
                  </a:cubicBezTo>
                  <a:cubicBezTo>
                    <a:pt x="12677" y="1159"/>
                    <a:pt x="12853" y="1490"/>
                    <a:pt x="13069" y="1792"/>
                  </a:cubicBezTo>
                  <a:cubicBezTo>
                    <a:pt x="13188" y="1966"/>
                    <a:pt x="13315" y="2143"/>
                    <a:pt x="13501" y="2254"/>
                  </a:cubicBezTo>
                  <a:cubicBezTo>
                    <a:pt x="13687" y="2364"/>
                    <a:pt x="13879" y="2467"/>
                    <a:pt x="14082" y="2542"/>
                  </a:cubicBezTo>
                  <a:cubicBezTo>
                    <a:pt x="14251" y="2600"/>
                    <a:pt x="14423" y="2654"/>
                    <a:pt x="14581" y="2738"/>
                  </a:cubicBezTo>
                  <a:cubicBezTo>
                    <a:pt x="14985" y="2977"/>
                    <a:pt x="15405" y="3254"/>
                    <a:pt x="15611" y="3693"/>
                  </a:cubicBezTo>
                  <a:cubicBezTo>
                    <a:pt x="15863" y="4217"/>
                    <a:pt x="15771" y="4823"/>
                    <a:pt x="15957" y="5366"/>
                  </a:cubicBezTo>
                  <a:cubicBezTo>
                    <a:pt x="16060" y="5776"/>
                    <a:pt x="16366" y="6094"/>
                    <a:pt x="16510" y="6485"/>
                  </a:cubicBezTo>
                  <a:cubicBezTo>
                    <a:pt x="16619" y="6848"/>
                    <a:pt x="16537" y="7224"/>
                    <a:pt x="16658" y="7594"/>
                  </a:cubicBezTo>
                  <a:cubicBezTo>
                    <a:pt x="16741" y="7855"/>
                    <a:pt x="16865" y="8091"/>
                    <a:pt x="16976" y="8343"/>
                  </a:cubicBezTo>
                  <a:cubicBezTo>
                    <a:pt x="17096" y="8619"/>
                    <a:pt x="17069" y="8913"/>
                    <a:pt x="17008" y="9202"/>
                  </a:cubicBezTo>
                  <a:cubicBezTo>
                    <a:pt x="17042" y="9212"/>
                    <a:pt x="17075" y="9224"/>
                    <a:pt x="17107" y="9242"/>
                  </a:cubicBezTo>
                  <a:cubicBezTo>
                    <a:pt x="17124" y="9251"/>
                    <a:pt x="17140" y="9261"/>
                    <a:pt x="17156" y="9273"/>
                  </a:cubicBezTo>
                  <a:cubicBezTo>
                    <a:pt x="17201" y="9071"/>
                    <a:pt x="17232" y="8866"/>
                    <a:pt x="17223" y="8660"/>
                  </a:cubicBezTo>
                  <a:cubicBezTo>
                    <a:pt x="17218" y="8455"/>
                    <a:pt x="17133" y="8268"/>
                    <a:pt x="17043" y="8088"/>
                  </a:cubicBezTo>
                  <a:cubicBezTo>
                    <a:pt x="16965" y="7924"/>
                    <a:pt x="16894" y="7758"/>
                    <a:pt x="16831" y="7587"/>
                  </a:cubicBezTo>
                  <a:cubicBezTo>
                    <a:pt x="16748" y="7352"/>
                    <a:pt x="16760" y="7098"/>
                    <a:pt x="16744" y="6852"/>
                  </a:cubicBezTo>
                  <a:cubicBezTo>
                    <a:pt x="16740" y="6141"/>
                    <a:pt x="16211" y="5857"/>
                    <a:pt x="16061" y="5195"/>
                  </a:cubicBezTo>
                  <a:cubicBezTo>
                    <a:pt x="15919" y="4687"/>
                    <a:pt x="15994" y="4134"/>
                    <a:pt x="15773" y="3644"/>
                  </a:cubicBezTo>
                  <a:cubicBezTo>
                    <a:pt x="15570" y="3156"/>
                    <a:pt x="15120" y="2837"/>
                    <a:pt x="14676" y="2582"/>
                  </a:cubicBezTo>
                  <a:cubicBezTo>
                    <a:pt x="14510" y="2492"/>
                    <a:pt x="14330" y="2440"/>
                    <a:pt x="14152" y="2381"/>
                  </a:cubicBezTo>
                  <a:cubicBezTo>
                    <a:pt x="13977" y="2316"/>
                    <a:pt x="13800" y="2223"/>
                    <a:pt x="13636" y="2129"/>
                  </a:cubicBezTo>
                  <a:cubicBezTo>
                    <a:pt x="13380" y="1983"/>
                    <a:pt x="13246" y="1724"/>
                    <a:pt x="13078" y="1484"/>
                  </a:cubicBezTo>
                  <a:cubicBezTo>
                    <a:pt x="12938" y="1276"/>
                    <a:pt x="12812" y="1058"/>
                    <a:pt x="12656" y="863"/>
                  </a:cubicBezTo>
                  <a:cubicBezTo>
                    <a:pt x="12308" y="420"/>
                    <a:pt x="11767" y="83"/>
                    <a:pt x="11194" y="83"/>
                  </a:cubicBezTo>
                  <a:cubicBezTo>
                    <a:pt x="11172" y="83"/>
                    <a:pt x="11149" y="83"/>
                    <a:pt x="11127" y="84"/>
                  </a:cubicBezTo>
                  <a:cubicBezTo>
                    <a:pt x="10884" y="101"/>
                    <a:pt x="10656" y="196"/>
                    <a:pt x="10432" y="285"/>
                  </a:cubicBezTo>
                  <a:cubicBezTo>
                    <a:pt x="10116" y="427"/>
                    <a:pt x="9859" y="494"/>
                    <a:pt x="9601" y="494"/>
                  </a:cubicBezTo>
                  <a:cubicBezTo>
                    <a:pt x="9349" y="494"/>
                    <a:pt x="9094" y="431"/>
                    <a:pt x="8780" y="314"/>
                  </a:cubicBezTo>
                  <a:cubicBezTo>
                    <a:pt x="8351" y="125"/>
                    <a:pt x="8006" y="1"/>
                    <a:pt x="7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a:off x="1248227" y="2305198"/>
              <a:ext cx="45031" cy="34359"/>
            </a:xfrm>
            <a:custGeom>
              <a:avLst/>
              <a:gdLst/>
              <a:ahLst/>
              <a:cxnLst/>
              <a:rect l="l" t="t" r="r" b="b"/>
              <a:pathLst>
                <a:path w="1135" h="866" extrusionOk="0">
                  <a:moveTo>
                    <a:pt x="471" y="1"/>
                  </a:moveTo>
                  <a:cubicBezTo>
                    <a:pt x="1" y="1"/>
                    <a:pt x="1" y="697"/>
                    <a:pt x="449" y="851"/>
                  </a:cubicBezTo>
                  <a:cubicBezTo>
                    <a:pt x="487" y="861"/>
                    <a:pt x="523" y="865"/>
                    <a:pt x="558" y="865"/>
                  </a:cubicBezTo>
                  <a:cubicBezTo>
                    <a:pt x="1003" y="865"/>
                    <a:pt x="1134" y="104"/>
                    <a:pt x="621" y="22"/>
                  </a:cubicBezTo>
                  <a:cubicBezTo>
                    <a:pt x="566" y="8"/>
                    <a:pt x="516" y="1"/>
                    <a:pt x="4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a:off x="1629748" y="2308055"/>
              <a:ext cx="48284" cy="35231"/>
            </a:xfrm>
            <a:custGeom>
              <a:avLst/>
              <a:gdLst/>
              <a:ahLst/>
              <a:cxnLst/>
              <a:rect l="l" t="t" r="r" b="b"/>
              <a:pathLst>
                <a:path w="1217" h="888" extrusionOk="0">
                  <a:moveTo>
                    <a:pt x="543" y="0"/>
                  </a:moveTo>
                  <a:cubicBezTo>
                    <a:pt x="146" y="0"/>
                    <a:pt x="0" y="620"/>
                    <a:pt x="373" y="840"/>
                  </a:cubicBezTo>
                  <a:cubicBezTo>
                    <a:pt x="447" y="873"/>
                    <a:pt x="517" y="887"/>
                    <a:pt x="583" y="887"/>
                  </a:cubicBezTo>
                  <a:cubicBezTo>
                    <a:pt x="1014" y="887"/>
                    <a:pt x="1216" y="256"/>
                    <a:pt x="717" y="36"/>
                  </a:cubicBezTo>
                  <a:cubicBezTo>
                    <a:pt x="655" y="12"/>
                    <a:pt x="597"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a:off x="1445058" y="2361300"/>
              <a:ext cx="38326" cy="18568"/>
            </a:xfrm>
            <a:custGeom>
              <a:avLst/>
              <a:gdLst/>
              <a:ahLst/>
              <a:cxnLst/>
              <a:rect l="l" t="t" r="r" b="b"/>
              <a:pathLst>
                <a:path w="966" h="468" extrusionOk="0">
                  <a:moveTo>
                    <a:pt x="508" y="1"/>
                  </a:moveTo>
                  <a:cubicBezTo>
                    <a:pt x="336" y="1"/>
                    <a:pt x="166" y="97"/>
                    <a:pt x="83" y="250"/>
                  </a:cubicBezTo>
                  <a:cubicBezTo>
                    <a:pt x="49" y="307"/>
                    <a:pt x="1" y="395"/>
                    <a:pt x="67" y="450"/>
                  </a:cubicBezTo>
                  <a:cubicBezTo>
                    <a:pt x="82" y="462"/>
                    <a:pt x="99" y="468"/>
                    <a:pt x="117" y="468"/>
                  </a:cubicBezTo>
                  <a:cubicBezTo>
                    <a:pt x="146" y="468"/>
                    <a:pt x="175" y="452"/>
                    <a:pt x="190" y="424"/>
                  </a:cubicBezTo>
                  <a:cubicBezTo>
                    <a:pt x="201" y="397"/>
                    <a:pt x="211" y="369"/>
                    <a:pt x="228" y="345"/>
                  </a:cubicBezTo>
                  <a:cubicBezTo>
                    <a:pt x="284" y="245"/>
                    <a:pt x="398" y="182"/>
                    <a:pt x="511" y="182"/>
                  </a:cubicBezTo>
                  <a:cubicBezTo>
                    <a:pt x="542" y="182"/>
                    <a:pt x="572" y="186"/>
                    <a:pt x="601" y="196"/>
                  </a:cubicBezTo>
                  <a:cubicBezTo>
                    <a:pt x="657" y="218"/>
                    <a:pt x="705" y="253"/>
                    <a:pt x="755" y="288"/>
                  </a:cubicBezTo>
                  <a:cubicBezTo>
                    <a:pt x="790" y="316"/>
                    <a:pt x="835" y="354"/>
                    <a:pt x="877" y="354"/>
                  </a:cubicBezTo>
                  <a:cubicBezTo>
                    <a:pt x="898" y="354"/>
                    <a:pt x="919" y="344"/>
                    <a:pt x="937" y="319"/>
                  </a:cubicBezTo>
                  <a:cubicBezTo>
                    <a:pt x="965" y="282"/>
                    <a:pt x="961" y="223"/>
                    <a:pt x="922" y="195"/>
                  </a:cubicBezTo>
                  <a:cubicBezTo>
                    <a:pt x="832" y="128"/>
                    <a:pt x="742" y="53"/>
                    <a:pt x="635" y="19"/>
                  </a:cubicBezTo>
                  <a:cubicBezTo>
                    <a:pt x="593" y="7"/>
                    <a:pt x="551"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a:off x="1438829" y="2434065"/>
              <a:ext cx="74906" cy="33089"/>
            </a:xfrm>
            <a:custGeom>
              <a:avLst/>
              <a:gdLst/>
              <a:ahLst/>
              <a:cxnLst/>
              <a:rect l="l" t="t" r="r" b="b"/>
              <a:pathLst>
                <a:path w="1888" h="834" extrusionOk="0">
                  <a:moveTo>
                    <a:pt x="1784" y="1"/>
                  </a:moveTo>
                  <a:cubicBezTo>
                    <a:pt x="1755" y="1"/>
                    <a:pt x="1726" y="17"/>
                    <a:pt x="1710" y="55"/>
                  </a:cubicBezTo>
                  <a:cubicBezTo>
                    <a:pt x="1678" y="155"/>
                    <a:pt x="1629" y="250"/>
                    <a:pt x="1562" y="331"/>
                  </a:cubicBezTo>
                  <a:cubicBezTo>
                    <a:pt x="1395" y="538"/>
                    <a:pt x="1162" y="655"/>
                    <a:pt x="909" y="655"/>
                  </a:cubicBezTo>
                  <a:cubicBezTo>
                    <a:pt x="841" y="655"/>
                    <a:pt x="772" y="647"/>
                    <a:pt x="702" y="630"/>
                  </a:cubicBezTo>
                  <a:cubicBezTo>
                    <a:pt x="511" y="578"/>
                    <a:pt x="285" y="518"/>
                    <a:pt x="178" y="336"/>
                  </a:cubicBezTo>
                  <a:cubicBezTo>
                    <a:pt x="163" y="313"/>
                    <a:pt x="138" y="303"/>
                    <a:pt x="113" y="303"/>
                  </a:cubicBezTo>
                  <a:cubicBezTo>
                    <a:pt x="80" y="303"/>
                    <a:pt x="47" y="321"/>
                    <a:pt x="35" y="356"/>
                  </a:cubicBezTo>
                  <a:cubicBezTo>
                    <a:pt x="1" y="513"/>
                    <a:pt x="254" y="661"/>
                    <a:pt x="377" y="713"/>
                  </a:cubicBezTo>
                  <a:cubicBezTo>
                    <a:pt x="545" y="786"/>
                    <a:pt x="734" y="834"/>
                    <a:pt x="919" y="834"/>
                  </a:cubicBezTo>
                  <a:cubicBezTo>
                    <a:pt x="1057" y="834"/>
                    <a:pt x="1194" y="807"/>
                    <a:pt x="1320" y="744"/>
                  </a:cubicBezTo>
                  <a:cubicBezTo>
                    <a:pt x="1570" y="615"/>
                    <a:pt x="1777" y="394"/>
                    <a:pt x="1862" y="123"/>
                  </a:cubicBezTo>
                  <a:cubicBezTo>
                    <a:pt x="1888" y="54"/>
                    <a:pt x="1836" y="1"/>
                    <a:pt x="1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a:off x="1654625" y="2332575"/>
              <a:ext cx="34993" cy="18885"/>
            </a:xfrm>
            <a:custGeom>
              <a:avLst/>
              <a:gdLst/>
              <a:ahLst/>
              <a:cxnLst/>
              <a:rect l="l" t="t" r="r" b="b"/>
              <a:pathLst>
                <a:path w="882" h="476" extrusionOk="0">
                  <a:moveTo>
                    <a:pt x="372" y="234"/>
                  </a:moveTo>
                  <a:cubicBezTo>
                    <a:pt x="378" y="242"/>
                    <a:pt x="387" y="250"/>
                    <a:pt x="397" y="257"/>
                  </a:cubicBezTo>
                  <a:cubicBezTo>
                    <a:pt x="411" y="267"/>
                    <a:pt x="427" y="276"/>
                    <a:pt x="442" y="283"/>
                  </a:cubicBezTo>
                  <a:cubicBezTo>
                    <a:pt x="443" y="287"/>
                    <a:pt x="444" y="290"/>
                    <a:pt x="445" y="294"/>
                  </a:cubicBezTo>
                  <a:cubicBezTo>
                    <a:pt x="397" y="289"/>
                    <a:pt x="346" y="283"/>
                    <a:pt x="303" y="257"/>
                  </a:cubicBezTo>
                  <a:cubicBezTo>
                    <a:pt x="324" y="245"/>
                    <a:pt x="348" y="240"/>
                    <a:pt x="372" y="234"/>
                  </a:cubicBezTo>
                  <a:close/>
                  <a:moveTo>
                    <a:pt x="511" y="1"/>
                  </a:moveTo>
                  <a:cubicBezTo>
                    <a:pt x="463" y="1"/>
                    <a:pt x="416" y="14"/>
                    <a:pt x="376" y="48"/>
                  </a:cubicBezTo>
                  <a:cubicBezTo>
                    <a:pt x="1" y="103"/>
                    <a:pt x="60" y="453"/>
                    <a:pt x="414" y="470"/>
                  </a:cubicBezTo>
                  <a:lnTo>
                    <a:pt x="414" y="472"/>
                  </a:lnTo>
                  <a:cubicBezTo>
                    <a:pt x="445" y="474"/>
                    <a:pt x="476" y="476"/>
                    <a:pt x="506" y="476"/>
                  </a:cubicBezTo>
                  <a:cubicBezTo>
                    <a:pt x="558" y="476"/>
                    <a:pt x="610" y="470"/>
                    <a:pt x="658" y="450"/>
                  </a:cubicBezTo>
                  <a:cubicBezTo>
                    <a:pt x="808" y="389"/>
                    <a:pt x="882" y="204"/>
                    <a:pt x="745" y="87"/>
                  </a:cubicBezTo>
                  <a:cubicBezTo>
                    <a:pt x="681" y="40"/>
                    <a:pt x="59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a:off x="1232079" y="2332813"/>
              <a:ext cx="27614" cy="18766"/>
            </a:xfrm>
            <a:custGeom>
              <a:avLst/>
              <a:gdLst/>
              <a:ahLst/>
              <a:cxnLst/>
              <a:rect l="l" t="t" r="r" b="b"/>
              <a:pathLst>
                <a:path w="696" h="473" extrusionOk="0">
                  <a:moveTo>
                    <a:pt x="201" y="212"/>
                  </a:moveTo>
                  <a:cubicBezTo>
                    <a:pt x="201" y="215"/>
                    <a:pt x="202" y="219"/>
                    <a:pt x="204" y="222"/>
                  </a:cubicBezTo>
                  <a:cubicBezTo>
                    <a:pt x="202" y="221"/>
                    <a:pt x="201" y="221"/>
                    <a:pt x="200" y="220"/>
                  </a:cubicBezTo>
                  <a:cubicBezTo>
                    <a:pt x="198" y="217"/>
                    <a:pt x="194" y="215"/>
                    <a:pt x="191" y="213"/>
                  </a:cubicBezTo>
                  <a:lnTo>
                    <a:pt x="192" y="213"/>
                  </a:lnTo>
                  <a:cubicBezTo>
                    <a:pt x="194" y="213"/>
                    <a:pt x="198" y="212"/>
                    <a:pt x="201" y="212"/>
                  </a:cubicBezTo>
                  <a:close/>
                  <a:moveTo>
                    <a:pt x="337" y="0"/>
                  </a:moveTo>
                  <a:cubicBezTo>
                    <a:pt x="305" y="0"/>
                    <a:pt x="272" y="9"/>
                    <a:pt x="245" y="30"/>
                  </a:cubicBezTo>
                  <a:cubicBezTo>
                    <a:pt x="236" y="29"/>
                    <a:pt x="227" y="29"/>
                    <a:pt x="217" y="29"/>
                  </a:cubicBezTo>
                  <a:cubicBezTo>
                    <a:pt x="114" y="29"/>
                    <a:pt x="0" y="93"/>
                    <a:pt x="1" y="206"/>
                  </a:cubicBezTo>
                  <a:cubicBezTo>
                    <a:pt x="16" y="371"/>
                    <a:pt x="215" y="440"/>
                    <a:pt x="355" y="469"/>
                  </a:cubicBezTo>
                  <a:lnTo>
                    <a:pt x="356" y="469"/>
                  </a:lnTo>
                  <a:cubicBezTo>
                    <a:pt x="372" y="471"/>
                    <a:pt x="389" y="473"/>
                    <a:pt x="405" y="473"/>
                  </a:cubicBezTo>
                  <a:cubicBezTo>
                    <a:pt x="497" y="473"/>
                    <a:pt x="591" y="436"/>
                    <a:pt x="627" y="346"/>
                  </a:cubicBezTo>
                  <a:cubicBezTo>
                    <a:pt x="682" y="297"/>
                    <a:pt x="695" y="216"/>
                    <a:pt x="668" y="152"/>
                  </a:cubicBezTo>
                  <a:cubicBezTo>
                    <a:pt x="631" y="68"/>
                    <a:pt x="534" y="22"/>
                    <a:pt x="445" y="22"/>
                  </a:cubicBezTo>
                  <a:cubicBezTo>
                    <a:pt x="440" y="22"/>
                    <a:pt x="435" y="22"/>
                    <a:pt x="430" y="22"/>
                  </a:cubicBezTo>
                  <a:cubicBezTo>
                    <a:pt x="402" y="9"/>
                    <a:pt x="369"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a:off x="1645618" y="2195575"/>
              <a:ext cx="36660" cy="16663"/>
            </a:xfrm>
            <a:custGeom>
              <a:avLst/>
              <a:gdLst/>
              <a:ahLst/>
              <a:cxnLst/>
              <a:rect l="l" t="t" r="r" b="b"/>
              <a:pathLst>
                <a:path w="924" h="420" extrusionOk="0">
                  <a:moveTo>
                    <a:pt x="420" y="0"/>
                  </a:moveTo>
                  <a:cubicBezTo>
                    <a:pt x="290" y="0"/>
                    <a:pt x="160" y="50"/>
                    <a:pt x="78" y="153"/>
                  </a:cubicBezTo>
                  <a:cubicBezTo>
                    <a:pt x="50" y="189"/>
                    <a:pt x="20" y="229"/>
                    <a:pt x="11" y="276"/>
                  </a:cubicBezTo>
                  <a:cubicBezTo>
                    <a:pt x="0" y="329"/>
                    <a:pt x="47" y="376"/>
                    <a:pt x="95" y="376"/>
                  </a:cubicBezTo>
                  <a:cubicBezTo>
                    <a:pt x="112" y="376"/>
                    <a:pt x="129" y="371"/>
                    <a:pt x="144" y="358"/>
                  </a:cubicBezTo>
                  <a:cubicBezTo>
                    <a:pt x="169" y="334"/>
                    <a:pt x="181" y="301"/>
                    <a:pt x="202" y="276"/>
                  </a:cubicBezTo>
                  <a:cubicBezTo>
                    <a:pt x="246" y="221"/>
                    <a:pt x="311" y="189"/>
                    <a:pt x="380" y="183"/>
                  </a:cubicBezTo>
                  <a:cubicBezTo>
                    <a:pt x="395" y="181"/>
                    <a:pt x="410" y="180"/>
                    <a:pt x="424" y="180"/>
                  </a:cubicBezTo>
                  <a:cubicBezTo>
                    <a:pt x="558" y="180"/>
                    <a:pt x="667" y="274"/>
                    <a:pt x="741" y="384"/>
                  </a:cubicBezTo>
                  <a:lnTo>
                    <a:pt x="742" y="384"/>
                  </a:lnTo>
                  <a:cubicBezTo>
                    <a:pt x="761" y="409"/>
                    <a:pt x="785" y="419"/>
                    <a:pt x="807" y="419"/>
                  </a:cubicBezTo>
                  <a:cubicBezTo>
                    <a:pt x="869" y="419"/>
                    <a:pt x="923" y="341"/>
                    <a:pt x="876" y="274"/>
                  </a:cubicBezTo>
                  <a:cubicBezTo>
                    <a:pt x="816" y="190"/>
                    <a:pt x="743" y="113"/>
                    <a:pt x="655" y="58"/>
                  </a:cubicBezTo>
                  <a:cubicBezTo>
                    <a:pt x="585" y="20"/>
                    <a:pt x="502"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a:off x="1245172" y="2207358"/>
              <a:ext cx="42294" cy="21782"/>
            </a:xfrm>
            <a:custGeom>
              <a:avLst/>
              <a:gdLst/>
              <a:ahLst/>
              <a:cxnLst/>
              <a:rect l="l" t="t" r="r" b="b"/>
              <a:pathLst>
                <a:path w="1066" h="549" extrusionOk="0">
                  <a:moveTo>
                    <a:pt x="601" y="0"/>
                  </a:moveTo>
                  <a:cubicBezTo>
                    <a:pt x="539" y="0"/>
                    <a:pt x="477" y="13"/>
                    <a:pt x="421" y="39"/>
                  </a:cubicBezTo>
                  <a:cubicBezTo>
                    <a:pt x="320" y="87"/>
                    <a:pt x="226" y="155"/>
                    <a:pt x="161" y="248"/>
                  </a:cubicBezTo>
                  <a:cubicBezTo>
                    <a:pt x="111" y="327"/>
                    <a:pt x="1" y="506"/>
                    <a:pt x="145" y="548"/>
                  </a:cubicBezTo>
                  <a:cubicBezTo>
                    <a:pt x="149" y="548"/>
                    <a:pt x="152" y="548"/>
                    <a:pt x="156" y="548"/>
                  </a:cubicBezTo>
                  <a:cubicBezTo>
                    <a:pt x="245" y="548"/>
                    <a:pt x="245" y="424"/>
                    <a:pt x="290" y="368"/>
                  </a:cubicBezTo>
                  <a:cubicBezTo>
                    <a:pt x="362" y="268"/>
                    <a:pt x="481" y="181"/>
                    <a:pt x="606" y="181"/>
                  </a:cubicBezTo>
                  <a:cubicBezTo>
                    <a:pt x="633" y="181"/>
                    <a:pt x="661" y="185"/>
                    <a:pt x="688" y="193"/>
                  </a:cubicBezTo>
                  <a:cubicBezTo>
                    <a:pt x="735" y="212"/>
                    <a:pt x="784" y="233"/>
                    <a:pt x="822" y="266"/>
                  </a:cubicBezTo>
                  <a:cubicBezTo>
                    <a:pt x="843" y="294"/>
                    <a:pt x="876" y="315"/>
                    <a:pt x="908" y="315"/>
                  </a:cubicBezTo>
                  <a:cubicBezTo>
                    <a:pt x="928" y="315"/>
                    <a:pt x="947" y="307"/>
                    <a:pt x="964" y="289"/>
                  </a:cubicBezTo>
                  <a:cubicBezTo>
                    <a:pt x="1065" y="156"/>
                    <a:pt x="811" y="43"/>
                    <a:pt x="711" y="13"/>
                  </a:cubicBezTo>
                  <a:cubicBezTo>
                    <a:pt x="675" y="5"/>
                    <a:pt x="638"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a:off x="1611100" y="2377051"/>
              <a:ext cx="205874" cy="184965"/>
            </a:xfrm>
            <a:custGeom>
              <a:avLst/>
              <a:gdLst/>
              <a:ahLst/>
              <a:cxnLst/>
              <a:rect l="l" t="t" r="r" b="b"/>
              <a:pathLst>
                <a:path w="5189" h="4662" extrusionOk="0">
                  <a:moveTo>
                    <a:pt x="2709" y="0"/>
                  </a:moveTo>
                  <a:cubicBezTo>
                    <a:pt x="2657" y="0"/>
                    <a:pt x="2605" y="1"/>
                    <a:pt x="2553" y="3"/>
                  </a:cubicBezTo>
                  <a:cubicBezTo>
                    <a:pt x="2434" y="5"/>
                    <a:pt x="2316" y="10"/>
                    <a:pt x="2198" y="23"/>
                  </a:cubicBezTo>
                  <a:cubicBezTo>
                    <a:pt x="2176" y="25"/>
                    <a:pt x="2157" y="37"/>
                    <a:pt x="2144" y="53"/>
                  </a:cubicBezTo>
                  <a:cubicBezTo>
                    <a:pt x="2128" y="57"/>
                    <a:pt x="2112" y="64"/>
                    <a:pt x="2098" y="72"/>
                  </a:cubicBezTo>
                  <a:cubicBezTo>
                    <a:pt x="2079" y="56"/>
                    <a:pt x="2052" y="51"/>
                    <a:pt x="2025" y="51"/>
                  </a:cubicBezTo>
                  <a:cubicBezTo>
                    <a:pt x="2008" y="51"/>
                    <a:pt x="1989" y="53"/>
                    <a:pt x="1973" y="57"/>
                  </a:cubicBezTo>
                  <a:cubicBezTo>
                    <a:pt x="1883" y="71"/>
                    <a:pt x="1794" y="97"/>
                    <a:pt x="1708" y="127"/>
                  </a:cubicBezTo>
                  <a:cubicBezTo>
                    <a:pt x="1413" y="231"/>
                    <a:pt x="1139" y="390"/>
                    <a:pt x="891" y="578"/>
                  </a:cubicBezTo>
                  <a:cubicBezTo>
                    <a:pt x="579" y="822"/>
                    <a:pt x="330" y="1150"/>
                    <a:pt x="197" y="1524"/>
                  </a:cubicBezTo>
                  <a:cubicBezTo>
                    <a:pt x="22" y="2042"/>
                    <a:pt x="1" y="2613"/>
                    <a:pt x="147" y="3141"/>
                  </a:cubicBezTo>
                  <a:cubicBezTo>
                    <a:pt x="362" y="3795"/>
                    <a:pt x="911" y="4295"/>
                    <a:pt x="1552" y="4526"/>
                  </a:cubicBezTo>
                  <a:cubicBezTo>
                    <a:pt x="1798" y="4618"/>
                    <a:pt x="2058" y="4661"/>
                    <a:pt x="2319" y="4661"/>
                  </a:cubicBezTo>
                  <a:cubicBezTo>
                    <a:pt x="2948" y="4661"/>
                    <a:pt x="3584" y="4410"/>
                    <a:pt x="4039" y="3980"/>
                  </a:cubicBezTo>
                  <a:cubicBezTo>
                    <a:pt x="4847" y="3206"/>
                    <a:pt x="5188" y="1863"/>
                    <a:pt x="4597" y="868"/>
                  </a:cubicBezTo>
                  <a:cubicBezTo>
                    <a:pt x="4187" y="200"/>
                    <a:pt x="3445" y="0"/>
                    <a:pt x="2709" y="0"/>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a:off x="1144713" y="2371854"/>
              <a:ext cx="220315" cy="199169"/>
            </a:xfrm>
            <a:custGeom>
              <a:avLst/>
              <a:gdLst/>
              <a:ahLst/>
              <a:cxnLst/>
              <a:rect l="l" t="t" r="r" b="b"/>
              <a:pathLst>
                <a:path w="5553" h="5020" extrusionOk="0">
                  <a:moveTo>
                    <a:pt x="2760" y="1"/>
                  </a:moveTo>
                  <a:cubicBezTo>
                    <a:pt x="2633" y="1"/>
                    <a:pt x="2505" y="19"/>
                    <a:pt x="2381" y="46"/>
                  </a:cubicBezTo>
                  <a:cubicBezTo>
                    <a:pt x="1618" y="222"/>
                    <a:pt x="926" y="743"/>
                    <a:pt x="583" y="1452"/>
                  </a:cubicBezTo>
                  <a:cubicBezTo>
                    <a:pt x="0" y="2586"/>
                    <a:pt x="526" y="3986"/>
                    <a:pt x="1596" y="4616"/>
                  </a:cubicBezTo>
                  <a:cubicBezTo>
                    <a:pt x="1933" y="4843"/>
                    <a:pt x="2325" y="4996"/>
                    <a:pt x="2734" y="5015"/>
                  </a:cubicBezTo>
                  <a:cubicBezTo>
                    <a:pt x="2780" y="5018"/>
                    <a:pt x="2826" y="5019"/>
                    <a:pt x="2872" y="5019"/>
                  </a:cubicBezTo>
                  <a:cubicBezTo>
                    <a:pt x="3638" y="5019"/>
                    <a:pt x="4406" y="4663"/>
                    <a:pt x="4895" y="4074"/>
                  </a:cubicBezTo>
                  <a:cubicBezTo>
                    <a:pt x="5320" y="3545"/>
                    <a:pt x="5552" y="2833"/>
                    <a:pt x="5428" y="2158"/>
                  </a:cubicBezTo>
                  <a:cubicBezTo>
                    <a:pt x="5288" y="1494"/>
                    <a:pt x="4859" y="919"/>
                    <a:pt x="4310" y="533"/>
                  </a:cubicBezTo>
                  <a:cubicBezTo>
                    <a:pt x="4102" y="384"/>
                    <a:pt x="3876" y="258"/>
                    <a:pt x="3634" y="175"/>
                  </a:cubicBezTo>
                  <a:cubicBezTo>
                    <a:pt x="3466" y="114"/>
                    <a:pt x="3287" y="94"/>
                    <a:pt x="3110" y="66"/>
                  </a:cubicBezTo>
                  <a:cubicBezTo>
                    <a:pt x="3070" y="23"/>
                    <a:pt x="3004" y="27"/>
                    <a:pt x="2951" y="15"/>
                  </a:cubicBezTo>
                  <a:cubicBezTo>
                    <a:pt x="2887" y="5"/>
                    <a:pt x="2824" y="1"/>
                    <a:pt x="2760" y="1"/>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a:off x="1925371" y="2241043"/>
              <a:ext cx="124500" cy="61536"/>
            </a:xfrm>
            <a:custGeom>
              <a:avLst/>
              <a:gdLst/>
              <a:ahLst/>
              <a:cxnLst/>
              <a:rect l="l" t="t" r="r" b="b"/>
              <a:pathLst>
                <a:path w="3138" h="1551" extrusionOk="0">
                  <a:moveTo>
                    <a:pt x="3018" y="0"/>
                  </a:moveTo>
                  <a:cubicBezTo>
                    <a:pt x="3008" y="0"/>
                    <a:pt x="2997" y="2"/>
                    <a:pt x="2986" y="7"/>
                  </a:cubicBezTo>
                  <a:cubicBezTo>
                    <a:pt x="2728" y="112"/>
                    <a:pt x="2472" y="224"/>
                    <a:pt x="2215" y="333"/>
                  </a:cubicBezTo>
                  <a:cubicBezTo>
                    <a:pt x="1615" y="588"/>
                    <a:pt x="1021" y="861"/>
                    <a:pt x="442" y="1160"/>
                  </a:cubicBezTo>
                  <a:cubicBezTo>
                    <a:pt x="320" y="1221"/>
                    <a:pt x="204" y="1289"/>
                    <a:pt x="88" y="1358"/>
                  </a:cubicBezTo>
                  <a:cubicBezTo>
                    <a:pt x="51" y="1380"/>
                    <a:pt x="7" y="1402"/>
                    <a:pt x="4" y="1451"/>
                  </a:cubicBezTo>
                  <a:cubicBezTo>
                    <a:pt x="0" y="1485"/>
                    <a:pt x="13" y="1520"/>
                    <a:pt x="44" y="1538"/>
                  </a:cubicBezTo>
                  <a:cubicBezTo>
                    <a:pt x="57" y="1547"/>
                    <a:pt x="70" y="1551"/>
                    <a:pt x="83" y="1551"/>
                  </a:cubicBezTo>
                  <a:cubicBezTo>
                    <a:pt x="115" y="1551"/>
                    <a:pt x="146" y="1530"/>
                    <a:pt x="174" y="1514"/>
                  </a:cubicBezTo>
                  <a:cubicBezTo>
                    <a:pt x="276" y="1454"/>
                    <a:pt x="379" y="1395"/>
                    <a:pt x="483" y="1339"/>
                  </a:cubicBezTo>
                  <a:cubicBezTo>
                    <a:pt x="1316" y="901"/>
                    <a:pt x="2183" y="531"/>
                    <a:pt x="3050" y="169"/>
                  </a:cubicBezTo>
                  <a:cubicBezTo>
                    <a:pt x="3137" y="130"/>
                    <a:pt x="3099"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1928109" y="2274926"/>
              <a:ext cx="65583" cy="87285"/>
            </a:xfrm>
            <a:custGeom>
              <a:avLst/>
              <a:gdLst/>
              <a:ahLst/>
              <a:cxnLst/>
              <a:rect l="l" t="t" r="r" b="b"/>
              <a:pathLst>
                <a:path w="1653" h="2200" extrusionOk="0">
                  <a:moveTo>
                    <a:pt x="1184" y="1"/>
                  </a:moveTo>
                  <a:cubicBezTo>
                    <a:pt x="1162" y="1"/>
                    <a:pt x="1139" y="11"/>
                    <a:pt x="1115" y="35"/>
                  </a:cubicBezTo>
                  <a:cubicBezTo>
                    <a:pt x="1092" y="67"/>
                    <a:pt x="1092" y="112"/>
                    <a:pt x="1115" y="143"/>
                  </a:cubicBezTo>
                  <a:cubicBezTo>
                    <a:pt x="1138" y="166"/>
                    <a:pt x="1162" y="188"/>
                    <a:pt x="1179" y="217"/>
                  </a:cubicBezTo>
                  <a:cubicBezTo>
                    <a:pt x="1241" y="318"/>
                    <a:pt x="1274" y="434"/>
                    <a:pt x="1300" y="548"/>
                  </a:cubicBezTo>
                  <a:cubicBezTo>
                    <a:pt x="1419" y="1069"/>
                    <a:pt x="1193" y="1511"/>
                    <a:pt x="720" y="1751"/>
                  </a:cubicBezTo>
                  <a:cubicBezTo>
                    <a:pt x="542" y="1844"/>
                    <a:pt x="359" y="1926"/>
                    <a:pt x="172" y="1997"/>
                  </a:cubicBezTo>
                  <a:cubicBezTo>
                    <a:pt x="101" y="2023"/>
                    <a:pt x="1" y="2038"/>
                    <a:pt x="23" y="2137"/>
                  </a:cubicBezTo>
                  <a:cubicBezTo>
                    <a:pt x="38" y="2184"/>
                    <a:pt x="67" y="2199"/>
                    <a:pt x="101" y="2199"/>
                  </a:cubicBezTo>
                  <a:cubicBezTo>
                    <a:pt x="130" y="2199"/>
                    <a:pt x="163" y="2188"/>
                    <a:pt x="194" y="2175"/>
                  </a:cubicBezTo>
                  <a:cubicBezTo>
                    <a:pt x="373" y="2108"/>
                    <a:pt x="549" y="2031"/>
                    <a:pt x="721" y="1948"/>
                  </a:cubicBezTo>
                  <a:cubicBezTo>
                    <a:pt x="1389" y="1641"/>
                    <a:pt x="1652" y="1010"/>
                    <a:pt x="1414" y="317"/>
                  </a:cubicBezTo>
                  <a:cubicBezTo>
                    <a:pt x="1386" y="236"/>
                    <a:pt x="1292"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888130" y="2270323"/>
              <a:ext cx="164215" cy="46539"/>
            </a:xfrm>
            <a:custGeom>
              <a:avLst/>
              <a:gdLst/>
              <a:ahLst/>
              <a:cxnLst/>
              <a:rect l="l" t="t" r="r" b="b"/>
              <a:pathLst>
                <a:path w="4139" h="1173" extrusionOk="0">
                  <a:moveTo>
                    <a:pt x="110" y="0"/>
                  </a:moveTo>
                  <a:cubicBezTo>
                    <a:pt x="61" y="0"/>
                    <a:pt x="20" y="20"/>
                    <a:pt x="11" y="78"/>
                  </a:cubicBezTo>
                  <a:cubicBezTo>
                    <a:pt x="0" y="192"/>
                    <a:pt x="127" y="183"/>
                    <a:pt x="207" y="190"/>
                  </a:cubicBezTo>
                  <a:cubicBezTo>
                    <a:pt x="310" y="199"/>
                    <a:pt x="413" y="209"/>
                    <a:pt x="514" y="224"/>
                  </a:cubicBezTo>
                  <a:cubicBezTo>
                    <a:pt x="765" y="259"/>
                    <a:pt x="1013" y="310"/>
                    <a:pt x="1259" y="364"/>
                  </a:cubicBezTo>
                  <a:cubicBezTo>
                    <a:pt x="2186" y="578"/>
                    <a:pt x="3099" y="862"/>
                    <a:pt x="3999" y="1165"/>
                  </a:cubicBezTo>
                  <a:cubicBezTo>
                    <a:pt x="4011" y="1170"/>
                    <a:pt x="4022" y="1172"/>
                    <a:pt x="4032" y="1172"/>
                  </a:cubicBezTo>
                  <a:cubicBezTo>
                    <a:pt x="4107" y="1172"/>
                    <a:pt x="4139" y="1049"/>
                    <a:pt x="4059" y="1015"/>
                  </a:cubicBezTo>
                  <a:cubicBezTo>
                    <a:pt x="3794" y="917"/>
                    <a:pt x="3521" y="835"/>
                    <a:pt x="3251" y="751"/>
                  </a:cubicBezTo>
                  <a:cubicBezTo>
                    <a:pt x="2328" y="467"/>
                    <a:pt x="1403" y="165"/>
                    <a:pt x="444" y="34"/>
                  </a:cubicBezTo>
                  <a:cubicBezTo>
                    <a:pt x="344" y="21"/>
                    <a:pt x="246" y="9"/>
                    <a:pt x="146" y="4"/>
                  </a:cubicBezTo>
                  <a:cubicBezTo>
                    <a:pt x="134" y="2"/>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945541" y="2286075"/>
              <a:ext cx="65146" cy="99227"/>
            </a:xfrm>
            <a:custGeom>
              <a:avLst/>
              <a:gdLst/>
              <a:ahLst/>
              <a:cxnLst/>
              <a:rect l="l" t="t" r="r" b="b"/>
              <a:pathLst>
                <a:path w="1642" h="2501" extrusionOk="0">
                  <a:moveTo>
                    <a:pt x="538" y="0"/>
                  </a:moveTo>
                  <a:cubicBezTo>
                    <a:pt x="480" y="0"/>
                    <a:pt x="420" y="63"/>
                    <a:pt x="386" y="108"/>
                  </a:cubicBezTo>
                  <a:cubicBezTo>
                    <a:pt x="143" y="415"/>
                    <a:pt x="85" y="842"/>
                    <a:pt x="184" y="1214"/>
                  </a:cubicBezTo>
                  <a:cubicBezTo>
                    <a:pt x="357" y="1813"/>
                    <a:pt x="976" y="2212"/>
                    <a:pt x="1498" y="2492"/>
                  </a:cubicBezTo>
                  <a:lnTo>
                    <a:pt x="1498" y="2494"/>
                  </a:lnTo>
                  <a:cubicBezTo>
                    <a:pt x="1509" y="2498"/>
                    <a:pt x="1520" y="2500"/>
                    <a:pt x="1530" y="2500"/>
                  </a:cubicBezTo>
                  <a:cubicBezTo>
                    <a:pt x="1608" y="2500"/>
                    <a:pt x="1641" y="2377"/>
                    <a:pt x="1559" y="2338"/>
                  </a:cubicBezTo>
                  <a:cubicBezTo>
                    <a:pt x="832" y="1957"/>
                    <a:pt x="0" y="1315"/>
                    <a:pt x="410" y="394"/>
                  </a:cubicBezTo>
                  <a:cubicBezTo>
                    <a:pt x="448" y="317"/>
                    <a:pt x="493" y="243"/>
                    <a:pt x="556" y="183"/>
                  </a:cubicBezTo>
                  <a:cubicBezTo>
                    <a:pt x="617" y="152"/>
                    <a:pt x="647" y="86"/>
                    <a:pt x="597" y="27"/>
                  </a:cubicBezTo>
                  <a:cubicBezTo>
                    <a:pt x="578" y="8"/>
                    <a:pt x="558"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1671606" y="2690092"/>
              <a:ext cx="977433" cy="1391323"/>
            </a:xfrm>
            <a:custGeom>
              <a:avLst/>
              <a:gdLst/>
              <a:ahLst/>
              <a:cxnLst/>
              <a:rect l="l" t="t" r="r" b="b"/>
              <a:pathLst>
                <a:path w="24636" h="35068" extrusionOk="0">
                  <a:moveTo>
                    <a:pt x="2450" y="1"/>
                  </a:moveTo>
                  <a:cubicBezTo>
                    <a:pt x="2396" y="1"/>
                    <a:pt x="2343" y="3"/>
                    <a:pt x="2289" y="7"/>
                  </a:cubicBezTo>
                  <a:cubicBezTo>
                    <a:pt x="2094" y="16"/>
                    <a:pt x="1897" y="33"/>
                    <a:pt x="1716" y="111"/>
                  </a:cubicBezTo>
                  <a:cubicBezTo>
                    <a:pt x="1617" y="148"/>
                    <a:pt x="1515" y="183"/>
                    <a:pt x="1431" y="249"/>
                  </a:cubicBezTo>
                  <a:cubicBezTo>
                    <a:pt x="1366" y="309"/>
                    <a:pt x="1315" y="380"/>
                    <a:pt x="1250" y="440"/>
                  </a:cubicBezTo>
                  <a:cubicBezTo>
                    <a:pt x="1231" y="456"/>
                    <a:pt x="1213" y="463"/>
                    <a:pt x="1195" y="463"/>
                  </a:cubicBezTo>
                  <a:cubicBezTo>
                    <a:pt x="1190" y="463"/>
                    <a:pt x="1185" y="462"/>
                    <a:pt x="1180" y="461"/>
                  </a:cubicBezTo>
                  <a:cubicBezTo>
                    <a:pt x="1088" y="543"/>
                    <a:pt x="1000" y="632"/>
                    <a:pt x="915" y="722"/>
                  </a:cubicBezTo>
                  <a:cubicBezTo>
                    <a:pt x="778" y="877"/>
                    <a:pt x="640" y="1040"/>
                    <a:pt x="566" y="1236"/>
                  </a:cubicBezTo>
                  <a:cubicBezTo>
                    <a:pt x="537" y="1320"/>
                    <a:pt x="523" y="1407"/>
                    <a:pt x="528" y="1489"/>
                  </a:cubicBezTo>
                  <a:cubicBezTo>
                    <a:pt x="528" y="1490"/>
                    <a:pt x="529" y="1490"/>
                    <a:pt x="529" y="1490"/>
                  </a:cubicBezTo>
                  <a:cubicBezTo>
                    <a:pt x="546" y="1543"/>
                    <a:pt x="564" y="1595"/>
                    <a:pt x="580" y="1648"/>
                  </a:cubicBezTo>
                  <a:cubicBezTo>
                    <a:pt x="645" y="1834"/>
                    <a:pt x="701" y="2022"/>
                    <a:pt x="750" y="2213"/>
                  </a:cubicBezTo>
                  <a:cubicBezTo>
                    <a:pt x="751" y="2212"/>
                    <a:pt x="752" y="2211"/>
                    <a:pt x="754" y="2209"/>
                  </a:cubicBezTo>
                  <a:cubicBezTo>
                    <a:pt x="807" y="2174"/>
                    <a:pt x="854" y="2127"/>
                    <a:pt x="897" y="2080"/>
                  </a:cubicBezTo>
                  <a:cubicBezTo>
                    <a:pt x="900" y="2079"/>
                    <a:pt x="902" y="2078"/>
                    <a:pt x="904" y="2077"/>
                  </a:cubicBezTo>
                  <a:cubicBezTo>
                    <a:pt x="912" y="2072"/>
                    <a:pt x="919" y="2069"/>
                    <a:pt x="927" y="2064"/>
                  </a:cubicBezTo>
                  <a:cubicBezTo>
                    <a:pt x="933" y="2060"/>
                    <a:pt x="940" y="2057"/>
                    <a:pt x="947" y="2052"/>
                  </a:cubicBezTo>
                  <a:cubicBezTo>
                    <a:pt x="948" y="2051"/>
                    <a:pt x="949" y="2051"/>
                    <a:pt x="952" y="2050"/>
                  </a:cubicBezTo>
                  <a:cubicBezTo>
                    <a:pt x="956" y="2047"/>
                    <a:pt x="962" y="2043"/>
                    <a:pt x="967" y="2040"/>
                  </a:cubicBezTo>
                  <a:cubicBezTo>
                    <a:pt x="976" y="2034"/>
                    <a:pt x="984" y="2027"/>
                    <a:pt x="993" y="2021"/>
                  </a:cubicBezTo>
                  <a:cubicBezTo>
                    <a:pt x="999" y="2017"/>
                    <a:pt x="1006" y="2012"/>
                    <a:pt x="1012" y="2007"/>
                  </a:cubicBezTo>
                  <a:cubicBezTo>
                    <a:pt x="1018" y="2002"/>
                    <a:pt x="1024" y="1996"/>
                    <a:pt x="1031" y="1991"/>
                  </a:cubicBezTo>
                  <a:cubicBezTo>
                    <a:pt x="1044" y="1980"/>
                    <a:pt x="1057" y="1969"/>
                    <a:pt x="1069" y="1958"/>
                  </a:cubicBezTo>
                  <a:cubicBezTo>
                    <a:pt x="1084" y="1944"/>
                    <a:pt x="1099" y="1930"/>
                    <a:pt x="1113" y="1917"/>
                  </a:cubicBezTo>
                  <a:cubicBezTo>
                    <a:pt x="1140" y="1891"/>
                    <a:pt x="1165" y="1863"/>
                    <a:pt x="1192" y="1835"/>
                  </a:cubicBezTo>
                  <a:cubicBezTo>
                    <a:pt x="1240" y="1797"/>
                    <a:pt x="1291" y="1759"/>
                    <a:pt x="1342" y="1722"/>
                  </a:cubicBezTo>
                  <a:cubicBezTo>
                    <a:pt x="1507" y="1601"/>
                    <a:pt x="1679" y="1485"/>
                    <a:pt x="1869" y="1407"/>
                  </a:cubicBezTo>
                  <a:cubicBezTo>
                    <a:pt x="1887" y="1396"/>
                    <a:pt x="1905" y="1392"/>
                    <a:pt x="1923" y="1392"/>
                  </a:cubicBezTo>
                  <a:cubicBezTo>
                    <a:pt x="1980" y="1392"/>
                    <a:pt x="2027" y="1440"/>
                    <a:pt x="2011" y="1507"/>
                  </a:cubicBezTo>
                  <a:cubicBezTo>
                    <a:pt x="2000" y="1545"/>
                    <a:pt x="1963" y="1563"/>
                    <a:pt x="1929" y="1575"/>
                  </a:cubicBezTo>
                  <a:cubicBezTo>
                    <a:pt x="1841" y="1612"/>
                    <a:pt x="1760" y="1662"/>
                    <a:pt x="1678" y="1709"/>
                  </a:cubicBezTo>
                  <a:cubicBezTo>
                    <a:pt x="1507" y="1819"/>
                    <a:pt x="1345" y="1939"/>
                    <a:pt x="1187" y="2066"/>
                  </a:cubicBezTo>
                  <a:cubicBezTo>
                    <a:pt x="1180" y="2104"/>
                    <a:pt x="1148" y="2130"/>
                    <a:pt x="1113" y="2130"/>
                  </a:cubicBezTo>
                  <a:lnTo>
                    <a:pt x="1109" y="2130"/>
                  </a:lnTo>
                  <a:cubicBezTo>
                    <a:pt x="959" y="2254"/>
                    <a:pt x="811" y="2384"/>
                    <a:pt x="666" y="2514"/>
                  </a:cubicBezTo>
                  <a:cubicBezTo>
                    <a:pt x="457" y="2718"/>
                    <a:pt x="210" y="2912"/>
                    <a:pt x="95" y="3186"/>
                  </a:cubicBezTo>
                  <a:cubicBezTo>
                    <a:pt x="0" y="3480"/>
                    <a:pt x="43" y="3816"/>
                    <a:pt x="211" y="4077"/>
                  </a:cubicBezTo>
                  <a:lnTo>
                    <a:pt x="215" y="4073"/>
                  </a:lnTo>
                  <a:cubicBezTo>
                    <a:pt x="454" y="3778"/>
                    <a:pt x="717" y="3500"/>
                    <a:pt x="983" y="3228"/>
                  </a:cubicBezTo>
                  <a:cubicBezTo>
                    <a:pt x="1104" y="3110"/>
                    <a:pt x="1232" y="3002"/>
                    <a:pt x="1365" y="2899"/>
                  </a:cubicBezTo>
                  <a:cubicBezTo>
                    <a:pt x="1405" y="2867"/>
                    <a:pt x="1457" y="2824"/>
                    <a:pt x="1504" y="2824"/>
                  </a:cubicBezTo>
                  <a:cubicBezTo>
                    <a:pt x="1530" y="2824"/>
                    <a:pt x="1555" y="2837"/>
                    <a:pt x="1575" y="2872"/>
                  </a:cubicBezTo>
                  <a:cubicBezTo>
                    <a:pt x="1603" y="2923"/>
                    <a:pt x="1572" y="2978"/>
                    <a:pt x="1524" y="3003"/>
                  </a:cubicBezTo>
                  <a:cubicBezTo>
                    <a:pt x="1460" y="3052"/>
                    <a:pt x="1397" y="3103"/>
                    <a:pt x="1335" y="3153"/>
                  </a:cubicBezTo>
                  <a:cubicBezTo>
                    <a:pt x="1186" y="3276"/>
                    <a:pt x="1048" y="3412"/>
                    <a:pt x="916" y="3552"/>
                  </a:cubicBezTo>
                  <a:cubicBezTo>
                    <a:pt x="729" y="3757"/>
                    <a:pt x="532" y="3954"/>
                    <a:pt x="359" y="4171"/>
                  </a:cubicBezTo>
                  <a:cubicBezTo>
                    <a:pt x="351" y="4189"/>
                    <a:pt x="340" y="4204"/>
                    <a:pt x="326" y="4216"/>
                  </a:cubicBezTo>
                  <a:cubicBezTo>
                    <a:pt x="320" y="4222"/>
                    <a:pt x="315" y="4229"/>
                    <a:pt x="310" y="4236"/>
                  </a:cubicBezTo>
                  <a:cubicBezTo>
                    <a:pt x="311" y="4257"/>
                    <a:pt x="305" y="4279"/>
                    <a:pt x="287" y="4296"/>
                  </a:cubicBezTo>
                  <a:cubicBezTo>
                    <a:pt x="275" y="4304"/>
                    <a:pt x="265" y="4310"/>
                    <a:pt x="255" y="4313"/>
                  </a:cubicBezTo>
                  <a:cubicBezTo>
                    <a:pt x="133" y="4489"/>
                    <a:pt x="9" y="4677"/>
                    <a:pt x="17" y="4897"/>
                  </a:cubicBezTo>
                  <a:cubicBezTo>
                    <a:pt x="23" y="5087"/>
                    <a:pt x="73" y="5271"/>
                    <a:pt x="139" y="5449"/>
                  </a:cubicBezTo>
                  <a:cubicBezTo>
                    <a:pt x="154" y="5423"/>
                    <a:pt x="170" y="5398"/>
                    <a:pt x="187" y="5374"/>
                  </a:cubicBezTo>
                  <a:cubicBezTo>
                    <a:pt x="429" y="5042"/>
                    <a:pt x="737" y="4763"/>
                    <a:pt x="1057" y="4507"/>
                  </a:cubicBezTo>
                  <a:cubicBezTo>
                    <a:pt x="1115" y="4467"/>
                    <a:pt x="1251" y="4362"/>
                    <a:pt x="1347" y="4362"/>
                  </a:cubicBezTo>
                  <a:cubicBezTo>
                    <a:pt x="1381" y="4362"/>
                    <a:pt x="1410" y="4375"/>
                    <a:pt x="1429" y="4409"/>
                  </a:cubicBezTo>
                  <a:cubicBezTo>
                    <a:pt x="1448" y="4447"/>
                    <a:pt x="1440" y="4496"/>
                    <a:pt x="1406" y="4521"/>
                  </a:cubicBezTo>
                  <a:cubicBezTo>
                    <a:pt x="1284" y="4562"/>
                    <a:pt x="1179" y="4636"/>
                    <a:pt x="1081" y="4716"/>
                  </a:cubicBezTo>
                  <a:cubicBezTo>
                    <a:pt x="886" y="4882"/>
                    <a:pt x="678" y="5071"/>
                    <a:pt x="501" y="5264"/>
                  </a:cubicBezTo>
                  <a:cubicBezTo>
                    <a:pt x="278" y="5509"/>
                    <a:pt x="153" y="5699"/>
                    <a:pt x="248" y="6039"/>
                  </a:cubicBezTo>
                  <a:cubicBezTo>
                    <a:pt x="327" y="6308"/>
                    <a:pt x="485" y="6546"/>
                    <a:pt x="654" y="6766"/>
                  </a:cubicBezTo>
                  <a:cubicBezTo>
                    <a:pt x="826" y="6994"/>
                    <a:pt x="991" y="7235"/>
                    <a:pt x="1217" y="7413"/>
                  </a:cubicBezTo>
                  <a:cubicBezTo>
                    <a:pt x="1299" y="7478"/>
                    <a:pt x="1399" y="7515"/>
                    <a:pt x="1502" y="7515"/>
                  </a:cubicBezTo>
                  <a:cubicBezTo>
                    <a:pt x="1526" y="7515"/>
                    <a:pt x="1550" y="7513"/>
                    <a:pt x="1574" y="7509"/>
                  </a:cubicBezTo>
                  <a:cubicBezTo>
                    <a:pt x="1779" y="7484"/>
                    <a:pt x="1762" y="7203"/>
                    <a:pt x="1763" y="7047"/>
                  </a:cubicBezTo>
                  <a:cubicBezTo>
                    <a:pt x="1747" y="6753"/>
                    <a:pt x="1639" y="6475"/>
                    <a:pt x="1512" y="6208"/>
                  </a:cubicBezTo>
                  <a:cubicBezTo>
                    <a:pt x="1506" y="6197"/>
                    <a:pt x="1501" y="6186"/>
                    <a:pt x="1496" y="6176"/>
                  </a:cubicBezTo>
                  <a:cubicBezTo>
                    <a:pt x="1491" y="6167"/>
                    <a:pt x="1486" y="6158"/>
                    <a:pt x="1483" y="6148"/>
                  </a:cubicBezTo>
                  <a:cubicBezTo>
                    <a:pt x="1478" y="6139"/>
                    <a:pt x="1474" y="6130"/>
                    <a:pt x="1469" y="6121"/>
                  </a:cubicBezTo>
                  <a:cubicBezTo>
                    <a:pt x="1467" y="6115"/>
                    <a:pt x="1464" y="6109"/>
                    <a:pt x="1462" y="6105"/>
                  </a:cubicBezTo>
                  <a:cubicBezTo>
                    <a:pt x="1457" y="6085"/>
                    <a:pt x="1457" y="6064"/>
                    <a:pt x="1463" y="6046"/>
                  </a:cubicBezTo>
                  <a:cubicBezTo>
                    <a:pt x="1464" y="6041"/>
                    <a:pt x="1466" y="6038"/>
                    <a:pt x="1468" y="6034"/>
                  </a:cubicBezTo>
                  <a:cubicBezTo>
                    <a:pt x="1469" y="6031"/>
                    <a:pt x="1471" y="6027"/>
                    <a:pt x="1472" y="6024"/>
                  </a:cubicBezTo>
                  <a:cubicBezTo>
                    <a:pt x="1478" y="6014"/>
                    <a:pt x="1485" y="6008"/>
                    <a:pt x="1494" y="6001"/>
                  </a:cubicBezTo>
                  <a:cubicBezTo>
                    <a:pt x="1498" y="5998"/>
                    <a:pt x="1501" y="5996"/>
                    <a:pt x="1505" y="5995"/>
                  </a:cubicBezTo>
                  <a:cubicBezTo>
                    <a:pt x="1517" y="5988"/>
                    <a:pt x="1531" y="5985"/>
                    <a:pt x="1544" y="5985"/>
                  </a:cubicBezTo>
                  <a:cubicBezTo>
                    <a:pt x="1578" y="5985"/>
                    <a:pt x="1611" y="6005"/>
                    <a:pt x="1626" y="6036"/>
                  </a:cubicBezTo>
                  <a:cubicBezTo>
                    <a:pt x="1632" y="6048"/>
                    <a:pt x="1638" y="6059"/>
                    <a:pt x="1643" y="6070"/>
                  </a:cubicBezTo>
                  <a:cubicBezTo>
                    <a:pt x="1877" y="6180"/>
                    <a:pt x="2109" y="6295"/>
                    <a:pt x="2319" y="6445"/>
                  </a:cubicBezTo>
                  <a:cubicBezTo>
                    <a:pt x="2695" y="6726"/>
                    <a:pt x="3083" y="7005"/>
                    <a:pt x="3393" y="7361"/>
                  </a:cubicBezTo>
                  <a:cubicBezTo>
                    <a:pt x="3581" y="7578"/>
                    <a:pt x="3700" y="7842"/>
                    <a:pt x="3784" y="8115"/>
                  </a:cubicBezTo>
                  <a:cubicBezTo>
                    <a:pt x="3907" y="8475"/>
                    <a:pt x="4020" y="8839"/>
                    <a:pt x="4133" y="9202"/>
                  </a:cubicBezTo>
                  <a:cubicBezTo>
                    <a:pt x="4389" y="9997"/>
                    <a:pt x="4679" y="10781"/>
                    <a:pt x="4940" y="11575"/>
                  </a:cubicBezTo>
                  <a:cubicBezTo>
                    <a:pt x="5277" y="12604"/>
                    <a:pt x="5616" y="13633"/>
                    <a:pt x="5973" y="14655"/>
                  </a:cubicBezTo>
                  <a:cubicBezTo>
                    <a:pt x="6239" y="15392"/>
                    <a:pt x="6507" y="16129"/>
                    <a:pt x="6749" y="16876"/>
                  </a:cubicBezTo>
                  <a:cubicBezTo>
                    <a:pt x="7311" y="18738"/>
                    <a:pt x="7996" y="20558"/>
                    <a:pt x="8655" y="22386"/>
                  </a:cubicBezTo>
                  <a:cubicBezTo>
                    <a:pt x="9087" y="23564"/>
                    <a:pt x="9544" y="24732"/>
                    <a:pt x="9973" y="25911"/>
                  </a:cubicBezTo>
                  <a:cubicBezTo>
                    <a:pt x="10434" y="27071"/>
                    <a:pt x="10856" y="28245"/>
                    <a:pt x="11335" y="29398"/>
                  </a:cubicBezTo>
                  <a:cubicBezTo>
                    <a:pt x="11807" y="30424"/>
                    <a:pt x="12437" y="31374"/>
                    <a:pt x="13169" y="32233"/>
                  </a:cubicBezTo>
                  <a:cubicBezTo>
                    <a:pt x="13442" y="32555"/>
                    <a:pt x="13717" y="32876"/>
                    <a:pt x="14022" y="33167"/>
                  </a:cubicBezTo>
                  <a:cubicBezTo>
                    <a:pt x="14362" y="33498"/>
                    <a:pt x="14742" y="33788"/>
                    <a:pt x="15125" y="34067"/>
                  </a:cubicBezTo>
                  <a:cubicBezTo>
                    <a:pt x="15799" y="34567"/>
                    <a:pt x="16378" y="34681"/>
                    <a:pt x="17175" y="34848"/>
                  </a:cubicBezTo>
                  <a:cubicBezTo>
                    <a:pt x="17546" y="34934"/>
                    <a:pt x="17917" y="35032"/>
                    <a:pt x="18298" y="35056"/>
                  </a:cubicBezTo>
                  <a:cubicBezTo>
                    <a:pt x="18412" y="35064"/>
                    <a:pt x="18526" y="35067"/>
                    <a:pt x="18640" y="35067"/>
                  </a:cubicBezTo>
                  <a:cubicBezTo>
                    <a:pt x="18835" y="35067"/>
                    <a:pt x="19031" y="35058"/>
                    <a:pt x="19226" y="35050"/>
                  </a:cubicBezTo>
                  <a:cubicBezTo>
                    <a:pt x="19510" y="35035"/>
                    <a:pt x="19797" y="35026"/>
                    <a:pt x="20074" y="34960"/>
                  </a:cubicBezTo>
                  <a:cubicBezTo>
                    <a:pt x="20389" y="34892"/>
                    <a:pt x="20682" y="34758"/>
                    <a:pt x="20976" y="34628"/>
                  </a:cubicBezTo>
                  <a:cubicBezTo>
                    <a:pt x="21535" y="34354"/>
                    <a:pt x="22081" y="34018"/>
                    <a:pt x="22538" y="33590"/>
                  </a:cubicBezTo>
                  <a:cubicBezTo>
                    <a:pt x="22904" y="33236"/>
                    <a:pt x="23180" y="32789"/>
                    <a:pt x="23442" y="32354"/>
                  </a:cubicBezTo>
                  <a:cubicBezTo>
                    <a:pt x="23785" y="31794"/>
                    <a:pt x="24095" y="31205"/>
                    <a:pt x="24244" y="30562"/>
                  </a:cubicBezTo>
                  <a:cubicBezTo>
                    <a:pt x="24393" y="29957"/>
                    <a:pt x="24499" y="29341"/>
                    <a:pt x="24562" y="28721"/>
                  </a:cubicBezTo>
                  <a:cubicBezTo>
                    <a:pt x="24592" y="28286"/>
                    <a:pt x="24602" y="27849"/>
                    <a:pt x="24614" y="27413"/>
                  </a:cubicBezTo>
                  <a:cubicBezTo>
                    <a:pt x="24627" y="27002"/>
                    <a:pt x="24635" y="26589"/>
                    <a:pt x="24617" y="26178"/>
                  </a:cubicBezTo>
                  <a:lnTo>
                    <a:pt x="24615" y="26177"/>
                  </a:lnTo>
                  <a:cubicBezTo>
                    <a:pt x="24574" y="25712"/>
                    <a:pt x="24522" y="25246"/>
                    <a:pt x="24420" y="24790"/>
                  </a:cubicBezTo>
                  <a:cubicBezTo>
                    <a:pt x="24268" y="24030"/>
                    <a:pt x="23984" y="23306"/>
                    <a:pt x="23701" y="22587"/>
                  </a:cubicBezTo>
                  <a:cubicBezTo>
                    <a:pt x="23230" y="21372"/>
                    <a:pt x="22637" y="20208"/>
                    <a:pt x="21984" y="19082"/>
                  </a:cubicBezTo>
                  <a:cubicBezTo>
                    <a:pt x="21444" y="18140"/>
                    <a:pt x="20880" y="17208"/>
                    <a:pt x="20286" y="16297"/>
                  </a:cubicBezTo>
                  <a:cubicBezTo>
                    <a:pt x="19366" y="14904"/>
                    <a:pt x="18402" y="13540"/>
                    <a:pt x="17437" y="12178"/>
                  </a:cubicBezTo>
                  <a:cubicBezTo>
                    <a:pt x="16526" y="10917"/>
                    <a:pt x="15641" y="9637"/>
                    <a:pt x="14661" y="8427"/>
                  </a:cubicBezTo>
                  <a:cubicBezTo>
                    <a:pt x="13292" y="6714"/>
                    <a:pt x="11690" y="5207"/>
                    <a:pt x="10162" y="3638"/>
                  </a:cubicBezTo>
                  <a:cubicBezTo>
                    <a:pt x="9643" y="3121"/>
                    <a:pt x="9099" y="2629"/>
                    <a:pt x="8491" y="2213"/>
                  </a:cubicBezTo>
                  <a:cubicBezTo>
                    <a:pt x="8029" y="1883"/>
                    <a:pt x="7557" y="1569"/>
                    <a:pt x="7043" y="1317"/>
                  </a:cubicBezTo>
                  <a:cubicBezTo>
                    <a:pt x="6627" y="1107"/>
                    <a:pt x="6194" y="930"/>
                    <a:pt x="5760" y="759"/>
                  </a:cubicBezTo>
                  <a:cubicBezTo>
                    <a:pt x="5265" y="567"/>
                    <a:pt x="4760" y="396"/>
                    <a:pt x="4238" y="294"/>
                  </a:cubicBezTo>
                  <a:cubicBezTo>
                    <a:pt x="4005" y="246"/>
                    <a:pt x="3772" y="202"/>
                    <a:pt x="3540" y="155"/>
                  </a:cubicBezTo>
                  <a:cubicBezTo>
                    <a:pt x="3540" y="152"/>
                    <a:pt x="3540" y="148"/>
                    <a:pt x="3541" y="145"/>
                  </a:cubicBezTo>
                  <a:cubicBezTo>
                    <a:pt x="3511" y="139"/>
                    <a:pt x="3481" y="134"/>
                    <a:pt x="3452" y="128"/>
                  </a:cubicBezTo>
                  <a:cubicBezTo>
                    <a:pt x="3224" y="83"/>
                    <a:pt x="2993" y="63"/>
                    <a:pt x="2765" y="23"/>
                  </a:cubicBezTo>
                  <a:cubicBezTo>
                    <a:pt x="2661" y="9"/>
                    <a:pt x="2555" y="1"/>
                    <a:pt x="2450"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1729096" y="2689259"/>
              <a:ext cx="927403" cy="1400091"/>
            </a:xfrm>
            <a:custGeom>
              <a:avLst/>
              <a:gdLst/>
              <a:ahLst/>
              <a:cxnLst/>
              <a:rect l="l" t="t" r="r" b="b"/>
              <a:pathLst>
                <a:path w="23375" h="35289" extrusionOk="0">
                  <a:moveTo>
                    <a:pt x="2104" y="1"/>
                  </a:moveTo>
                  <a:cubicBezTo>
                    <a:pt x="2103" y="4"/>
                    <a:pt x="2103" y="7"/>
                    <a:pt x="2103" y="11"/>
                  </a:cubicBezTo>
                  <a:cubicBezTo>
                    <a:pt x="2100" y="66"/>
                    <a:pt x="2096" y="122"/>
                    <a:pt x="2091" y="176"/>
                  </a:cubicBezTo>
                  <a:cubicBezTo>
                    <a:pt x="2323" y="223"/>
                    <a:pt x="2556" y="267"/>
                    <a:pt x="2789" y="315"/>
                  </a:cubicBezTo>
                  <a:cubicBezTo>
                    <a:pt x="3311" y="417"/>
                    <a:pt x="3816" y="588"/>
                    <a:pt x="4311" y="780"/>
                  </a:cubicBezTo>
                  <a:cubicBezTo>
                    <a:pt x="4745" y="951"/>
                    <a:pt x="5178" y="1128"/>
                    <a:pt x="5594" y="1338"/>
                  </a:cubicBezTo>
                  <a:cubicBezTo>
                    <a:pt x="6109" y="1590"/>
                    <a:pt x="6580" y="1904"/>
                    <a:pt x="7042" y="2234"/>
                  </a:cubicBezTo>
                  <a:cubicBezTo>
                    <a:pt x="7650" y="2650"/>
                    <a:pt x="8194" y="3143"/>
                    <a:pt x="8714" y="3660"/>
                  </a:cubicBezTo>
                  <a:cubicBezTo>
                    <a:pt x="10241" y="5228"/>
                    <a:pt x="11843" y="6735"/>
                    <a:pt x="13212" y="8448"/>
                  </a:cubicBezTo>
                  <a:cubicBezTo>
                    <a:pt x="14192" y="9658"/>
                    <a:pt x="15077" y="10939"/>
                    <a:pt x="15988" y="12199"/>
                  </a:cubicBezTo>
                  <a:cubicBezTo>
                    <a:pt x="16953" y="13561"/>
                    <a:pt x="17917" y="14925"/>
                    <a:pt x="18837" y="16319"/>
                  </a:cubicBezTo>
                  <a:cubicBezTo>
                    <a:pt x="19431" y="17230"/>
                    <a:pt x="19995" y="18161"/>
                    <a:pt x="20535" y="19103"/>
                  </a:cubicBezTo>
                  <a:cubicBezTo>
                    <a:pt x="21188" y="20230"/>
                    <a:pt x="21781" y="21393"/>
                    <a:pt x="22252" y="22608"/>
                  </a:cubicBezTo>
                  <a:cubicBezTo>
                    <a:pt x="22535" y="23327"/>
                    <a:pt x="22819" y="24052"/>
                    <a:pt x="22971" y="24812"/>
                  </a:cubicBezTo>
                  <a:cubicBezTo>
                    <a:pt x="23073" y="25268"/>
                    <a:pt x="23125" y="25734"/>
                    <a:pt x="23166" y="26198"/>
                  </a:cubicBezTo>
                  <a:cubicBezTo>
                    <a:pt x="23186" y="26610"/>
                    <a:pt x="23177" y="27021"/>
                    <a:pt x="23164" y="27434"/>
                  </a:cubicBezTo>
                  <a:cubicBezTo>
                    <a:pt x="23153" y="27869"/>
                    <a:pt x="23143" y="28306"/>
                    <a:pt x="23112" y="28742"/>
                  </a:cubicBezTo>
                  <a:cubicBezTo>
                    <a:pt x="23049" y="29362"/>
                    <a:pt x="22944" y="29978"/>
                    <a:pt x="22795" y="30583"/>
                  </a:cubicBezTo>
                  <a:cubicBezTo>
                    <a:pt x="22645" y="31226"/>
                    <a:pt x="22335" y="31815"/>
                    <a:pt x="21993" y="32375"/>
                  </a:cubicBezTo>
                  <a:cubicBezTo>
                    <a:pt x="21730" y="32810"/>
                    <a:pt x="21455" y="33257"/>
                    <a:pt x="21088" y="33611"/>
                  </a:cubicBezTo>
                  <a:cubicBezTo>
                    <a:pt x="20631" y="34039"/>
                    <a:pt x="20086" y="34374"/>
                    <a:pt x="19525" y="34649"/>
                  </a:cubicBezTo>
                  <a:cubicBezTo>
                    <a:pt x="19233" y="34778"/>
                    <a:pt x="18940" y="34912"/>
                    <a:pt x="18625" y="34981"/>
                  </a:cubicBezTo>
                  <a:cubicBezTo>
                    <a:pt x="18348" y="35046"/>
                    <a:pt x="18061" y="35056"/>
                    <a:pt x="17777" y="35071"/>
                  </a:cubicBezTo>
                  <a:cubicBezTo>
                    <a:pt x="17580" y="35079"/>
                    <a:pt x="17382" y="35088"/>
                    <a:pt x="17185" y="35088"/>
                  </a:cubicBezTo>
                  <a:cubicBezTo>
                    <a:pt x="17072" y="35088"/>
                    <a:pt x="16960" y="35085"/>
                    <a:pt x="16849" y="35077"/>
                  </a:cubicBezTo>
                  <a:cubicBezTo>
                    <a:pt x="16468" y="35053"/>
                    <a:pt x="16097" y="34955"/>
                    <a:pt x="15726" y="34869"/>
                  </a:cubicBezTo>
                  <a:cubicBezTo>
                    <a:pt x="14929" y="34701"/>
                    <a:pt x="14350" y="34588"/>
                    <a:pt x="13676" y="34088"/>
                  </a:cubicBezTo>
                  <a:cubicBezTo>
                    <a:pt x="13292" y="33809"/>
                    <a:pt x="12913" y="33518"/>
                    <a:pt x="12571" y="33188"/>
                  </a:cubicBezTo>
                  <a:cubicBezTo>
                    <a:pt x="12266" y="32896"/>
                    <a:pt x="11993" y="32576"/>
                    <a:pt x="11720" y="32254"/>
                  </a:cubicBezTo>
                  <a:cubicBezTo>
                    <a:pt x="10988" y="31395"/>
                    <a:pt x="10358" y="30445"/>
                    <a:pt x="9886" y="29418"/>
                  </a:cubicBezTo>
                  <a:cubicBezTo>
                    <a:pt x="9406" y="28266"/>
                    <a:pt x="8983" y="27092"/>
                    <a:pt x="8524" y="25931"/>
                  </a:cubicBezTo>
                  <a:cubicBezTo>
                    <a:pt x="8095" y="24752"/>
                    <a:pt x="7638" y="23585"/>
                    <a:pt x="7206" y="22407"/>
                  </a:cubicBezTo>
                  <a:cubicBezTo>
                    <a:pt x="6547" y="20579"/>
                    <a:pt x="5861" y="18759"/>
                    <a:pt x="5299" y="16896"/>
                  </a:cubicBezTo>
                  <a:cubicBezTo>
                    <a:pt x="5058" y="16150"/>
                    <a:pt x="4790" y="15412"/>
                    <a:pt x="4524" y="14676"/>
                  </a:cubicBezTo>
                  <a:cubicBezTo>
                    <a:pt x="4167" y="13654"/>
                    <a:pt x="3827" y="12625"/>
                    <a:pt x="3491" y="11596"/>
                  </a:cubicBezTo>
                  <a:cubicBezTo>
                    <a:pt x="3229" y="10801"/>
                    <a:pt x="2940" y="10017"/>
                    <a:pt x="2684" y="9223"/>
                  </a:cubicBezTo>
                  <a:cubicBezTo>
                    <a:pt x="2571" y="8859"/>
                    <a:pt x="2458" y="8496"/>
                    <a:pt x="2335" y="8136"/>
                  </a:cubicBezTo>
                  <a:cubicBezTo>
                    <a:pt x="2250" y="7863"/>
                    <a:pt x="2132" y="7599"/>
                    <a:pt x="1944" y="7382"/>
                  </a:cubicBezTo>
                  <a:cubicBezTo>
                    <a:pt x="1634" y="7026"/>
                    <a:pt x="1246" y="6747"/>
                    <a:pt x="870" y="6466"/>
                  </a:cubicBezTo>
                  <a:cubicBezTo>
                    <a:pt x="616" y="6285"/>
                    <a:pt x="331" y="6156"/>
                    <a:pt x="50" y="6024"/>
                  </a:cubicBezTo>
                  <a:cubicBezTo>
                    <a:pt x="48" y="6023"/>
                    <a:pt x="47" y="6022"/>
                    <a:pt x="45" y="6022"/>
                  </a:cubicBezTo>
                  <a:cubicBezTo>
                    <a:pt x="8" y="6048"/>
                    <a:pt x="0" y="6101"/>
                    <a:pt x="20" y="6142"/>
                  </a:cubicBezTo>
                  <a:cubicBezTo>
                    <a:pt x="34" y="6171"/>
                    <a:pt x="49" y="6201"/>
                    <a:pt x="63" y="6229"/>
                  </a:cubicBezTo>
                  <a:cubicBezTo>
                    <a:pt x="293" y="6338"/>
                    <a:pt x="519" y="6455"/>
                    <a:pt x="729" y="6600"/>
                  </a:cubicBezTo>
                  <a:cubicBezTo>
                    <a:pt x="1025" y="6811"/>
                    <a:pt x="1296" y="7029"/>
                    <a:pt x="1571" y="7261"/>
                  </a:cubicBezTo>
                  <a:cubicBezTo>
                    <a:pt x="1735" y="7402"/>
                    <a:pt x="1884" y="7561"/>
                    <a:pt x="1995" y="7747"/>
                  </a:cubicBezTo>
                  <a:cubicBezTo>
                    <a:pt x="2087" y="7900"/>
                    <a:pt x="2145" y="8070"/>
                    <a:pt x="2203" y="8238"/>
                  </a:cubicBezTo>
                  <a:cubicBezTo>
                    <a:pt x="2338" y="8623"/>
                    <a:pt x="2461" y="9011"/>
                    <a:pt x="2580" y="9402"/>
                  </a:cubicBezTo>
                  <a:cubicBezTo>
                    <a:pt x="2872" y="10299"/>
                    <a:pt x="3182" y="11190"/>
                    <a:pt x="3460" y="12091"/>
                  </a:cubicBezTo>
                  <a:cubicBezTo>
                    <a:pt x="3925" y="13498"/>
                    <a:pt x="4451" y="14885"/>
                    <a:pt x="4921" y="16290"/>
                  </a:cubicBezTo>
                  <a:cubicBezTo>
                    <a:pt x="5098" y="16805"/>
                    <a:pt x="5255" y="17328"/>
                    <a:pt x="5414" y="17849"/>
                  </a:cubicBezTo>
                  <a:cubicBezTo>
                    <a:pt x="5576" y="18369"/>
                    <a:pt x="5764" y="18879"/>
                    <a:pt x="5944" y="19392"/>
                  </a:cubicBezTo>
                  <a:cubicBezTo>
                    <a:pt x="6866" y="22029"/>
                    <a:pt x="7881" y="24632"/>
                    <a:pt x="8849" y="27251"/>
                  </a:cubicBezTo>
                  <a:cubicBezTo>
                    <a:pt x="9101" y="27944"/>
                    <a:pt x="9343" y="28643"/>
                    <a:pt x="9654" y="29310"/>
                  </a:cubicBezTo>
                  <a:cubicBezTo>
                    <a:pt x="9906" y="29873"/>
                    <a:pt x="10218" y="30405"/>
                    <a:pt x="10546" y="30925"/>
                  </a:cubicBezTo>
                  <a:cubicBezTo>
                    <a:pt x="10960" y="31606"/>
                    <a:pt x="11457" y="32231"/>
                    <a:pt x="11990" y="32821"/>
                  </a:cubicBezTo>
                  <a:cubicBezTo>
                    <a:pt x="12537" y="33435"/>
                    <a:pt x="13173" y="33971"/>
                    <a:pt x="13864" y="34415"/>
                  </a:cubicBezTo>
                  <a:cubicBezTo>
                    <a:pt x="14377" y="34749"/>
                    <a:pt x="14983" y="34876"/>
                    <a:pt x="15571" y="35011"/>
                  </a:cubicBezTo>
                  <a:cubicBezTo>
                    <a:pt x="15951" y="35100"/>
                    <a:pt x="16324" y="35222"/>
                    <a:pt x="16712" y="35264"/>
                  </a:cubicBezTo>
                  <a:cubicBezTo>
                    <a:pt x="16859" y="35282"/>
                    <a:pt x="17006" y="35289"/>
                    <a:pt x="17152" y="35289"/>
                  </a:cubicBezTo>
                  <a:cubicBezTo>
                    <a:pt x="17252" y="35289"/>
                    <a:pt x="17351" y="35286"/>
                    <a:pt x="17449" y="35282"/>
                  </a:cubicBezTo>
                  <a:cubicBezTo>
                    <a:pt x="18359" y="35247"/>
                    <a:pt x="18821" y="35180"/>
                    <a:pt x="19648" y="34764"/>
                  </a:cubicBezTo>
                  <a:cubicBezTo>
                    <a:pt x="20318" y="34428"/>
                    <a:pt x="20984" y="34031"/>
                    <a:pt x="21483" y="33462"/>
                  </a:cubicBezTo>
                  <a:cubicBezTo>
                    <a:pt x="21772" y="33130"/>
                    <a:pt x="21999" y="32751"/>
                    <a:pt x="22221" y="32373"/>
                  </a:cubicBezTo>
                  <a:cubicBezTo>
                    <a:pt x="22500" y="31883"/>
                    <a:pt x="22745" y="31370"/>
                    <a:pt x="22896" y="30826"/>
                  </a:cubicBezTo>
                  <a:cubicBezTo>
                    <a:pt x="23133" y="29937"/>
                    <a:pt x="23296" y="29026"/>
                    <a:pt x="23313" y="28105"/>
                  </a:cubicBezTo>
                  <a:cubicBezTo>
                    <a:pt x="23332" y="27488"/>
                    <a:pt x="23374" y="26871"/>
                    <a:pt x="23341" y="26253"/>
                  </a:cubicBezTo>
                  <a:cubicBezTo>
                    <a:pt x="23232" y="24766"/>
                    <a:pt x="22753" y="23336"/>
                    <a:pt x="22180" y="21968"/>
                  </a:cubicBezTo>
                  <a:cubicBezTo>
                    <a:pt x="21715" y="20869"/>
                    <a:pt x="21144" y="19818"/>
                    <a:pt x="20556" y="18781"/>
                  </a:cubicBezTo>
                  <a:cubicBezTo>
                    <a:pt x="20060" y="17934"/>
                    <a:pt x="19521" y="17114"/>
                    <a:pt x="18997" y="16285"/>
                  </a:cubicBezTo>
                  <a:cubicBezTo>
                    <a:pt x="18386" y="15306"/>
                    <a:pt x="17724" y="14361"/>
                    <a:pt x="17059" y="13420"/>
                  </a:cubicBezTo>
                  <a:cubicBezTo>
                    <a:pt x="16395" y="12468"/>
                    <a:pt x="15737" y="11513"/>
                    <a:pt x="15033" y="10589"/>
                  </a:cubicBezTo>
                  <a:cubicBezTo>
                    <a:pt x="14398" y="9749"/>
                    <a:pt x="13786" y="8892"/>
                    <a:pt x="13131" y="8068"/>
                  </a:cubicBezTo>
                  <a:cubicBezTo>
                    <a:pt x="12646" y="7475"/>
                    <a:pt x="12136" y="6904"/>
                    <a:pt x="11599" y="6359"/>
                  </a:cubicBezTo>
                  <a:cubicBezTo>
                    <a:pt x="11035" y="5783"/>
                    <a:pt x="10450" y="5226"/>
                    <a:pt x="9904" y="4634"/>
                  </a:cubicBezTo>
                  <a:cubicBezTo>
                    <a:pt x="9107" y="3777"/>
                    <a:pt x="8296" y="2927"/>
                    <a:pt x="7346" y="2237"/>
                  </a:cubicBezTo>
                  <a:cubicBezTo>
                    <a:pt x="6936" y="1935"/>
                    <a:pt x="6523" y="1633"/>
                    <a:pt x="6076" y="1387"/>
                  </a:cubicBezTo>
                  <a:cubicBezTo>
                    <a:pt x="5748" y="1196"/>
                    <a:pt x="5397" y="1049"/>
                    <a:pt x="5048" y="904"/>
                  </a:cubicBezTo>
                  <a:cubicBezTo>
                    <a:pt x="4503" y="683"/>
                    <a:pt x="3959" y="460"/>
                    <a:pt x="3398" y="287"/>
                  </a:cubicBezTo>
                  <a:cubicBezTo>
                    <a:pt x="3085" y="193"/>
                    <a:pt x="2764" y="129"/>
                    <a:pt x="2443" y="69"/>
                  </a:cubicBezTo>
                  <a:cubicBezTo>
                    <a:pt x="2330" y="47"/>
                    <a:pt x="2216" y="24"/>
                    <a:pt x="2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1707512" y="2767737"/>
              <a:ext cx="11545" cy="6864"/>
            </a:xfrm>
            <a:custGeom>
              <a:avLst/>
              <a:gdLst/>
              <a:ahLst/>
              <a:cxnLst/>
              <a:rect l="l" t="t" r="r" b="b"/>
              <a:pathLst>
                <a:path w="291" h="173" extrusionOk="0">
                  <a:moveTo>
                    <a:pt x="166" y="1"/>
                  </a:moveTo>
                  <a:cubicBezTo>
                    <a:pt x="115" y="46"/>
                    <a:pt x="61" y="88"/>
                    <a:pt x="0" y="120"/>
                  </a:cubicBezTo>
                  <a:cubicBezTo>
                    <a:pt x="64" y="140"/>
                    <a:pt x="128" y="159"/>
                    <a:pt x="193" y="172"/>
                  </a:cubicBezTo>
                  <a:cubicBezTo>
                    <a:pt x="199" y="173"/>
                    <a:pt x="204" y="173"/>
                    <a:pt x="208" y="173"/>
                  </a:cubicBezTo>
                  <a:cubicBezTo>
                    <a:pt x="244" y="173"/>
                    <a:pt x="278" y="146"/>
                    <a:pt x="283" y="108"/>
                  </a:cubicBezTo>
                  <a:cubicBezTo>
                    <a:pt x="290" y="66"/>
                    <a:pt x="263" y="20"/>
                    <a:pt x="219" y="12"/>
                  </a:cubicBezTo>
                  <a:cubicBezTo>
                    <a:pt x="201" y="9"/>
                    <a:pt x="183" y="4"/>
                    <a:pt x="16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1685572" y="2696004"/>
              <a:ext cx="38207" cy="61377"/>
            </a:xfrm>
            <a:custGeom>
              <a:avLst/>
              <a:gdLst/>
              <a:ahLst/>
              <a:cxnLst/>
              <a:rect l="l" t="t" r="r" b="b"/>
              <a:pathLst>
                <a:path w="963" h="1547" extrusionOk="0">
                  <a:moveTo>
                    <a:pt x="945" y="0"/>
                  </a:moveTo>
                  <a:cubicBezTo>
                    <a:pt x="806" y="95"/>
                    <a:pt x="678" y="202"/>
                    <a:pt x="567" y="317"/>
                  </a:cubicBezTo>
                  <a:cubicBezTo>
                    <a:pt x="308" y="590"/>
                    <a:pt x="0" y="906"/>
                    <a:pt x="11" y="1310"/>
                  </a:cubicBezTo>
                  <a:cubicBezTo>
                    <a:pt x="13" y="1399"/>
                    <a:pt x="28" y="1477"/>
                    <a:pt x="57" y="1547"/>
                  </a:cubicBezTo>
                  <a:cubicBezTo>
                    <a:pt x="94" y="1507"/>
                    <a:pt x="141" y="1481"/>
                    <a:pt x="186" y="1451"/>
                  </a:cubicBezTo>
                  <a:lnTo>
                    <a:pt x="187" y="1452"/>
                  </a:lnTo>
                  <a:lnTo>
                    <a:pt x="194" y="1446"/>
                  </a:lnTo>
                  <a:cubicBezTo>
                    <a:pt x="163" y="1336"/>
                    <a:pt x="172" y="1209"/>
                    <a:pt x="214" y="1087"/>
                  </a:cubicBezTo>
                  <a:cubicBezTo>
                    <a:pt x="288" y="891"/>
                    <a:pt x="426" y="729"/>
                    <a:pt x="564" y="573"/>
                  </a:cubicBezTo>
                  <a:cubicBezTo>
                    <a:pt x="687" y="441"/>
                    <a:pt x="818" y="312"/>
                    <a:pt x="962" y="204"/>
                  </a:cubicBezTo>
                  <a:cubicBezTo>
                    <a:pt x="957" y="169"/>
                    <a:pt x="952" y="134"/>
                    <a:pt x="950" y="100"/>
                  </a:cubicBezTo>
                  <a:cubicBezTo>
                    <a:pt x="947" y="66"/>
                    <a:pt x="946" y="33"/>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1666289" y="2745321"/>
              <a:ext cx="85817" cy="116049"/>
            </a:xfrm>
            <a:custGeom>
              <a:avLst/>
              <a:gdLst/>
              <a:ahLst/>
              <a:cxnLst/>
              <a:rect l="l" t="t" r="r" b="b"/>
              <a:pathLst>
                <a:path w="2163" h="2925" extrusionOk="0">
                  <a:moveTo>
                    <a:pt x="2058" y="0"/>
                  </a:moveTo>
                  <a:cubicBezTo>
                    <a:pt x="2040" y="0"/>
                    <a:pt x="2022" y="5"/>
                    <a:pt x="2004" y="15"/>
                  </a:cubicBezTo>
                  <a:cubicBezTo>
                    <a:pt x="1813" y="93"/>
                    <a:pt x="1641" y="209"/>
                    <a:pt x="1476" y="330"/>
                  </a:cubicBezTo>
                  <a:cubicBezTo>
                    <a:pt x="1426" y="367"/>
                    <a:pt x="1376" y="405"/>
                    <a:pt x="1326" y="444"/>
                  </a:cubicBezTo>
                  <a:cubicBezTo>
                    <a:pt x="1300" y="471"/>
                    <a:pt x="1275" y="499"/>
                    <a:pt x="1247" y="525"/>
                  </a:cubicBezTo>
                  <a:cubicBezTo>
                    <a:pt x="1183" y="588"/>
                    <a:pt x="1113" y="649"/>
                    <a:pt x="1031" y="688"/>
                  </a:cubicBezTo>
                  <a:cubicBezTo>
                    <a:pt x="989" y="737"/>
                    <a:pt x="942" y="782"/>
                    <a:pt x="888" y="819"/>
                  </a:cubicBezTo>
                  <a:cubicBezTo>
                    <a:pt x="872" y="829"/>
                    <a:pt x="857" y="839"/>
                    <a:pt x="841" y="850"/>
                  </a:cubicBezTo>
                  <a:cubicBezTo>
                    <a:pt x="739" y="940"/>
                    <a:pt x="640" y="1031"/>
                    <a:pt x="541" y="1125"/>
                  </a:cubicBezTo>
                  <a:cubicBezTo>
                    <a:pt x="267" y="1389"/>
                    <a:pt x="0" y="1660"/>
                    <a:pt x="15" y="2069"/>
                  </a:cubicBezTo>
                  <a:cubicBezTo>
                    <a:pt x="20" y="2294"/>
                    <a:pt x="64" y="2531"/>
                    <a:pt x="186" y="2724"/>
                  </a:cubicBezTo>
                  <a:cubicBezTo>
                    <a:pt x="231" y="2779"/>
                    <a:pt x="290" y="2925"/>
                    <a:pt x="370" y="2925"/>
                  </a:cubicBezTo>
                  <a:cubicBezTo>
                    <a:pt x="386" y="2925"/>
                    <a:pt x="402" y="2918"/>
                    <a:pt x="421" y="2904"/>
                  </a:cubicBezTo>
                  <a:cubicBezTo>
                    <a:pt x="463" y="2863"/>
                    <a:pt x="442" y="2801"/>
                    <a:pt x="403" y="2766"/>
                  </a:cubicBezTo>
                  <a:cubicBezTo>
                    <a:pt x="188" y="2495"/>
                    <a:pt x="125" y="2120"/>
                    <a:pt x="229" y="1794"/>
                  </a:cubicBezTo>
                  <a:cubicBezTo>
                    <a:pt x="345" y="1521"/>
                    <a:pt x="591" y="1327"/>
                    <a:pt x="800" y="1122"/>
                  </a:cubicBezTo>
                  <a:cubicBezTo>
                    <a:pt x="1121" y="835"/>
                    <a:pt x="1449" y="551"/>
                    <a:pt x="1813" y="317"/>
                  </a:cubicBezTo>
                  <a:cubicBezTo>
                    <a:pt x="1895" y="270"/>
                    <a:pt x="1976" y="220"/>
                    <a:pt x="2064" y="183"/>
                  </a:cubicBezTo>
                  <a:cubicBezTo>
                    <a:pt x="2098" y="172"/>
                    <a:pt x="2135" y="155"/>
                    <a:pt x="2146" y="115"/>
                  </a:cubicBezTo>
                  <a:cubicBezTo>
                    <a:pt x="2163" y="49"/>
                    <a:pt x="2115" y="0"/>
                    <a:pt x="2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1676089" y="2802136"/>
              <a:ext cx="59116" cy="59195"/>
            </a:xfrm>
            <a:custGeom>
              <a:avLst/>
              <a:gdLst/>
              <a:ahLst/>
              <a:cxnLst/>
              <a:rect l="l" t="t" r="r" b="b"/>
              <a:pathLst>
                <a:path w="1490" h="1492" extrusionOk="0">
                  <a:moveTo>
                    <a:pt x="1391" y="0"/>
                  </a:moveTo>
                  <a:cubicBezTo>
                    <a:pt x="1344" y="0"/>
                    <a:pt x="1292" y="43"/>
                    <a:pt x="1253" y="76"/>
                  </a:cubicBezTo>
                  <a:cubicBezTo>
                    <a:pt x="1119" y="178"/>
                    <a:pt x="991" y="287"/>
                    <a:pt x="871" y="404"/>
                  </a:cubicBezTo>
                  <a:cubicBezTo>
                    <a:pt x="600" y="682"/>
                    <a:pt x="331" y="965"/>
                    <a:pt x="87" y="1268"/>
                  </a:cubicBezTo>
                  <a:cubicBezTo>
                    <a:pt x="58" y="1307"/>
                    <a:pt x="29" y="1346"/>
                    <a:pt x="0" y="1387"/>
                  </a:cubicBezTo>
                  <a:cubicBezTo>
                    <a:pt x="35" y="1440"/>
                    <a:pt x="75" y="1492"/>
                    <a:pt x="123" y="1492"/>
                  </a:cubicBezTo>
                  <a:cubicBezTo>
                    <a:pt x="128" y="1492"/>
                    <a:pt x="134" y="1492"/>
                    <a:pt x="140" y="1489"/>
                  </a:cubicBezTo>
                  <a:cubicBezTo>
                    <a:pt x="145" y="1484"/>
                    <a:pt x="149" y="1477"/>
                    <a:pt x="154" y="1471"/>
                  </a:cubicBezTo>
                  <a:cubicBezTo>
                    <a:pt x="347" y="1203"/>
                    <a:pt x="581" y="971"/>
                    <a:pt x="804" y="728"/>
                  </a:cubicBezTo>
                  <a:cubicBezTo>
                    <a:pt x="936" y="588"/>
                    <a:pt x="1074" y="452"/>
                    <a:pt x="1222" y="329"/>
                  </a:cubicBezTo>
                  <a:cubicBezTo>
                    <a:pt x="1286" y="279"/>
                    <a:pt x="1348" y="228"/>
                    <a:pt x="1411" y="179"/>
                  </a:cubicBezTo>
                  <a:cubicBezTo>
                    <a:pt x="1459" y="154"/>
                    <a:pt x="1490" y="99"/>
                    <a:pt x="1462" y="48"/>
                  </a:cubicBezTo>
                  <a:cubicBezTo>
                    <a:pt x="1442" y="13"/>
                    <a:pt x="1418"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1669384" y="2863157"/>
              <a:ext cx="79628" cy="131523"/>
            </a:xfrm>
            <a:custGeom>
              <a:avLst/>
              <a:gdLst/>
              <a:ahLst/>
              <a:cxnLst/>
              <a:rect l="l" t="t" r="r" b="b"/>
              <a:pathLst>
                <a:path w="2007" h="3315" extrusionOk="0">
                  <a:moveTo>
                    <a:pt x="1403" y="0"/>
                  </a:moveTo>
                  <a:cubicBezTo>
                    <a:pt x="1307" y="0"/>
                    <a:pt x="1172" y="105"/>
                    <a:pt x="1113" y="145"/>
                  </a:cubicBezTo>
                  <a:cubicBezTo>
                    <a:pt x="793" y="401"/>
                    <a:pt x="485" y="680"/>
                    <a:pt x="243" y="1012"/>
                  </a:cubicBezTo>
                  <a:cubicBezTo>
                    <a:pt x="1" y="1336"/>
                    <a:pt x="117" y="1774"/>
                    <a:pt x="303" y="2096"/>
                  </a:cubicBezTo>
                  <a:cubicBezTo>
                    <a:pt x="438" y="2335"/>
                    <a:pt x="614" y="2547"/>
                    <a:pt x="781" y="2764"/>
                  </a:cubicBezTo>
                  <a:cubicBezTo>
                    <a:pt x="983" y="3005"/>
                    <a:pt x="1224" y="3315"/>
                    <a:pt x="1563" y="3315"/>
                  </a:cubicBezTo>
                  <a:cubicBezTo>
                    <a:pt x="1582" y="3315"/>
                    <a:pt x="1601" y="3314"/>
                    <a:pt x="1620" y="3312"/>
                  </a:cubicBezTo>
                  <a:cubicBezTo>
                    <a:pt x="2002" y="3297"/>
                    <a:pt x="2007" y="2815"/>
                    <a:pt x="1977" y="2530"/>
                  </a:cubicBezTo>
                  <a:cubicBezTo>
                    <a:pt x="1949" y="2340"/>
                    <a:pt x="1889" y="2156"/>
                    <a:pt x="1822" y="1977"/>
                  </a:cubicBezTo>
                  <a:cubicBezTo>
                    <a:pt x="1781" y="1874"/>
                    <a:pt x="1732" y="1775"/>
                    <a:pt x="1682" y="1674"/>
                  </a:cubicBezTo>
                  <a:cubicBezTo>
                    <a:pt x="1667" y="1643"/>
                    <a:pt x="1634" y="1623"/>
                    <a:pt x="1600" y="1623"/>
                  </a:cubicBezTo>
                  <a:cubicBezTo>
                    <a:pt x="1587" y="1623"/>
                    <a:pt x="1573" y="1626"/>
                    <a:pt x="1561" y="1633"/>
                  </a:cubicBezTo>
                  <a:cubicBezTo>
                    <a:pt x="1516" y="1657"/>
                    <a:pt x="1503" y="1715"/>
                    <a:pt x="1525" y="1759"/>
                  </a:cubicBezTo>
                  <a:cubicBezTo>
                    <a:pt x="1669" y="2052"/>
                    <a:pt x="1801" y="2360"/>
                    <a:pt x="1819" y="2685"/>
                  </a:cubicBezTo>
                  <a:cubicBezTo>
                    <a:pt x="1818" y="2841"/>
                    <a:pt x="1835" y="3122"/>
                    <a:pt x="1630" y="3147"/>
                  </a:cubicBezTo>
                  <a:cubicBezTo>
                    <a:pt x="1606" y="3151"/>
                    <a:pt x="1582" y="3153"/>
                    <a:pt x="1558" y="3153"/>
                  </a:cubicBezTo>
                  <a:cubicBezTo>
                    <a:pt x="1456" y="3153"/>
                    <a:pt x="1356" y="3116"/>
                    <a:pt x="1274" y="3052"/>
                  </a:cubicBezTo>
                  <a:cubicBezTo>
                    <a:pt x="1047" y="2873"/>
                    <a:pt x="883" y="2632"/>
                    <a:pt x="710" y="2404"/>
                  </a:cubicBezTo>
                  <a:cubicBezTo>
                    <a:pt x="542" y="2184"/>
                    <a:pt x="383" y="1946"/>
                    <a:pt x="304" y="1677"/>
                  </a:cubicBezTo>
                  <a:cubicBezTo>
                    <a:pt x="209" y="1337"/>
                    <a:pt x="334" y="1147"/>
                    <a:pt x="557" y="902"/>
                  </a:cubicBezTo>
                  <a:cubicBezTo>
                    <a:pt x="734" y="709"/>
                    <a:pt x="942" y="520"/>
                    <a:pt x="1137" y="354"/>
                  </a:cubicBezTo>
                  <a:cubicBezTo>
                    <a:pt x="1236" y="274"/>
                    <a:pt x="1340" y="200"/>
                    <a:pt x="1462" y="159"/>
                  </a:cubicBezTo>
                  <a:cubicBezTo>
                    <a:pt x="1496" y="134"/>
                    <a:pt x="1504" y="85"/>
                    <a:pt x="1486" y="47"/>
                  </a:cubicBezTo>
                  <a:cubicBezTo>
                    <a:pt x="1467" y="13"/>
                    <a:pt x="1437" y="0"/>
                    <a:pt x="1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1714138" y="2682951"/>
              <a:ext cx="106884" cy="25551"/>
            </a:xfrm>
            <a:custGeom>
              <a:avLst/>
              <a:gdLst/>
              <a:ahLst/>
              <a:cxnLst/>
              <a:rect l="l" t="t" r="r" b="b"/>
              <a:pathLst>
                <a:path w="2694" h="644" extrusionOk="0">
                  <a:moveTo>
                    <a:pt x="1408" y="1"/>
                  </a:moveTo>
                  <a:cubicBezTo>
                    <a:pt x="1396" y="1"/>
                    <a:pt x="1384" y="1"/>
                    <a:pt x="1372" y="1"/>
                  </a:cubicBezTo>
                  <a:cubicBezTo>
                    <a:pt x="999" y="5"/>
                    <a:pt x="618" y="58"/>
                    <a:pt x="297" y="258"/>
                  </a:cubicBezTo>
                  <a:cubicBezTo>
                    <a:pt x="198" y="322"/>
                    <a:pt x="145" y="416"/>
                    <a:pt x="62" y="490"/>
                  </a:cubicBezTo>
                  <a:cubicBezTo>
                    <a:pt x="1" y="548"/>
                    <a:pt x="56" y="643"/>
                    <a:pt x="124" y="643"/>
                  </a:cubicBezTo>
                  <a:cubicBezTo>
                    <a:pt x="142" y="643"/>
                    <a:pt x="160" y="637"/>
                    <a:pt x="178" y="621"/>
                  </a:cubicBezTo>
                  <a:cubicBezTo>
                    <a:pt x="243" y="561"/>
                    <a:pt x="294" y="489"/>
                    <a:pt x="360" y="430"/>
                  </a:cubicBezTo>
                  <a:cubicBezTo>
                    <a:pt x="444" y="363"/>
                    <a:pt x="546" y="328"/>
                    <a:pt x="645" y="291"/>
                  </a:cubicBezTo>
                  <a:cubicBezTo>
                    <a:pt x="825" y="214"/>
                    <a:pt x="1023" y="196"/>
                    <a:pt x="1217" y="188"/>
                  </a:cubicBezTo>
                  <a:cubicBezTo>
                    <a:pt x="1272" y="184"/>
                    <a:pt x="1328" y="182"/>
                    <a:pt x="1383" y="182"/>
                  </a:cubicBezTo>
                  <a:cubicBezTo>
                    <a:pt x="1487" y="182"/>
                    <a:pt x="1591" y="189"/>
                    <a:pt x="1694" y="205"/>
                  </a:cubicBezTo>
                  <a:cubicBezTo>
                    <a:pt x="1921" y="244"/>
                    <a:pt x="2153" y="263"/>
                    <a:pt x="2380" y="308"/>
                  </a:cubicBezTo>
                  <a:cubicBezTo>
                    <a:pt x="2440" y="321"/>
                    <a:pt x="2500" y="328"/>
                    <a:pt x="2559" y="342"/>
                  </a:cubicBezTo>
                  <a:cubicBezTo>
                    <a:pt x="2573" y="351"/>
                    <a:pt x="2589" y="357"/>
                    <a:pt x="2606" y="357"/>
                  </a:cubicBezTo>
                  <a:cubicBezTo>
                    <a:pt x="2614" y="357"/>
                    <a:pt x="2623" y="355"/>
                    <a:pt x="2632" y="352"/>
                  </a:cubicBezTo>
                  <a:cubicBezTo>
                    <a:pt x="2671" y="339"/>
                    <a:pt x="2694" y="292"/>
                    <a:pt x="2683" y="253"/>
                  </a:cubicBezTo>
                  <a:cubicBezTo>
                    <a:pt x="2645" y="135"/>
                    <a:pt x="2476" y="161"/>
                    <a:pt x="2379" y="128"/>
                  </a:cubicBezTo>
                  <a:cubicBezTo>
                    <a:pt x="2213" y="95"/>
                    <a:pt x="2045" y="75"/>
                    <a:pt x="1877" y="52"/>
                  </a:cubicBezTo>
                  <a:cubicBezTo>
                    <a:pt x="1722" y="27"/>
                    <a:pt x="1566" y="1"/>
                    <a:pt x="1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1685254" y="2746828"/>
              <a:ext cx="17814" cy="39556"/>
            </a:xfrm>
            <a:custGeom>
              <a:avLst/>
              <a:gdLst/>
              <a:ahLst/>
              <a:cxnLst/>
              <a:rect l="l" t="t" r="r" b="b"/>
              <a:pathLst>
                <a:path w="449" h="997" extrusionOk="0">
                  <a:moveTo>
                    <a:pt x="105" y="1"/>
                  </a:moveTo>
                  <a:cubicBezTo>
                    <a:pt x="52" y="1"/>
                    <a:pt x="1" y="49"/>
                    <a:pt x="25" y="119"/>
                  </a:cubicBezTo>
                  <a:cubicBezTo>
                    <a:pt x="91" y="328"/>
                    <a:pt x="168" y="535"/>
                    <a:pt x="222" y="748"/>
                  </a:cubicBezTo>
                  <a:cubicBezTo>
                    <a:pt x="257" y="827"/>
                    <a:pt x="243" y="997"/>
                    <a:pt x="358" y="997"/>
                  </a:cubicBezTo>
                  <a:cubicBezTo>
                    <a:pt x="448" y="987"/>
                    <a:pt x="440" y="883"/>
                    <a:pt x="415" y="821"/>
                  </a:cubicBezTo>
                  <a:cubicBezTo>
                    <a:pt x="364" y="618"/>
                    <a:pt x="305" y="417"/>
                    <a:pt x="237" y="218"/>
                  </a:cubicBezTo>
                  <a:cubicBezTo>
                    <a:pt x="220" y="166"/>
                    <a:pt x="202" y="113"/>
                    <a:pt x="185" y="61"/>
                  </a:cubicBezTo>
                  <a:cubicBezTo>
                    <a:pt x="169" y="19"/>
                    <a:pt x="137"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1664226" y="2850263"/>
              <a:ext cx="23091" cy="67368"/>
            </a:xfrm>
            <a:custGeom>
              <a:avLst/>
              <a:gdLst/>
              <a:ahLst/>
              <a:cxnLst/>
              <a:rect l="l" t="t" r="r" b="b"/>
              <a:pathLst>
                <a:path w="582" h="1698" extrusionOk="0">
                  <a:moveTo>
                    <a:pt x="469" y="1"/>
                  </a:moveTo>
                  <a:cubicBezTo>
                    <a:pt x="449" y="1"/>
                    <a:pt x="430" y="8"/>
                    <a:pt x="415" y="24"/>
                  </a:cubicBezTo>
                  <a:cubicBezTo>
                    <a:pt x="321" y="114"/>
                    <a:pt x="266" y="234"/>
                    <a:pt x="190" y="339"/>
                  </a:cubicBezTo>
                  <a:cubicBezTo>
                    <a:pt x="0" y="611"/>
                    <a:pt x="0" y="940"/>
                    <a:pt x="94" y="1249"/>
                  </a:cubicBezTo>
                  <a:cubicBezTo>
                    <a:pt x="127" y="1362"/>
                    <a:pt x="165" y="1475"/>
                    <a:pt x="212" y="1584"/>
                  </a:cubicBezTo>
                  <a:cubicBezTo>
                    <a:pt x="229" y="1632"/>
                    <a:pt x="263" y="1698"/>
                    <a:pt x="318" y="1698"/>
                  </a:cubicBezTo>
                  <a:cubicBezTo>
                    <a:pt x="327" y="1698"/>
                    <a:pt x="337" y="1696"/>
                    <a:pt x="347" y="1692"/>
                  </a:cubicBezTo>
                  <a:cubicBezTo>
                    <a:pt x="424" y="1662"/>
                    <a:pt x="402" y="1578"/>
                    <a:pt x="367" y="1522"/>
                  </a:cubicBezTo>
                  <a:cubicBezTo>
                    <a:pt x="282" y="1311"/>
                    <a:pt x="212" y="1089"/>
                    <a:pt x="203" y="861"/>
                  </a:cubicBezTo>
                  <a:cubicBezTo>
                    <a:pt x="194" y="602"/>
                    <a:pt x="366" y="388"/>
                    <a:pt x="505" y="185"/>
                  </a:cubicBezTo>
                  <a:cubicBezTo>
                    <a:pt x="552" y="147"/>
                    <a:pt x="581" y="81"/>
                    <a:pt x="535" y="30"/>
                  </a:cubicBezTo>
                  <a:cubicBezTo>
                    <a:pt x="518" y="11"/>
                    <a:pt x="493"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350009" y="2362807"/>
              <a:ext cx="977394" cy="1391283"/>
            </a:xfrm>
            <a:custGeom>
              <a:avLst/>
              <a:gdLst/>
              <a:ahLst/>
              <a:cxnLst/>
              <a:rect l="l" t="t" r="r" b="b"/>
              <a:pathLst>
                <a:path w="24635" h="35067" extrusionOk="0">
                  <a:moveTo>
                    <a:pt x="22180" y="1"/>
                  </a:moveTo>
                  <a:cubicBezTo>
                    <a:pt x="22077" y="1"/>
                    <a:pt x="21973" y="9"/>
                    <a:pt x="21870" y="24"/>
                  </a:cubicBezTo>
                  <a:cubicBezTo>
                    <a:pt x="21641" y="63"/>
                    <a:pt x="21410" y="83"/>
                    <a:pt x="21183" y="129"/>
                  </a:cubicBezTo>
                  <a:cubicBezTo>
                    <a:pt x="21154" y="135"/>
                    <a:pt x="21124" y="139"/>
                    <a:pt x="21095" y="144"/>
                  </a:cubicBezTo>
                  <a:cubicBezTo>
                    <a:pt x="21095" y="147"/>
                    <a:pt x="21095" y="152"/>
                    <a:pt x="21096" y="155"/>
                  </a:cubicBezTo>
                  <a:cubicBezTo>
                    <a:pt x="20863" y="203"/>
                    <a:pt x="20629" y="247"/>
                    <a:pt x="20397" y="294"/>
                  </a:cubicBezTo>
                  <a:cubicBezTo>
                    <a:pt x="19874" y="397"/>
                    <a:pt x="19370" y="568"/>
                    <a:pt x="18874" y="759"/>
                  </a:cubicBezTo>
                  <a:cubicBezTo>
                    <a:pt x="18440" y="930"/>
                    <a:pt x="18008" y="1106"/>
                    <a:pt x="17591" y="1317"/>
                  </a:cubicBezTo>
                  <a:cubicBezTo>
                    <a:pt x="17077" y="1569"/>
                    <a:pt x="16606" y="1882"/>
                    <a:pt x="16143" y="2213"/>
                  </a:cubicBezTo>
                  <a:cubicBezTo>
                    <a:pt x="15536" y="2629"/>
                    <a:pt x="14992" y="3121"/>
                    <a:pt x="14472" y="3638"/>
                  </a:cubicBezTo>
                  <a:cubicBezTo>
                    <a:pt x="12944" y="5208"/>
                    <a:pt x="11343" y="6715"/>
                    <a:pt x="9973" y="8427"/>
                  </a:cubicBezTo>
                  <a:cubicBezTo>
                    <a:pt x="8995" y="9637"/>
                    <a:pt x="8108" y="10917"/>
                    <a:pt x="7198" y="12178"/>
                  </a:cubicBezTo>
                  <a:cubicBezTo>
                    <a:pt x="6234" y="13541"/>
                    <a:pt x="5269" y="14903"/>
                    <a:pt x="4349" y="16297"/>
                  </a:cubicBezTo>
                  <a:cubicBezTo>
                    <a:pt x="3756" y="17208"/>
                    <a:pt x="3191" y="18140"/>
                    <a:pt x="2651" y="19082"/>
                  </a:cubicBezTo>
                  <a:cubicBezTo>
                    <a:pt x="1998" y="20208"/>
                    <a:pt x="1406" y="21372"/>
                    <a:pt x="934" y="22587"/>
                  </a:cubicBezTo>
                  <a:cubicBezTo>
                    <a:pt x="651" y="23305"/>
                    <a:pt x="367" y="24031"/>
                    <a:pt x="215" y="24790"/>
                  </a:cubicBezTo>
                  <a:cubicBezTo>
                    <a:pt x="114" y="25247"/>
                    <a:pt x="60" y="25712"/>
                    <a:pt x="19" y="26177"/>
                  </a:cubicBezTo>
                  <a:cubicBezTo>
                    <a:pt x="0" y="26588"/>
                    <a:pt x="9" y="27001"/>
                    <a:pt x="21" y="27412"/>
                  </a:cubicBezTo>
                  <a:cubicBezTo>
                    <a:pt x="33" y="27848"/>
                    <a:pt x="43" y="28285"/>
                    <a:pt x="73" y="28720"/>
                  </a:cubicBezTo>
                  <a:cubicBezTo>
                    <a:pt x="137" y="29340"/>
                    <a:pt x="243" y="29956"/>
                    <a:pt x="392" y="30561"/>
                  </a:cubicBezTo>
                  <a:cubicBezTo>
                    <a:pt x="541" y="31204"/>
                    <a:pt x="850" y="31794"/>
                    <a:pt x="1192" y="32353"/>
                  </a:cubicBezTo>
                  <a:cubicBezTo>
                    <a:pt x="1455" y="32789"/>
                    <a:pt x="1731" y="33235"/>
                    <a:pt x="2098" y="33589"/>
                  </a:cubicBezTo>
                  <a:cubicBezTo>
                    <a:pt x="2555" y="34017"/>
                    <a:pt x="3100" y="34353"/>
                    <a:pt x="3660" y="34627"/>
                  </a:cubicBezTo>
                  <a:cubicBezTo>
                    <a:pt x="3953" y="34757"/>
                    <a:pt x="4247" y="34891"/>
                    <a:pt x="4561" y="34961"/>
                  </a:cubicBezTo>
                  <a:cubicBezTo>
                    <a:pt x="4839" y="35025"/>
                    <a:pt x="5125" y="35036"/>
                    <a:pt x="5408" y="35051"/>
                  </a:cubicBezTo>
                  <a:cubicBezTo>
                    <a:pt x="5603" y="35058"/>
                    <a:pt x="5798" y="35067"/>
                    <a:pt x="5992" y="35067"/>
                  </a:cubicBezTo>
                  <a:cubicBezTo>
                    <a:pt x="6107" y="35067"/>
                    <a:pt x="6222" y="35064"/>
                    <a:pt x="6337" y="35055"/>
                  </a:cubicBezTo>
                  <a:cubicBezTo>
                    <a:pt x="6718" y="35031"/>
                    <a:pt x="7088" y="34934"/>
                    <a:pt x="7460" y="34848"/>
                  </a:cubicBezTo>
                  <a:cubicBezTo>
                    <a:pt x="8256" y="34680"/>
                    <a:pt x="8837" y="34566"/>
                    <a:pt x="9509" y="34066"/>
                  </a:cubicBezTo>
                  <a:cubicBezTo>
                    <a:pt x="9893" y="33787"/>
                    <a:pt x="10272" y="33498"/>
                    <a:pt x="10614" y="33167"/>
                  </a:cubicBezTo>
                  <a:cubicBezTo>
                    <a:pt x="10919" y="32875"/>
                    <a:pt x="11194" y="32554"/>
                    <a:pt x="11465" y="32232"/>
                  </a:cubicBezTo>
                  <a:cubicBezTo>
                    <a:pt x="12197" y="31373"/>
                    <a:pt x="12829" y="30425"/>
                    <a:pt x="13299" y="29397"/>
                  </a:cubicBezTo>
                  <a:cubicBezTo>
                    <a:pt x="13779" y="28246"/>
                    <a:pt x="14202" y="27070"/>
                    <a:pt x="14663" y="25911"/>
                  </a:cubicBezTo>
                  <a:cubicBezTo>
                    <a:pt x="15091" y="24732"/>
                    <a:pt x="15547" y="23563"/>
                    <a:pt x="15979" y="22385"/>
                  </a:cubicBezTo>
                  <a:cubicBezTo>
                    <a:pt x="16640" y="20557"/>
                    <a:pt x="17324" y="18737"/>
                    <a:pt x="17887" y="16876"/>
                  </a:cubicBezTo>
                  <a:cubicBezTo>
                    <a:pt x="18127" y="16128"/>
                    <a:pt x="18395" y="15392"/>
                    <a:pt x="18662" y="14654"/>
                  </a:cubicBezTo>
                  <a:cubicBezTo>
                    <a:pt x="19020" y="13632"/>
                    <a:pt x="19358" y="12603"/>
                    <a:pt x="19695" y="11574"/>
                  </a:cubicBezTo>
                  <a:cubicBezTo>
                    <a:pt x="19956" y="10781"/>
                    <a:pt x="20246" y="9996"/>
                    <a:pt x="20502" y="9201"/>
                  </a:cubicBezTo>
                  <a:cubicBezTo>
                    <a:pt x="20616" y="8838"/>
                    <a:pt x="20729" y="8474"/>
                    <a:pt x="20850" y="8114"/>
                  </a:cubicBezTo>
                  <a:cubicBezTo>
                    <a:pt x="20935" y="7842"/>
                    <a:pt x="21053" y="7578"/>
                    <a:pt x="21243" y="7360"/>
                  </a:cubicBezTo>
                  <a:cubicBezTo>
                    <a:pt x="21551" y="7004"/>
                    <a:pt x="21940" y="6725"/>
                    <a:pt x="22317" y="6444"/>
                  </a:cubicBezTo>
                  <a:cubicBezTo>
                    <a:pt x="22527" y="6294"/>
                    <a:pt x="22759" y="6180"/>
                    <a:pt x="22992" y="6069"/>
                  </a:cubicBezTo>
                  <a:cubicBezTo>
                    <a:pt x="22998" y="6059"/>
                    <a:pt x="23004" y="6047"/>
                    <a:pt x="23008" y="6037"/>
                  </a:cubicBezTo>
                  <a:cubicBezTo>
                    <a:pt x="23024" y="6004"/>
                    <a:pt x="23058" y="5984"/>
                    <a:pt x="23092" y="5984"/>
                  </a:cubicBezTo>
                  <a:cubicBezTo>
                    <a:pt x="23105" y="5984"/>
                    <a:pt x="23118" y="5988"/>
                    <a:pt x="23131" y="5994"/>
                  </a:cubicBezTo>
                  <a:cubicBezTo>
                    <a:pt x="23134" y="5996"/>
                    <a:pt x="23138" y="5997"/>
                    <a:pt x="23141" y="6000"/>
                  </a:cubicBezTo>
                  <a:cubicBezTo>
                    <a:pt x="23149" y="6007"/>
                    <a:pt x="23156" y="6015"/>
                    <a:pt x="23162" y="6023"/>
                  </a:cubicBezTo>
                  <a:cubicBezTo>
                    <a:pt x="23164" y="6026"/>
                    <a:pt x="23167" y="6030"/>
                    <a:pt x="23168" y="6033"/>
                  </a:cubicBezTo>
                  <a:cubicBezTo>
                    <a:pt x="23170" y="6037"/>
                    <a:pt x="23171" y="6040"/>
                    <a:pt x="23172" y="6045"/>
                  </a:cubicBezTo>
                  <a:cubicBezTo>
                    <a:pt x="23178" y="6063"/>
                    <a:pt x="23178" y="6084"/>
                    <a:pt x="23172" y="6104"/>
                  </a:cubicBezTo>
                  <a:cubicBezTo>
                    <a:pt x="23171" y="6109"/>
                    <a:pt x="23169" y="6114"/>
                    <a:pt x="23167" y="6120"/>
                  </a:cubicBezTo>
                  <a:cubicBezTo>
                    <a:pt x="23162" y="6129"/>
                    <a:pt x="23157" y="6138"/>
                    <a:pt x="23153" y="6148"/>
                  </a:cubicBezTo>
                  <a:cubicBezTo>
                    <a:pt x="23148" y="6157"/>
                    <a:pt x="23143" y="6166"/>
                    <a:pt x="23140" y="6175"/>
                  </a:cubicBezTo>
                  <a:cubicBezTo>
                    <a:pt x="23134" y="6186"/>
                    <a:pt x="23130" y="6197"/>
                    <a:pt x="23124" y="6208"/>
                  </a:cubicBezTo>
                  <a:cubicBezTo>
                    <a:pt x="22997" y="6474"/>
                    <a:pt x="22888" y="6754"/>
                    <a:pt x="22872" y="7046"/>
                  </a:cubicBezTo>
                  <a:cubicBezTo>
                    <a:pt x="22873" y="7202"/>
                    <a:pt x="22857" y="7484"/>
                    <a:pt x="23061" y="7508"/>
                  </a:cubicBezTo>
                  <a:cubicBezTo>
                    <a:pt x="23085" y="7512"/>
                    <a:pt x="23109" y="7514"/>
                    <a:pt x="23133" y="7514"/>
                  </a:cubicBezTo>
                  <a:cubicBezTo>
                    <a:pt x="23236" y="7514"/>
                    <a:pt x="23336" y="7477"/>
                    <a:pt x="23417" y="7413"/>
                  </a:cubicBezTo>
                  <a:cubicBezTo>
                    <a:pt x="23645" y="7235"/>
                    <a:pt x="23809" y="6993"/>
                    <a:pt x="23982" y="6765"/>
                  </a:cubicBezTo>
                  <a:cubicBezTo>
                    <a:pt x="24149" y="6545"/>
                    <a:pt x="24309" y="6307"/>
                    <a:pt x="24387" y="6038"/>
                  </a:cubicBezTo>
                  <a:cubicBezTo>
                    <a:pt x="24482" y="5698"/>
                    <a:pt x="24357" y="5508"/>
                    <a:pt x="24134" y="5263"/>
                  </a:cubicBezTo>
                  <a:cubicBezTo>
                    <a:pt x="23958" y="5070"/>
                    <a:pt x="23750" y="4881"/>
                    <a:pt x="23555" y="4716"/>
                  </a:cubicBezTo>
                  <a:cubicBezTo>
                    <a:pt x="23455" y="4635"/>
                    <a:pt x="23351" y="4561"/>
                    <a:pt x="23230" y="4520"/>
                  </a:cubicBezTo>
                  <a:cubicBezTo>
                    <a:pt x="23195" y="4495"/>
                    <a:pt x="23187" y="4447"/>
                    <a:pt x="23206" y="4408"/>
                  </a:cubicBezTo>
                  <a:cubicBezTo>
                    <a:pt x="23225" y="4375"/>
                    <a:pt x="23254" y="4361"/>
                    <a:pt x="23288" y="4361"/>
                  </a:cubicBezTo>
                  <a:cubicBezTo>
                    <a:pt x="23384" y="4361"/>
                    <a:pt x="23520" y="4466"/>
                    <a:pt x="23579" y="4508"/>
                  </a:cubicBezTo>
                  <a:cubicBezTo>
                    <a:pt x="23899" y="4762"/>
                    <a:pt x="24207" y="5041"/>
                    <a:pt x="24447" y="5374"/>
                  </a:cubicBezTo>
                  <a:cubicBezTo>
                    <a:pt x="24466" y="5398"/>
                    <a:pt x="24482" y="5422"/>
                    <a:pt x="24497" y="5448"/>
                  </a:cubicBezTo>
                  <a:cubicBezTo>
                    <a:pt x="24562" y="5271"/>
                    <a:pt x="24611" y="5086"/>
                    <a:pt x="24618" y="4897"/>
                  </a:cubicBezTo>
                  <a:cubicBezTo>
                    <a:pt x="24626" y="4676"/>
                    <a:pt x="24503" y="4488"/>
                    <a:pt x="24380" y="4313"/>
                  </a:cubicBezTo>
                  <a:lnTo>
                    <a:pt x="24379" y="4313"/>
                  </a:lnTo>
                  <a:cubicBezTo>
                    <a:pt x="24370" y="4310"/>
                    <a:pt x="24359" y="4305"/>
                    <a:pt x="24348" y="4295"/>
                  </a:cubicBezTo>
                  <a:cubicBezTo>
                    <a:pt x="24331" y="4278"/>
                    <a:pt x="24324" y="4257"/>
                    <a:pt x="24325" y="4236"/>
                  </a:cubicBezTo>
                  <a:cubicBezTo>
                    <a:pt x="24319" y="4229"/>
                    <a:pt x="24314" y="4223"/>
                    <a:pt x="24309" y="4216"/>
                  </a:cubicBezTo>
                  <a:cubicBezTo>
                    <a:pt x="24295" y="4203"/>
                    <a:pt x="24283" y="4188"/>
                    <a:pt x="24275" y="4172"/>
                  </a:cubicBezTo>
                  <a:cubicBezTo>
                    <a:pt x="24275" y="4172"/>
                    <a:pt x="24275" y="4172"/>
                    <a:pt x="24275" y="4171"/>
                  </a:cubicBezTo>
                  <a:cubicBezTo>
                    <a:pt x="24102" y="3953"/>
                    <a:pt x="23906" y="3757"/>
                    <a:pt x="23719" y="3552"/>
                  </a:cubicBezTo>
                  <a:cubicBezTo>
                    <a:pt x="23587" y="3411"/>
                    <a:pt x="23448" y="3276"/>
                    <a:pt x="23299" y="3153"/>
                  </a:cubicBezTo>
                  <a:cubicBezTo>
                    <a:pt x="23237" y="3102"/>
                    <a:pt x="23175" y="3052"/>
                    <a:pt x="23110" y="3003"/>
                  </a:cubicBezTo>
                  <a:cubicBezTo>
                    <a:pt x="23063" y="2979"/>
                    <a:pt x="23031" y="2923"/>
                    <a:pt x="23059" y="2871"/>
                  </a:cubicBezTo>
                  <a:cubicBezTo>
                    <a:pt x="23079" y="2837"/>
                    <a:pt x="23104" y="2824"/>
                    <a:pt x="23130" y="2824"/>
                  </a:cubicBezTo>
                  <a:cubicBezTo>
                    <a:pt x="23177" y="2824"/>
                    <a:pt x="23230" y="2866"/>
                    <a:pt x="23269" y="2899"/>
                  </a:cubicBezTo>
                  <a:cubicBezTo>
                    <a:pt x="23402" y="3001"/>
                    <a:pt x="23530" y="3111"/>
                    <a:pt x="23652" y="3227"/>
                  </a:cubicBezTo>
                  <a:cubicBezTo>
                    <a:pt x="23917" y="3500"/>
                    <a:pt x="24180" y="3777"/>
                    <a:pt x="24419" y="4072"/>
                  </a:cubicBezTo>
                  <a:lnTo>
                    <a:pt x="24423" y="4076"/>
                  </a:lnTo>
                  <a:cubicBezTo>
                    <a:pt x="24592" y="3815"/>
                    <a:pt x="24634" y="3480"/>
                    <a:pt x="24540" y="3186"/>
                  </a:cubicBezTo>
                  <a:cubicBezTo>
                    <a:pt x="24424" y="2912"/>
                    <a:pt x="24177" y="2718"/>
                    <a:pt x="23969" y="2513"/>
                  </a:cubicBezTo>
                  <a:cubicBezTo>
                    <a:pt x="23824" y="2383"/>
                    <a:pt x="23677" y="2254"/>
                    <a:pt x="23526" y="2129"/>
                  </a:cubicBezTo>
                  <a:lnTo>
                    <a:pt x="23522" y="2129"/>
                  </a:lnTo>
                  <a:cubicBezTo>
                    <a:pt x="23486" y="2129"/>
                    <a:pt x="23454" y="2104"/>
                    <a:pt x="23447" y="2065"/>
                  </a:cubicBezTo>
                  <a:cubicBezTo>
                    <a:pt x="23290" y="1938"/>
                    <a:pt x="23127" y="1818"/>
                    <a:pt x="22956" y="1709"/>
                  </a:cubicBezTo>
                  <a:cubicBezTo>
                    <a:pt x="22874" y="1661"/>
                    <a:pt x="22794" y="1612"/>
                    <a:pt x="22706" y="1575"/>
                  </a:cubicBezTo>
                  <a:cubicBezTo>
                    <a:pt x="22671" y="1563"/>
                    <a:pt x="22634" y="1545"/>
                    <a:pt x="22624" y="1507"/>
                  </a:cubicBezTo>
                  <a:cubicBezTo>
                    <a:pt x="22607" y="1440"/>
                    <a:pt x="22655" y="1391"/>
                    <a:pt x="22712" y="1391"/>
                  </a:cubicBezTo>
                  <a:cubicBezTo>
                    <a:pt x="22729" y="1391"/>
                    <a:pt x="22748" y="1396"/>
                    <a:pt x="22766" y="1406"/>
                  </a:cubicBezTo>
                  <a:cubicBezTo>
                    <a:pt x="22955" y="1485"/>
                    <a:pt x="23127" y="1600"/>
                    <a:pt x="23292" y="1721"/>
                  </a:cubicBezTo>
                  <a:cubicBezTo>
                    <a:pt x="23343" y="1758"/>
                    <a:pt x="23394" y="1796"/>
                    <a:pt x="23444" y="1836"/>
                  </a:cubicBezTo>
                  <a:cubicBezTo>
                    <a:pt x="23469" y="1863"/>
                    <a:pt x="23494" y="1890"/>
                    <a:pt x="23522" y="1916"/>
                  </a:cubicBezTo>
                  <a:cubicBezTo>
                    <a:pt x="23536" y="1930"/>
                    <a:pt x="23550" y="1943"/>
                    <a:pt x="23565" y="1957"/>
                  </a:cubicBezTo>
                  <a:cubicBezTo>
                    <a:pt x="23581" y="1972"/>
                    <a:pt x="23598" y="1987"/>
                    <a:pt x="23616" y="2001"/>
                  </a:cubicBezTo>
                  <a:cubicBezTo>
                    <a:pt x="23622" y="2005"/>
                    <a:pt x="23627" y="2010"/>
                    <a:pt x="23633" y="2015"/>
                  </a:cubicBezTo>
                  <a:cubicBezTo>
                    <a:pt x="23634" y="2016"/>
                    <a:pt x="23637" y="2017"/>
                    <a:pt x="23638" y="2018"/>
                  </a:cubicBezTo>
                  <a:cubicBezTo>
                    <a:pt x="23642" y="2022"/>
                    <a:pt x="23646" y="2024"/>
                    <a:pt x="23650" y="2027"/>
                  </a:cubicBezTo>
                  <a:cubicBezTo>
                    <a:pt x="23660" y="2033"/>
                    <a:pt x="23669" y="2040"/>
                    <a:pt x="23678" y="2046"/>
                  </a:cubicBezTo>
                  <a:cubicBezTo>
                    <a:pt x="23683" y="2049"/>
                    <a:pt x="23687" y="2053"/>
                    <a:pt x="23692" y="2055"/>
                  </a:cubicBezTo>
                  <a:cubicBezTo>
                    <a:pt x="23693" y="2055"/>
                    <a:pt x="23693" y="2056"/>
                    <a:pt x="23694" y="2056"/>
                  </a:cubicBezTo>
                  <a:cubicBezTo>
                    <a:pt x="23701" y="2061"/>
                    <a:pt x="23708" y="2064"/>
                    <a:pt x="23715" y="2069"/>
                  </a:cubicBezTo>
                  <a:cubicBezTo>
                    <a:pt x="23719" y="2070"/>
                    <a:pt x="23722" y="2072"/>
                    <a:pt x="23725" y="2074"/>
                  </a:cubicBezTo>
                  <a:cubicBezTo>
                    <a:pt x="23729" y="2076"/>
                    <a:pt x="23734" y="2078"/>
                    <a:pt x="23737" y="2080"/>
                  </a:cubicBezTo>
                  <a:cubicBezTo>
                    <a:pt x="23781" y="2128"/>
                    <a:pt x="23827" y="2173"/>
                    <a:pt x="23880" y="2210"/>
                  </a:cubicBezTo>
                  <a:cubicBezTo>
                    <a:pt x="23882" y="2211"/>
                    <a:pt x="23884" y="2212"/>
                    <a:pt x="23886" y="2213"/>
                  </a:cubicBezTo>
                  <a:cubicBezTo>
                    <a:pt x="23934" y="2023"/>
                    <a:pt x="23990" y="1834"/>
                    <a:pt x="24055" y="1649"/>
                  </a:cubicBezTo>
                  <a:cubicBezTo>
                    <a:pt x="24071" y="1595"/>
                    <a:pt x="24088" y="1542"/>
                    <a:pt x="24107" y="1490"/>
                  </a:cubicBezTo>
                  <a:cubicBezTo>
                    <a:pt x="24107" y="1490"/>
                    <a:pt x="24107" y="1489"/>
                    <a:pt x="24107" y="1489"/>
                  </a:cubicBezTo>
                  <a:cubicBezTo>
                    <a:pt x="24111" y="1407"/>
                    <a:pt x="24098" y="1321"/>
                    <a:pt x="24068" y="1235"/>
                  </a:cubicBezTo>
                  <a:cubicBezTo>
                    <a:pt x="23996" y="1039"/>
                    <a:pt x="23857" y="877"/>
                    <a:pt x="23720" y="722"/>
                  </a:cubicBezTo>
                  <a:cubicBezTo>
                    <a:pt x="23635" y="632"/>
                    <a:pt x="23548" y="543"/>
                    <a:pt x="23454" y="461"/>
                  </a:cubicBezTo>
                  <a:cubicBezTo>
                    <a:pt x="23449" y="462"/>
                    <a:pt x="23445" y="463"/>
                    <a:pt x="23440" y="463"/>
                  </a:cubicBezTo>
                  <a:cubicBezTo>
                    <a:pt x="23422" y="463"/>
                    <a:pt x="23403" y="456"/>
                    <a:pt x="23386" y="441"/>
                  </a:cubicBezTo>
                  <a:cubicBezTo>
                    <a:pt x="23320" y="381"/>
                    <a:pt x="23268" y="309"/>
                    <a:pt x="23203" y="249"/>
                  </a:cubicBezTo>
                  <a:cubicBezTo>
                    <a:pt x="23119" y="183"/>
                    <a:pt x="23018" y="147"/>
                    <a:pt x="22918" y="112"/>
                  </a:cubicBezTo>
                  <a:cubicBezTo>
                    <a:pt x="22738" y="33"/>
                    <a:pt x="22541" y="17"/>
                    <a:pt x="22345" y="8"/>
                  </a:cubicBezTo>
                  <a:cubicBezTo>
                    <a:pt x="22291" y="3"/>
                    <a:pt x="22235" y="1"/>
                    <a:pt x="22180"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a:off x="342550" y="2361935"/>
              <a:ext cx="927403" cy="1400091"/>
            </a:xfrm>
            <a:custGeom>
              <a:avLst/>
              <a:gdLst/>
              <a:ahLst/>
              <a:cxnLst/>
              <a:rect l="l" t="t" r="r" b="b"/>
              <a:pathLst>
                <a:path w="23375" h="35289" extrusionOk="0">
                  <a:moveTo>
                    <a:pt x="21270" y="1"/>
                  </a:moveTo>
                  <a:cubicBezTo>
                    <a:pt x="21158" y="25"/>
                    <a:pt x="21045" y="47"/>
                    <a:pt x="20932" y="69"/>
                  </a:cubicBezTo>
                  <a:cubicBezTo>
                    <a:pt x="20611" y="129"/>
                    <a:pt x="20290" y="194"/>
                    <a:pt x="19977" y="287"/>
                  </a:cubicBezTo>
                  <a:cubicBezTo>
                    <a:pt x="19416" y="460"/>
                    <a:pt x="18872" y="683"/>
                    <a:pt x="18327" y="904"/>
                  </a:cubicBezTo>
                  <a:cubicBezTo>
                    <a:pt x="17978" y="1049"/>
                    <a:pt x="17627" y="1197"/>
                    <a:pt x="17299" y="1388"/>
                  </a:cubicBezTo>
                  <a:cubicBezTo>
                    <a:pt x="16852" y="1634"/>
                    <a:pt x="16439" y="1935"/>
                    <a:pt x="16029" y="2239"/>
                  </a:cubicBezTo>
                  <a:cubicBezTo>
                    <a:pt x="15078" y="2927"/>
                    <a:pt x="14268" y="3778"/>
                    <a:pt x="13471" y="4634"/>
                  </a:cubicBezTo>
                  <a:cubicBezTo>
                    <a:pt x="12925" y="5227"/>
                    <a:pt x="12339" y="5783"/>
                    <a:pt x="11776" y="6359"/>
                  </a:cubicBezTo>
                  <a:cubicBezTo>
                    <a:pt x="11239" y="6904"/>
                    <a:pt x="10728" y="7477"/>
                    <a:pt x="10243" y="8068"/>
                  </a:cubicBezTo>
                  <a:cubicBezTo>
                    <a:pt x="9588" y="8893"/>
                    <a:pt x="8976" y="9749"/>
                    <a:pt x="8341" y="10589"/>
                  </a:cubicBezTo>
                  <a:cubicBezTo>
                    <a:pt x="7638" y="11513"/>
                    <a:pt x="6980" y="12469"/>
                    <a:pt x="6316" y="13420"/>
                  </a:cubicBezTo>
                  <a:cubicBezTo>
                    <a:pt x="5649" y="14363"/>
                    <a:pt x="4989" y="15306"/>
                    <a:pt x="4378" y="16286"/>
                  </a:cubicBezTo>
                  <a:cubicBezTo>
                    <a:pt x="3854" y="17115"/>
                    <a:pt x="3314" y="17935"/>
                    <a:pt x="2819" y="18781"/>
                  </a:cubicBezTo>
                  <a:cubicBezTo>
                    <a:pt x="2230" y="19818"/>
                    <a:pt x="1660" y="20869"/>
                    <a:pt x="1194" y="21968"/>
                  </a:cubicBezTo>
                  <a:cubicBezTo>
                    <a:pt x="621" y="23337"/>
                    <a:pt x="142" y="24766"/>
                    <a:pt x="34" y="26254"/>
                  </a:cubicBezTo>
                  <a:cubicBezTo>
                    <a:pt x="0" y="26871"/>
                    <a:pt x="42" y="27488"/>
                    <a:pt x="61" y="28106"/>
                  </a:cubicBezTo>
                  <a:cubicBezTo>
                    <a:pt x="78" y="29026"/>
                    <a:pt x="242" y="29939"/>
                    <a:pt x="478" y="30827"/>
                  </a:cubicBezTo>
                  <a:cubicBezTo>
                    <a:pt x="630" y="31371"/>
                    <a:pt x="874" y="31883"/>
                    <a:pt x="1154" y="32373"/>
                  </a:cubicBezTo>
                  <a:cubicBezTo>
                    <a:pt x="1376" y="32752"/>
                    <a:pt x="1603" y="33130"/>
                    <a:pt x="1892" y="33463"/>
                  </a:cubicBezTo>
                  <a:cubicBezTo>
                    <a:pt x="2391" y="34032"/>
                    <a:pt x="3057" y="34428"/>
                    <a:pt x="3727" y="34764"/>
                  </a:cubicBezTo>
                  <a:cubicBezTo>
                    <a:pt x="4554" y="35180"/>
                    <a:pt x="5015" y="35247"/>
                    <a:pt x="5925" y="35282"/>
                  </a:cubicBezTo>
                  <a:cubicBezTo>
                    <a:pt x="6024" y="35286"/>
                    <a:pt x="6123" y="35289"/>
                    <a:pt x="6222" y="35289"/>
                  </a:cubicBezTo>
                  <a:cubicBezTo>
                    <a:pt x="6369" y="35289"/>
                    <a:pt x="6515" y="35283"/>
                    <a:pt x="6661" y="35266"/>
                  </a:cubicBezTo>
                  <a:cubicBezTo>
                    <a:pt x="7050" y="35222"/>
                    <a:pt x="7423" y="35100"/>
                    <a:pt x="7802" y="35012"/>
                  </a:cubicBezTo>
                  <a:cubicBezTo>
                    <a:pt x="8392" y="34876"/>
                    <a:pt x="8997" y="34751"/>
                    <a:pt x="9511" y="34416"/>
                  </a:cubicBezTo>
                  <a:cubicBezTo>
                    <a:pt x="10202" y="33971"/>
                    <a:pt x="10838" y="33435"/>
                    <a:pt x="11384" y="32821"/>
                  </a:cubicBezTo>
                  <a:cubicBezTo>
                    <a:pt x="11918" y="32231"/>
                    <a:pt x="12414" y="31606"/>
                    <a:pt x="12829" y="30926"/>
                  </a:cubicBezTo>
                  <a:cubicBezTo>
                    <a:pt x="13155" y="30405"/>
                    <a:pt x="13467" y="29873"/>
                    <a:pt x="13720" y="29310"/>
                  </a:cubicBezTo>
                  <a:cubicBezTo>
                    <a:pt x="14032" y="28643"/>
                    <a:pt x="14273" y="27944"/>
                    <a:pt x="14525" y="27251"/>
                  </a:cubicBezTo>
                  <a:cubicBezTo>
                    <a:pt x="15494" y="24632"/>
                    <a:pt x="16509" y="22029"/>
                    <a:pt x="17430" y="19392"/>
                  </a:cubicBezTo>
                  <a:cubicBezTo>
                    <a:pt x="17611" y="18879"/>
                    <a:pt x="17799" y="18369"/>
                    <a:pt x="17961" y="17849"/>
                  </a:cubicBezTo>
                  <a:cubicBezTo>
                    <a:pt x="18120" y="17328"/>
                    <a:pt x="18277" y="16805"/>
                    <a:pt x="18454" y="16290"/>
                  </a:cubicBezTo>
                  <a:cubicBezTo>
                    <a:pt x="18924" y="14885"/>
                    <a:pt x="19449" y="13499"/>
                    <a:pt x="19914" y="12091"/>
                  </a:cubicBezTo>
                  <a:cubicBezTo>
                    <a:pt x="20193" y="11191"/>
                    <a:pt x="20502" y="10299"/>
                    <a:pt x="20793" y="9402"/>
                  </a:cubicBezTo>
                  <a:cubicBezTo>
                    <a:pt x="20913" y="9012"/>
                    <a:pt x="21037" y="8624"/>
                    <a:pt x="21171" y="8238"/>
                  </a:cubicBezTo>
                  <a:cubicBezTo>
                    <a:pt x="21230" y="8070"/>
                    <a:pt x="21287" y="7901"/>
                    <a:pt x="21380" y="7747"/>
                  </a:cubicBezTo>
                  <a:cubicBezTo>
                    <a:pt x="21491" y="7561"/>
                    <a:pt x="21640" y="7402"/>
                    <a:pt x="21804" y="7261"/>
                  </a:cubicBezTo>
                  <a:cubicBezTo>
                    <a:pt x="22078" y="7029"/>
                    <a:pt x="22350" y="6812"/>
                    <a:pt x="22645" y="6600"/>
                  </a:cubicBezTo>
                  <a:cubicBezTo>
                    <a:pt x="22856" y="6455"/>
                    <a:pt x="23082" y="6338"/>
                    <a:pt x="23312" y="6230"/>
                  </a:cubicBezTo>
                  <a:cubicBezTo>
                    <a:pt x="23326" y="6201"/>
                    <a:pt x="23341" y="6171"/>
                    <a:pt x="23355" y="6142"/>
                  </a:cubicBezTo>
                  <a:cubicBezTo>
                    <a:pt x="23374" y="6101"/>
                    <a:pt x="23366" y="6048"/>
                    <a:pt x="23329" y="6022"/>
                  </a:cubicBezTo>
                  <a:cubicBezTo>
                    <a:pt x="23328" y="6022"/>
                    <a:pt x="23327" y="6023"/>
                    <a:pt x="23325" y="6024"/>
                  </a:cubicBezTo>
                  <a:cubicBezTo>
                    <a:pt x="23044" y="6156"/>
                    <a:pt x="22759" y="6285"/>
                    <a:pt x="22505" y="6466"/>
                  </a:cubicBezTo>
                  <a:cubicBezTo>
                    <a:pt x="22128" y="6747"/>
                    <a:pt x="21740" y="7026"/>
                    <a:pt x="21431" y="7382"/>
                  </a:cubicBezTo>
                  <a:cubicBezTo>
                    <a:pt x="21242" y="7599"/>
                    <a:pt x="21125" y="7864"/>
                    <a:pt x="21039" y="8136"/>
                  </a:cubicBezTo>
                  <a:cubicBezTo>
                    <a:pt x="20917" y="8496"/>
                    <a:pt x="20804" y="8859"/>
                    <a:pt x="20690" y="9223"/>
                  </a:cubicBezTo>
                  <a:cubicBezTo>
                    <a:pt x="20434" y="10017"/>
                    <a:pt x="20145" y="10801"/>
                    <a:pt x="19883" y="11596"/>
                  </a:cubicBezTo>
                  <a:cubicBezTo>
                    <a:pt x="19547" y="12625"/>
                    <a:pt x="19208" y="13654"/>
                    <a:pt x="18851" y="14676"/>
                  </a:cubicBezTo>
                  <a:cubicBezTo>
                    <a:pt x="18584" y="15413"/>
                    <a:pt x="18316" y="16150"/>
                    <a:pt x="18076" y="16896"/>
                  </a:cubicBezTo>
                  <a:cubicBezTo>
                    <a:pt x="17514" y="18759"/>
                    <a:pt x="16828" y="20579"/>
                    <a:pt x="16168" y="22407"/>
                  </a:cubicBezTo>
                  <a:cubicBezTo>
                    <a:pt x="15736" y="23585"/>
                    <a:pt x="15279" y="24752"/>
                    <a:pt x="14851" y="25931"/>
                  </a:cubicBezTo>
                  <a:cubicBezTo>
                    <a:pt x="14391" y="27092"/>
                    <a:pt x="13968" y="28266"/>
                    <a:pt x="13488" y="29418"/>
                  </a:cubicBezTo>
                  <a:cubicBezTo>
                    <a:pt x="13017" y="30446"/>
                    <a:pt x="12386" y="31395"/>
                    <a:pt x="11654" y="32254"/>
                  </a:cubicBezTo>
                  <a:cubicBezTo>
                    <a:pt x="11382" y="32576"/>
                    <a:pt x="11108" y="32896"/>
                    <a:pt x="10803" y="33188"/>
                  </a:cubicBezTo>
                  <a:cubicBezTo>
                    <a:pt x="10461" y="33518"/>
                    <a:pt x="10083" y="33809"/>
                    <a:pt x="9698" y="34088"/>
                  </a:cubicBezTo>
                  <a:cubicBezTo>
                    <a:pt x="9025" y="34588"/>
                    <a:pt x="8445" y="34701"/>
                    <a:pt x="7648" y="34870"/>
                  </a:cubicBezTo>
                  <a:cubicBezTo>
                    <a:pt x="7278" y="34955"/>
                    <a:pt x="6907" y="35053"/>
                    <a:pt x="6526" y="35077"/>
                  </a:cubicBezTo>
                  <a:cubicBezTo>
                    <a:pt x="6415" y="35085"/>
                    <a:pt x="6303" y="35088"/>
                    <a:pt x="6191" y="35088"/>
                  </a:cubicBezTo>
                  <a:cubicBezTo>
                    <a:pt x="5993" y="35088"/>
                    <a:pt x="5795" y="35079"/>
                    <a:pt x="5597" y="35072"/>
                  </a:cubicBezTo>
                  <a:cubicBezTo>
                    <a:pt x="5313" y="35057"/>
                    <a:pt x="5028" y="35046"/>
                    <a:pt x="4750" y="34982"/>
                  </a:cubicBezTo>
                  <a:cubicBezTo>
                    <a:pt x="4436" y="34912"/>
                    <a:pt x="4141" y="34778"/>
                    <a:pt x="3849" y="34649"/>
                  </a:cubicBezTo>
                  <a:cubicBezTo>
                    <a:pt x="3289" y="34374"/>
                    <a:pt x="2743" y="34039"/>
                    <a:pt x="2287" y="33611"/>
                  </a:cubicBezTo>
                  <a:cubicBezTo>
                    <a:pt x="1919" y="33257"/>
                    <a:pt x="1645" y="32811"/>
                    <a:pt x="1381" y="32375"/>
                  </a:cubicBezTo>
                  <a:cubicBezTo>
                    <a:pt x="1038" y="31815"/>
                    <a:pt x="730" y="31226"/>
                    <a:pt x="580" y="30583"/>
                  </a:cubicBezTo>
                  <a:cubicBezTo>
                    <a:pt x="431" y="29978"/>
                    <a:pt x="326" y="29362"/>
                    <a:pt x="262" y="28742"/>
                  </a:cubicBezTo>
                  <a:cubicBezTo>
                    <a:pt x="231" y="28306"/>
                    <a:pt x="222" y="27869"/>
                    <a:pt x="210" y="27434"/>
                  </a:cubicBezTo>
                  <a:cubicBezTo>
                    <a:pt x="198" y="27022"/>
                    <a:pt x="190" y="26610"/>
                    <a:pt x="208" y="26198"/>
                  </a:cubicBezTo>
                  <a:cubicBezTo>
                    <a:pt x="250" y="25734"/>
                    <a:pt x="302" y="25269"/>
                    <a:pt x="403" y="24812"/>
                  </a:cubicBezTo>
                  <a:cubicBezTo>
                    <a:pt x="556" y="24053"/>
                    <a:pt x="840" y="23327"/>
                    <a:pt x="1123" y="22608"/>
                  </a:cubicBezTo>
                  <a:cubicBezTo>
                    <a:pt x="1594" y="21393"/>
                    <a:pt x="2186" y="20230"/>
                    <a:pt x="2840" y="19103"/>
                  </a:cubicBezTo>
                  <a:cubicBezTo>
                    <a:pt x="3379" y="18161"/>
                    <a:pt x="3944" y="17230"/>
                    <a:pt x="4537" y="16319"/>
                  </a:cubicBezTo>
                  <a:cubicBezTo>
                    <a:pt x="5457" y="14925"/>
                    <a:pt x="6422" y="13561"/>
                    <a:pt x="7386" y="12199"/>
                  </a:cubicBezTo>
                  <a:cubicBezTo>
                    <a:pt x="8297" y="10939"/>
                    <a:pt x="9183" y="9658"/>
                    <a:pt x="10161" y="8448"/>
                  </a:cubicBezTo>
                  <a:cubicBezTo>
                    <a:pt x="11532" y="6735"/>
                    <a:pt x="13134" y="5228"/>
                    <a:pt x="14660" y="3660"/>
                  </a:cubicBezTo>
                  <a:cubicBezTo>
                    <a:pt x="15181" y="3143"/>
                    <a:pt x="15725" y="2650"/>
                    <a:pt x="16332" y="2234"/>
                  </a:cubicBezTo>
                  <a:cubicBezTo>
                    <a:pt x="16794" y="1904"/>
                    <a:pt x="17265" y="1590"/>
                    <a:pt x="17780" y="1338"/>
                  </a:cubicBezTo>
                  <a:cubicBezTo>
                    <a:pt x="18196" y="1128"/>
                    <a:pt x="18629" y="951"/>
                    <a:pt x="19063" y="780"/>
                  </a:cubicBezTo>
                  <a:cubicBezTo>
                    <a:pt x="19559" y="590"/>
                    <a:pt x="20063" y="418"/>
                    <a:pt x="20585" y="315"/>
                  </a:cubicBezTo>
                  <a:cubicBezTo>
                    <a:pt x="20819" y="269"/>
                    <a:pt x="21052" y="224"/>
                    <a:pt x="21284" y="176"/>
                  </a:cubicBezTo>
                  <a:cubicBezTo>
                    <a:pt x="21278" y="122"/>
                    <a:pt x="21275" y="67"/>
                    <a:pt x="21271" y="11"/>
                  </a:cubicBezTo>
                  <a:cubicBezTo>
                    <a:pt x="21271" y="8"/>
                    <a:pt x="21271" y="4"/>
                    <a:pt x="2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1280047" y="2440413"/>
              <a:ext cx="11506" cy="6864"/>
            </a:xfrm>
            <a:custGeom>
              <a:avLst/>
              <a:gdLst/>
              <a:ahLst/>
              <a:cxnLst/>
              <a:rect l="l" t="t" r="r" b="b"/>
              <a:pathLst>
                <a:path w="290" h="173" extrusionOk="0">
                  <a:moveTo>
                    <a:pt x="124" y="1"/>
                  </a:moveTo>
                  <a:cubicBezTo>
                    <a:pt x="107" y="5"/>
                    <a:pt x="88" y="9"/>
                    <a:pt x="71" y="12"/>
                  </a:cubicBezTo>
                  <a:cubicBezTo>
                    <a:pt x="28" y="20"/>
                    <a:pt x="0" y="67"/>
                    <a:pt x="6" y="108"/>
                  </a:cubicBezTo>
                  <a:cubicBezTo>
                    <a:pt x="12" y="146"/>
                    <a:pt x="45" y="173"/>
                    <a:pt x="81" y="173"/>
                  </a:cubicBezTo>
                  <a:cubicBezTo>
                    <a:pt x="86" y="173"/>
                    <a:pt x="90" y="173"/>
                    <a:pt x="96" y="172"/>
                  </a:cubicBezTo>
                  <a:cubicBezTo>
                    <a:pt x="162" y="159"/>
                    <a:pt x="226" y="141"/>
                    <a:pt x="289" y="120"/>
                  </a:cubicBezTo>
                  <a:cubicBezTo>
                    <a:pt x="229" y="89"/>
                    <a:pt x="175" y="46"/>
                    <a:pt x="1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1275285" y="2368679"/>
              <a:ext cx="38207" cy="61377"/>
            </a:xfrm>
            <a:custGeom>
              <a:avLst/>
              <a:gdLst/>
              <a:ahLst/>
              <a:cxnLst/>
              <a:rect l="l" t="t" r="r" b="b"/>
              <a:pathLst>
                <a:path w="963" h="1547" extrusionOk="0">
                  <a:moveTo>
                    <a:pt x="16" y="0"/>
                  </a:moveTo>
                  <a:cubicBezTo>
                    <a:pt x="16" y="34"/>
                    <a:pt x="15" y="66"/>
                    <a:pt x="13" y="100"/>
                  </a:cubicBezTo>
                  <a:cubicBezTo>
                    <a:pt x="10" y="134"/>
                    <a:pt x="6" y="169"/>
                    <a:pt x="0" y="204"/>
                  </a:cubicBezTo>
                  <a:cubicBezTo>
                    <a:pt x="145" y="312"/>
                    <a:pt x="275" y="443"/>
                    <a:pt x="399" y="573"/>
                  </a:cubicBezTo>
                  <a:cubicBezTo>
                    <a:pt x="536" y="729"/>
                    <a:pt x="675" y="891"/>
                    <a:pt x="749" y="1087"/>
                  </a:cubicBezTo>
                  <a:cubicBezTo>
                    <a:pt x="790" y="1210"/>
                    <a:pt x="799" y="1337"/>
                    <a:pt x="768" y="1447"/>
                  </a:cubicBezTo>
                  <a:lnTo>
                    <a:pt x="775" y="1452"/>
                  </a:lnTo>
                  <a:cubicBezTo>
                    <a:pt x="821" y="1481"/>
                    <a:pt x="869" y="1507"/>
                    <a:pt x="906" y="1547"/>
                  </a:cubicBezTo>
                  <a:cubicBezTo>
                    <a:pt x="933" y="1477"/>
                    <a:pt x="950" y="1399"/>
                    <a:pt x="951" y="1310"/>
                  </a:cubicBezTo>
                  <a:cubicBezTo>
                    <a:pt x="962" y="906"/>
                    <a:pt x="655" y="591"/>
                    <a:pt x="395" y="317"/>
                  </a:cubicBezTo>
                  <a:cubicBezTo>
                    <a:pt x="284" y="204"/>
                    <a:pt x="156" y="95"/>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1246917" y="2417996"/>
              <a:ext cx="85857" cy="116089"/>
            </a:xfrm>
            <a:custGeom>
              <a:avLst/>
              <a:gdLst/>
              <a:ahLst/>
              <a:cxnLst/>
              <a:rect l="l" t="t" r="r" b="b"/>
              <a:pathLst>
                <a:path w="2164" h="2926" extrusionOk="0">
                  <a:moveTo>
                    <a:pt x="106" y="0"/>
                  </a:moveTo>
                  <a:cubicBezTo>
                    <a:pt x="49" y="0"/>
                    <a:pt x="1" y="49"/>
                    <a:pt x="18" y="116"/>
                  </a:cubicBezTo>
                  <a:cubicBezTo>
                    <a:pt x="28" y="155"/>
                    <a:pt x="65" y="172"/>
                    <a:pt x="100" y="184"/>
                  </a:cubicBezTo>
                  <a:cubicBezTo>
                    <a:pt x="188" y="221"/>
                    <a:pt x="268" y="270"/>
                    <a:pt x="350" y="319"/>
                  </a:cubicBezTo>
                  <a:cubicBezTo>
                    <a:pt x="714" y="552"/>
                    <a:pt x="1042" y="835"/>
                    <a:pt x="1363" y="1122"/>
                  </a:cubicBezTo>
                  <a:cubicBezTo>
                    <a:pt x="1572" y="1327"/>
                    <a:pt x="1818" y="1521"/>
                    <a:pt x="1935" y="1795"/>
                  </a:cubicBezTo>
                  <a:cubicBezTo>
                    <a:pt x="2040" y="2120"/>
                    <a:pt x="1975" y="2496"/>
                    <a:pt x="1760" y="2766"/>
                  </a:cubicBezTo>
                  <a:cubicBezTo>
                    <a:pt x="1722" y="2802"/>
                    <a:pt x="1700" y="2863"/>
                    <a:pt x="1743" y="2904"/>
                  </a:cubicBezTo>
                  <a:cubicBezTo>
                    <a:pt x="1762" y="2918"/>
                    <a:pt x="1778" y="2925"/>
                    <a:pt x="1794" y="2925"/>
                  </a:cubicBezTo>
                  <a:cubicBezTo>
                    <a:pt x="1874" y="2925"/>
                    <a:pt x="1934" y="2780"/>
                    <a:pt x="1977" y="2724"/>
                  </a:cubicBezTo>
                  <a:cubicBezTo>
                    <a:pt x="2100" y="2531"/>
                    <a:pt x="2144" y="2295"/>
                    <a:pt x="2148" y="2069"/>
                  </a:cubicBezTo>
                  <a:cubicBezTo>
                    <a:pt x="2163" y="1662"/>
                    <a:pt x="1897" y="1389"/>
                    <a:pt x="1623" y="1125"/>
                  </a:cubicBezTo>
                  <a:cubicBezTo>
                    <a:pt x="1524" y="1032"/>
                    <a:pt x="1424" y="940"/>
                    <a:pt x="1323" y="850"/>
                  </a:cubicBezTo>
                  <a:cubicBezTo>
                    <a:pt x="1307" y="840"/>
                    <a:pt x="1292" y="829"/>
                    <a:pt x="1275" y="819"/>
                  </a:cubicBezTo>
                  <a:cubicBezTo>
                    <a:pt x="1221" y="782"/>
                    <a:pt x="1175" y="737"/>
                    <a:pt x="1132" y="688"/>
                  </a:cubicBezTo>
                  <a:cubicBezTo>
                    <a:pt x="1050" y="649"/>
                    <a:pt x="981" y="588"/>
                    <a:pt x="916" y="525"/>
                  </a:cubicBezTo>
                  <a:cubicBezTo>
                    <a:pt x="890" y="499"/>
                    <a:pt x="863" y="472"/>
                    <a:pt x="838" y="445"/>
                  </a:cubicBezTo>
                  <a:cubicBezTo>
                    <a:pt x="788" y="405"/>
                    <a:pt x="738" y="367"/>
                    <a:pt x="688" y="330"/>
                  </a:cubicBezTo>
                  <a:cubicBezTo>
                    <a:pt x="522" y="210"/>
                    <a:pt x="350" y="94"/>
                    <a:pt x="161" y="15"/>
                  </a:cubicBezTo>
                  <a:cubicBezTo>
                    <a:pt x="143" y="5"/>
                    <a:pt x="124"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1263819" y="2474852"/>
              <a:ext cx="59155" cy="59235"/>
            </a:xfrm>
            <a:custGeom>
              <a:avLst/>
              <a:gdLst/>
              <a:ahLst/>
              <a:cxnLst/>
              <a:rect l="l" t="t" r="r" b="b"/>
              <a:pathLst>
                <a:path w="1491" h="1493" extrusionOk="0">
                  <a:moveTo>
                    <a:pt x="99" y="0"/>
                  </a:moveTo>
                  <a:cubicBezTo>
                    <a:pt x="73" y="0"/>
                    <a:pt x="48" y="13"/>
                    <a:pt x="28" y="47"/>
                  </a:cubicBezTo>
                  <a:cubicBezTo>
                    <a:pt x="1" y="99"/>
                    <a:pt x="32" y="154"/>
                    <a:pt x="79" y="179"/>
                  </a:cubicBezTo>
                  <a:cubicBezTo>
                    <a:pt x="143" y="228"/>
                    <a:pt x="205" y="278"/>
                    <a:pt x="268" y="329"/>
                  </a:cubicBezTo>
                  <a:cubicBezTo>
                    <a:pt x="416" y="452"/>
                    <a:pt x="555" y="587"/>
                    <a:pt x="687" y="728"/>
                  </a:cubicBezTo>
                  <a:cubicBezTo>
                    <a:pt x="909" y="970"/>
                    <a:pt x="1144" y="1202"/>
                    <a:pt x="1337" y="1470"/>
                  </a:cubicBezTo>
                  <a:cubicBezTo>
                    <a:pt x="1341" y="1477"/>
                    <a:pt x="1346" y="1483"/>
                    <a:pt x="1351" y="1489"/>
                  </a:cubicBezTo>
                  <a:cubicBezTo>
                    <a:pt x="1356" y="1491"/>
                    <a:pt x="1362" y="1492"/>
                    <a:pt x="1368" y="1492"/>
                  </a:cubicBezTo>
                  <a:cubicBezTo>
                    <a:pt x="1415" y="1492"/>
                    <a:pt x="1456" y="1440"/>
                    <a:pt x="1490" y="1386"/>
                  </a:cubicBezTo>
                  <a:cubicBezTo>
                    <a:pt x="1461" y="1345"/>
                    <a:pt x="1433" y="1306"/>
                    <a:pt x="1404" y="1268"/>
                  </a:cubicBezTo>
                  <a:cubicBezTo>
                    <a:pt x="1160" y="964"/>
                    <a:pt x="891" y="681"/>
                    <a:pt x="620" y="403"/>
                  </a:cubicBezTo>
                  <a:cubicBezTo>
                    <a:pt x="499" y="287"/>
                    <a:pt x="371" y="177"/>
                    <a:pt x="237" y="75"/>
                  </a:cubicBezTo>
                  <a:cubicBezTo>
                    <a:pt x="199" y="42"/>
                    <a:pt x="146"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1250012" y="2535833"/>
              <a:ext cx="79628" cy="131523"/>
            </a:xfrm>
            <a:custGeom>
              <a:avLst/>
              <a:gdLst/>
              <a:ahLst/>
              <a:cxnLst/>
              <a:rect l="l" t="t" r="r" b="b"/>
              <a:pathLst>
                <a:path w="2007" h="3315" extrusionOk="0">
                  <a:moveTo>
                    <a:pt x="604" y="0"/>
                  </a:moveTo>
                  <a:cubicBezTo>
                    <a:pt x="570" y="0"/>
                    <a:pt x="541" y="14"/>
                    <a:pt x="522" y="47"/>
                  </a:cubicBezTo>
                  <a:cubicBezTo>
                    <a:pt x="503" y="86"/>
                    <a:pt x="511" y="134"/>
                    <a:pt x="546" y="159"/>
                  </a:cubicBezTo>
                  <a:cubicBezTo>
                    <a:pt x="667" y="200"/>
                    <a:pt x="771" y="274"/>
                    <a:pt x="871" y="355"/>
                  </a:cubicBezTo>
                  <a:cubicBezTo>
                    <a:pt x="1066" y="520"/>
                    <a:pt x="1274" y="709"/>
                    <a:pt x="1450" y="902"/>
                  </a:cubicBezTo>
                  <a:cubicBezTo>
                    <a:pt x="1673" y="1147"/>
                    <a:pt x="1799" y="1337"/>
                    <a:pt x="1703" y="1677"/>
                  </a:cubicBezTo>
                  <a:cubicBezTo>
                    <a:pt x="1625" y="1946"/>
                    <a:pt x="1466" y="2184"/>
                    <a:pt x="1298" y="2404"/>
                  </a:cubicBezTo>
                  <a:cubicBezTo>
                    <a:pt x="1125" y="2632"/>
                    <a:pt x="961" y="2873"/>
                    <a:pt x="734" y="3052"/>
                  </a:cubicBezTo>
                  <a:cubicBezTo>
                    <a:pt x="652" y="3116"/>
                    <a:pt x="552" y="3153"/>
                    <a:pt x="449" y="3153"/>
                  </a:cubicBezTo>
                  <a:cubicBezTo>
                    <a:pt x="425" y="3153"/>
                    <a:pt x="401" y="3151"/>
                    <a:pt x="377" y="3147"/>
                  </a:cubicBezTo>
                  <a:cubicBezTo>
                    <a:pt x="173" y="3123"/>
                    <a:pt x="189" y="2841"/>
                    <a:pt x="188" y="2685"/>
                  </a:cubicBezTo>
                  <a:cubicBezTo>
                    <a:pt x="207" y="2361"/>
                    <a:pt x="338" y="2052"/>
                    <a:pt x="483" y="1759"/>
                  </a:cubicBezTo>
                  <a:cubicBezTo>
                    <a:pt x="504" y="1715"/>
                    <a:pt x="492" y="1657"/>
                    <a:pt x="447" y="1633"/>
                  </a:cubicBezTo>
                  <a:cubicBezTo>
                    <a:pt x="434" y="1626"/>
                    <a:pt x="421" y="1623"/>
                    <a:pt x="407" y="1623"/>
                  </a:cubicBezTo>
                  <a:cubicBezTo>
                    <a:pt x="374" y="1623"/>
                    <a:pt x="340" y="1643"/>
                    <a:pt x="325" y="1675"/>
                  </a:cubicBezTo>
                  <a:cubicBezTo>
                    <a:pt x="276" y="1775"/>
                    <a:pt x="226" y="1873"/>
                    <a:pt x="186" y="1977"/>
                  </a:cubicBezTo>
                  <a:cubicBezTo>
                    <a:pt x="119" y="2156"/>
                    <a:pt x="59" y="2340"/>
                    <a:pt x="31" y="2530"/>
                  </a:cubicBezTo>
                  <a:cubicBezTo>
                    <a:pt x="1" y="2816"/>
                    <a:pt x="6" y="3297"/>
                    <a:pt x="388" y="3312"/>
                  </a:cubicBezTo>
                  <a:cubicBezTo>
                    <a:pt x="407" y="3314"/>
                    <a:pt x="426" y="3315"/>
                    <a:pt x="445" y="3315"/>
                  </a:cubicBezTo>
                  <a:cubicBezTo>
                    <a:pt x="784" y="3315"/>
                    <a:pt x="1025" y="3006"/>
                    <a:pt x="1226" y="2765"/>
                  </a:cubicBezTo>
                  <a:cubicBezTo>
                    <a:pt x="1394" y="2548"/>
                    <a:pt x="1569" y="2335"/>
                    <a:pt x="1704" y="2096"/>
                  </a:cubicBezTo>
                  <a:cubicBezTo>
                    <a:pt x="1890" y="1774"/>
                    <a:pt x="2007" y="1336"/>
                    <a:pt x="1763" y="1012"/>
                  </a:cubicBezTo>
                  <a:cubicBezTo>
                    <a:pt x="1523" y="680"/>
                    <a:pt x="1215" y="401"/>
                    <a:pt x="895" y="146"/>
                  </a:cubicBezTo>
                  <a:cubicBezTo>
                    <a:pt x="836" y="105"/>
                    <a:pt x="700" y="0"/>
                    <a:pt x="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1178001" y="2355666"/>
              <a:ext cx="106884" cy="25511"/>
            </a:xfrm>
            <a:custGeom>
              <a:avLst/>
              <a:gdLst/>
              <a:ahLst/>
              <a:cxnLst/>
              <a:rect l="l" t="t" r="r" b="b"/>
              <a:pathLst>
                <a:path w="2694" h="643" extrusionOk="0">
                  <a:moveTo>
                    <a:pt x="1286" y="0"/>
                  </a:moveTo>
                  <a:cubicBezTo>
                    <a:pt x="1129" y="0"/>
                    <a:pt x="973" y="27"/>
                    <a:pt x="817" y="51"/>
                  </a:cubicBezTo>
                  <a:cubicBezTo>
                    <a:pt x="650" y="74"/>
                    <a:pt x="481" y="94"/>
                    <a:pt x="316" y="128"/>
                  </a:cubicBezTo>
                  <a:cubicBezTo>
                    <a:pt x="219" y="160"/>
                    <a:pt x="49" y="134"/>
                    <a:pt x="11" y="252"/>
                  </a:cubicBezTo>
                  <a:cubicBezTo>
                    <a:pt x="1" y="292"/>
                    <a:pt x="25" y="338"/>
                    <a:pt x="63" y="352"/>
                  </a:cubicBezTo>
                  <a:cubicBezTo>
                    <a:pt x="72" y="355"/>
                    <a:pt x="81" y="356"/>
                    <a:pt x="90" y="356"/>
                  </a:cubicBezTo>
                  <a:cubicBezTo>
                    <a:pt x="106" y="356"/>
                    <a:pt x="122" y="351"/>
                    <a:pt x="136" y="341"/>
                  </a:cubicBezTo>
                  <a:cubicBezTo>
                    <a:pt x="195" y="327"/>
                    <a:pt x="255" y="320"/>
                    <a:pt x="315" y="308"/>
                  </a:cubicBezTo>
                  <a:cubicBezTo>
                    <a:pt x="542" y="263"/>
                    <a:pt x="773" y="243"/>
                    <a:pt x="1001" y="204"/>
                  </a:cubicBezTo>
                  <a:cubicBezTo>
                    <a:pt x="1104" y="189"/>
                    <a:pt x="1208" y="181"/>
                    <a:pt x="1312" y="181"/>
                  </a:cubicBezTo>
                  <a:cubicBezTo>
                    <a:pt x="1367" y="181"/>
                    <a:pt x="1422" y="183"/>
                    <a:pt x="1478" y="188"/>
                  </a:cubicBezTo>
                  <a:cubicBezTo>
                    <a:pt x="1672" y="197"/>
                    <a:pt x="1869" y="213"/>
                    <a:pt x="2049" y="290"/>
                  </a:cubicBezTo>
                  <a:cubicBezTo>
                    <a:pt x="2149" y="327"/>
                    <a:pt x="2251" y="362"/>
                    <a:pt x="2334" y="429"/>
                  </a:cubicBezTo>
                  <a:cubicBezTo>
                    <a:pt x="2400" y="488"/>
                    <a:pt x="2451" y="561"/>
                    <a:pt x="2517" y="621"/>
                  </a:cubicBezTo>
                  <a:cubicBezTo>
                    <a:pt x="2535" y="636"/>
                    <a:pt x="2553" y="643"/>
                    <a:pt x="2571" y="643"/>
                  </a:cubicBezTo>
                  <a:cubicBezTo>
                    <a:pt x="2638" y="643"/>
                    <a:pt x="2694" y="547"/>
                    <a:pt x="2632" y="489"/>
                  </a:cubicBezTo>
                  <a:cubicBezTo>
                    <a:pt x="2549" y="415"/>
                    <a:pt x="2496" y="322"/>
                    <a:pt x="2398" y="258"/>
                  </a:cubicBezTo>
                  <a:cubicBezTo>
                    <a:pt x="2077" y="57"/>
                    <a:pt x="1696" y="4"/>
                    <a:pt x="1323" y="1"/>
                  </a:cubicBezTo>
                  <a:cubicBezTo>
                    <a:pt x="1311" y="0"/>
                    <a:pt x="1299"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1295996" y="2419544"/>
              <a:ext cx="17774" cy="39516"/>
            </a:xfrm>
            <a:custGeom>
              <a:avLst/>
              <a:gdLst/>
              <a:ahLst/>
              <a:cxnLst/>
              <a:rect l="l" t="t" r="r" b="b"/>
              <a:pathLst>
                <a:path w="448" h="996" extrusionOk="0">
                  <a:moveTo>
                    <a:pt x="344" y="0"/>
                  </a:moveTo>
                  <a:cubicBezTo>
                    <a:pt x="312" y="0"/>
                    <a:pt x="279" y="18"/>
                    <a:pt x="264" y="60"/>
                  </a:cubicBezTo>
                  <a:cubicBezTo>
                    <a:pt x="246" y="112"/>
                    <a:pt x="229" y="165"/>
                    <a:pt x="212" y="219"/>
                  </a:cubicBezTo>
                  <a:cubicBezTo>
                    <a:pt x="143" y="416"/>
                    <a:pt x="85" y="617"/>
                    <a:pt x="34" y="820"/>
                  </a:cubicBezTo>
                  <a:cubicBezTo>
                    <a:pt x="8" y="884"/>
                    <a:pt x="0" y="986"/>
                    <a:pt x="91" y="996"/>
                  </a:cubicBezTo>
                  <a:lnTo>
                    <a:pt x="91" y="996"/>
                  </a:lnTo>
                  <a:cubicBezTo>
                    <a:pt x="206" y="995"/>
                    <a:pt x="192" y="826"/>
                    <a:pt x="227" y="747"/>
                  </a:cubicBezTo>
                  <a:cubicBezTo>
                    <a:pt x="281" y="534"/>
                    <a:pt x="357" y="327"/>
                    <a:pt x="424" y="118"/>
                  </a:cubicBezTo>
                  <a:cubicBezTo>
                    <a:pt x="448" y="48"/>
                    <a:pt x="396" y="0"/>
                    <a:pt x="344" y="0"/>
                  </a:cubicBezTo>
                  <a:close/>
                  <a:moveTo>
                    <a:pt x="91" y="996"/>
                  </a:moveTo>
                  <a:lnTo>
                    <a:pt x="91" y="996"/>
                  </a:lnTo>
                  <a:cubicBezTo>
                    <a:pt x="91" y="996"/>
                    <a:pt x="91" y="996"/>
                    <a:pt x="90" y="996"/>
                  </a:cubicBezTo>
                  <a:lnTo>
                    <a:pt x="91" y="996"/>
                  </a:lnTo>
                  <a:cubicBezTo>
                    <a:pt x="91" y="996"/>
                    <a:pt x="91" y="996"/>
                    <a:pt x="91" y="9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a:off x="1311747" y="2522939"/>
              <a:ext cx="23091" cy="67368"/>
            </a:xfrm>
            <a:custGeom>
              <a:avLst/>
              <a:gdLst/>
              <a:ahLst/>
              <a:cxnLst/>
              <a:rect l="l" t="t" r="r" b="b"/>
              <a:pathLst>
                <a:path w="582" h="1698" extrusionOk="0">
                  <a:moveTo>
                    <a:pt x="112" y="1"/>
                  </a:moveTo>
                  <a:cubicBezTo>
                    <a:pt x="88" y="1"/>
                    <a:pt x="64" y="12"/>
                    <a:pt x="47" y="31"/>
                  </a:cubicBezTo>
                  <a:cubicBezTo>
                    <a:pt x="0" y="81"/>
                    <a:pt x="29" y="147"/>
                    <a:pt x="77" y="185"/>
                  </a:cubicBezTo>
                  <a:cubicBezTo>
                    <a:pt x="215" y="389"/>
                    <a:pt x="387" y="602"/>
                    <a:pt x="378" y="861"/>
                  </a:cubicBezTo>
                  <a:cubicBezTo>
                    <a:pt x="370" y="1090"/>
                    <a:pt x="300" y="1311"/>
                    <a:pt x="214" y="1523"/>
                  </a:cubicBezTo>
                  <a:cubicBezTo>
                    <a:pt x="179" y="1578"/>
                    <a:pt x="158" y="1662"/>
                    <a:pt x="235" y="1692"/>
                  </a:cubicBezTo>
                  <a:cubicBezTo>
                    <a:pt x="245" y="1696"/>
                    <a:pt x="255" y="1698"/>
                    <a:pt x="264" y="1698"/>
                  </a:cubicBezTo>
                  <a:cubicBezTo>
                    <a:pt x="319" y="1698"/>
                    <a:pt x="352" y="1634"/>
                    <a:pt x="370" y="1584"/>
                  </a:cubicBezTo>
                  <a:cubicBezTo>
                    <a:pt x="416" y="1475"/>
                    <a:pt x="454" y="1362"/>
                    <a:pt x="488" y="1249"/>
                  </a:cubicBezTo>
                  <a:cubicBezTo>
                    <a:pt x="581" y="941"/>
                    <a:pt x="581" y="612"/>
                    <a:pt x="392" y="339"/>
                  </a:cubicBezTo>
                  <a:cubicBezTo>
                    <a:pt x="316" y="234"/>
                    <a:pt x="260" y="114"/>
                    <a:pt x="167" y="24"/>
                  </a:cubicBezTo>
                  <a:cubicBezTo>
                    <a:pt x="152" y="8"/>
                    <a:pt x="132"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8"/>
            <p:cNvSpPr/>
            <p:nvPr/>
          </p:nvSpPr>
          <p:spPr>
            <a:xfrm>
              <a:off x="1213510" y="3012576"/>
              <a:ext cx="532438" cy="663525"/>
            </a:xfrm>
            <a:custGeom>
              <a:avLst/>
              <a:gdLst/>
              <a:ahLst/>
              <a:cxnLst/>
              <a:rect l="l" t="t" r="r" b="b"/>
              <a:pathLst>
                <a:path w="13420" h="16724" extrusionOk="0">
                  <a:moveTo>
                    <a:pt x="10996" y="0"/>
                  </a:moveTo>
                  <a:cubicBezTo>
                    <a:pt x="9870" y="0"/>
                    <a:pt x="8929" y="1085"/>
                    <a:pt x="8390" y="2030"/>
                  </a:cubicBezTo>
                  <a:cubicBezTo>
                    <a:pt x="7942" y="2820"/>
                    <a:pt x="7556" y="3644"/>
                    <a:pt x="7211" y="4484"/>
                  </a:cubicBezTo>
                  <a:cubicBezTo>
                    <a:pt x="7115" y="4708"/>
                    <a:pt x="7027" y="4936"/>
                    <a:pt x="6925" y="5158"/>
                  </a:cubicBezTo>
                  <a:cubicBezTo>
                    <a:pt x="6887" y="5249"/>
                    <a:pt x="6816" y="5326"/>
                    <a:pt x="6740" y="5326"/>
                  </a:cubicBezTo>
                  <a:cubicBezTo>
                    <a:pt x="6699" y="5326"/>
                    <a:pt x="6656" y="5304"/>
                    <a:pt x="6616" y="5249"/>
                  </a:cubicBezTo>
                  <a:cubicBezTo>
                    <a:pt x="6495" y="5057"/>
                    <a:pt x="6412" y="4843"/>
                    <a:pt x="6306" y="4642"/>
                  </a:cubicBezTo>
                  <a:cubicBezTo>
                    <a:pt x="5586" y="3263"/>
                    <a:pt x="4729" y="1123"/>
                    <a:pt x="3085" y="706"/>
                  </a:cubicBezTo>
                  <a:cubicBezTo>
                    <a:pt x="2941" y="672"/>
                    <a:pt x="2803" y="656"/>
                    <a:pt x="2671" y="656"/>
                  </a:cubicBezTo>
                  <a:cubicBezTo>
                    <a:pt x="1887" y="656"/>
                    <a:pt x="1313" y="1227"/>
                    <a:pt x="886" y="1905"/>
                  </a:cubicBezTo>
                  <a:cubicBezTo>
                    <a:pt x="518" y="2504"/>
                    <a:pt x="294" y="3180"/>
                    <a:pt x="176" y="3871"/>
                  </a:cubicBezTo>
                  <a:cubicBezTo>
                    <a:pt x="45" y="4511"/>
                    <a:pt x="1" y="5167"/>
                    <a:pt x="35" y="5820"/>
                  </a:cubicBezTo>
                  <a:cubicBezTo>
                    <a:pt x="66" y="6441"/>
                    <a:pt x="248" y="7037"/>
                    <a:pt x="429" y="7627"/>
                  </a:cubicBezTo>
                  <a:cubicBezTo>
                    <a:pt x="920" y="9174"/>
                    <a:pt x="1830" y="10544"/>
                    <a:pt x="2714" y="11887"/>
                  </a:cubicBezTo>
                  <a:cubicBezTo>
                    <a:pt x="3172" y="12564"/>
                    <a:pt x="3671" y="13209"/>
                    <a:pt x="4177" y="13848"/>
                  </a:cubicBezTo>
                  <a:cubicBezTo>
                    <a:pt x="4574" y="14350"/>
                    <a:pt x="4965" y="14857"/>
                    <a:pt x="5383" y="15342"/>
                  </a:cubicBezTo>
                  <a:cubicBezTo>
                    <a:pt x="5683" y="15697"/>
                    <a:pt x="5994" y="16043"/>
                    <a:pt x="6301" y="16391"/>
                  </a:cubicBezTo>
                  <a:cubicBezTo>
                    <a:pt x="6396" y="16503"/>
                    <a:pt x="6495" y="16612"/>
                    <a:pt x="6591" y="16723"/>
                  </a:cubicBezTo>
                  <a:cubicBezTo>
                    <a:pt x="6612" y="16703"/>
                    <a:pt x="6635" y="16684"/>
                    <a:pt x="6653" y="16668"/>
                  </a:cubicBezTo>
                  <a:cubicBezTo>
                    <a:pt x="6656" y="16666"/>
                    <a:pt x="6658" y="16663"/>
                    <a:pt x="6661" y="16662"/>
                  </a:cubicBezTo>
                  <a:cubicBezTo>
                    <a:pt x="6665" y="16648"/>
                    <a:pt x="6672" y="16637"/>
                    <a:pt x="6681" y="16627"/>
                  </a:cubicBezTo>
                  <a:cubicBezTo>
                    <a:pt x="6794" y="16521"/>
                    <a:pt x="6900" y="16409"/>
                    <a:pt x="6999" y="16295"/>
                  </a:cubicBezTo>
                  <a:cubicBezTo>
                    <a:pt x="7360" y="15856"/>
                    <a:pt x="7664" y="15376"/>
                    <a:pt x="8000" y="14917"/>
                  </a:cubicBezTo>
                  <a:cubicBezTo>
                    <a:pt x="8404" y="14357"/>
                    <a:pt x="8824" y="13810"/>
                    <a:pt x="9202" y="13231"/>
                  </a:cubicBezTo>
                  <a:cubicBezTo>
                    <a:pt x="9466" y="12825"/>
                    <a:pt x="9715" y="12408"/>
                    <a:pt x="9968" y="11994"/>
                  </a:cubicBezTo>
                  <a:cubicBezTo>
                    <a:pt x="10502" y="11148"/>
                    <a:pt x="11011" y="10287"/>
                    <a:pt x="11455" y="9389"/>
                  </a:cubicBezTo>
                  <a:cubicBezTo>
                    <a:pt x="12257" y="7820"/>
                    <a:pt x="13066" y="6208"/>
                    <a:pt x="13311" y="4443"/>
                  </a:cubicBezTo>
                  <a:cubicBezTo>
                    <a:pt x="13419" y="3571"/>
                    <a:pt x="13367" y="2663"/>
                    <a:pt x="13115" y="1821"/>
                  </a:cubicBezTo>
                  <a:cubicBezTo>
                    <a:pt x="12883" y="1112"/>
                    <a:pt x="12402" y="428"/>
                    <a:pt x="11694" y="141"/>
                  </a:cubicBezTo>
                  <a:cubicBezTo>
                    <a:pt x="11455" y="44"/>
                    <a:pt x="11222" y="0"/>
                    <a:pt x="10996" y="0"/>
                  </a:cubicBezTo>
                  <a:close/>
                </a:path>
              </a:pathLst>
            </a:custGeom>
            <a:solidFill>
              <a:srgbClr val="F27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a:off x="1213510" y="3012576"/>
              <a:ext cx="532438" cy="663525"/>
            </a:xfrm>
            <a:custGeom>
              <a:avLst/>
              <a:gdLst/>
              <a:ahLst/>
              <a:cxnLst/>
              <a:rect l="l" t="t" r="r" b="b"/>
              <a:pathLst>
                <a:path w="13420" h="16724" extrusionOk="0">
                  <a:moveTo>
                    <a:pt x="10996" y="0"/>
                  </a:moveTo>
                  <a:cubicBezTo>
                    <a:pt x="9870" y="0"/>
                    <a:pt x="8929" y="1085"/>
                    <a:pt x="8390" y="2030"/>
                  </a:cubicBezTo>
                  <a:cubicBezTo>
                    <a:pt x="7942" y="2820"/>
                    <a:pt x="7556" y="3644"/>
                    <a:pt x="7211" y="4484"/>
                  </a:cubicBezTo>
                  <a:cubicBezTo>
                    <a:pt x="7115" y="4708"/>
                    <a:pt x="7027" y="4936"/>
                    <a:pt x="6925" y="5158"/>
                  </a:cubicBezTo>
                  <a:cubicBezTo>
                    <a:pt x="6887" y="5249"/>
                    <a:pt x="6816" y="5326"/>
                    <a:pt x="6740" y="5326"/>
                  </a:cubicBezTo>
                  <a:cubicBezTo>
                    <a:pt x="6699" y="5326"/>
                    <a:pt x="6656" y="5304"/>
                    <a:pt x="6616" y="5249"/>
                  </a:cubicBezTo>
                  <a:cubicBezTo>
                    <a:pt x="6495" y="5057"/>
                    <a:pt x="6412" y="4843"/>
                    <a:pt x="6306" y="4642"/>
                  </a:cubicBezTo>
                  <a:cubicBezTo>
                    <a:pt x="5586" y="3263"/>
                    <a:pt x="4729" y="1123"/>
                    <a:pt x="3085" y="706"/>
                  </a:cubicBezTo>
                  <a:cubicBezTo>
                    <a:pt x="2941" y="672"/>
                    <a:pt x="2803" y="656"/>
                    <a:pt x="2671" y="656"/>
                  </a:cubicBezTo>
                  <a:cubicBezTo>
                    <a:pt x="1887" y="656"/>
                    <a:pt x="1313" y="1227"/>
                    <a:pt x="886" y="1905"/>
                  </a:cubicBezTo>
                  <a:cubicBezTo>
                    <a:pt x="518" y="2504"/>
                    <a:pt x="294" y="3180"/>
                    <a:pt x="176" y="3871"/>
                  </a:cubicBezTo>
                  <a:cubicBezTo>
                    <a:pt x="45" y="4511"/>
                    <a:pt x="1" y="5167"/>
                    <a:pt x="35" y="5820"/>
                  </a:cubicBezTo>
                  <a:cubicBezTo>
                    <a:pt x="66" y="6441"/>
                    <a:pt x="248" y="7037"/>
                    <a:pt x="429" y="7627"/>
                  </a:cubicBezTo>
                  <a:cubicBezTo>
                    <a:pt x="920" y="9174"/>
                    <a:pt x="1830" y="10544"/>
                    <a:pt x="2714" y="11887"/>
                  </a:cubicBezTo>
                  <a:cubicBezTo>
                    <a:pt x="3172" y="12564"/>
                    <a:pt x="3671" y="13209"/>
                    <a:pt x="4177" y="13848"/>
                  </a:cubicBezTo>
                  <a:cubicBezTo>
                    <a:pt x="4574" y="14350"/>
                    <a:pt x="4965" y="14857"/>
                    <a:pt x="5383" y="15342"/>
                  </a:cubicBezTo>
                  <a:cubicBezTo>
                    <a:pt x="5683" y="15697"/>
                    <a:pt x="5994" y="16043"/>
                    <a:pt x="6301" y="16391"/>
                  </a:cubicBezTo>
                  <a:cubicBezTo>
                    <a:pt x="6396" y="16503"/>
                    <a:pt x="6495" y="16612"/>
                    <a:pt x="6591" y="16723"/>
                  </a:cubicBezTo>
                  <a:cubicBezTo>
                    <a:pt x="6612" y="16703"/>
                    <a:pt x="6635" y="16684"/>
                    <a:pt x="6653" y="16668"/>
                  </a:cubicBezTo>
                  <a:cubicBezTo>
                    <a:pt x="6656" y="16666"/>
                    <a:pt x="6658" y="16663"/>
                    <a:pt x="6661" y="16662"/>
                  </a:cubicBezTo>
                  <a:cubicBezTo>
                    <a:pt x="6665" y="16648"/>
                    <a:pt x="6672" y="16637"/>
                    <a:pt x="6681" y="16627"/>
                  </a:cubicBezTo>
                  <a:cubicBezTo>
                    <a:pt x="6794" y="16521"/>
                    <a:pt x="6900" y="16409"/>
                    <a:pt x="6999" y="16295"/>
                  </a:cubicBezTo>
                  <a:cubicBezTo>
                    <a:pt x="7360" y="15856"/>
                    <a:pt x="7664" y="15376"/>
                    <a:pt x="8000" y="14917"/>
                  </a:cubicBezTo>
                  <a:cubicBezTo>
                    <a:pt x="8404" y="14357"/>
                    <a:pt x="8824" y="13810"/>
                    <a:pt x="9202" y="13231"/>
                  </a:cubicBezTo>
                  <a:cubicBezTo>
                    <a:pt x="9466" y="12825"/>
                    <a:pt x="9715" y="12408"/>
                    <a:pt x="9968" y="11994"/>
                  </a:cubicBezTo>
                  <a:cubicBezTo>
                    <a:pt x="10502" y="11148"/>
                    <a:pt x="11011" y="10287"/>
                    <a:pt x="11455" y="9389"/>
                  </a:cubicBezTo>
                  <a:cubicBezTo>
                    <a:pt x="12257" y="7820"/>
                    <a:pt x="13066" y="6208"/>
                    <a:pt x="13311" y="4443"/>
                  </a:cubicBezTo>
                  <a:cubicBezTo>
                    <a:pt x="13419" y="3571"/>
                    <a:pt x="13367" y="2663"/>
                    <a:pt x="13115" y="1821"/>
                  </a:cubicBezTo>
                  <a:cubicBezTo>
                    <a:pt x="12883" y="1112"/>
                    <a:pt x="12402" y="428"/>
                    <a:pt x="11694" y="141"/>
                  </a:cubicBezTo>
                  <a:cubicBezTo>
                    <a:pt x="11455" y="44"/>
                    <a:pt x="11222" y="0"/>
                    <a:pt x="10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a:off x="1213510" y="3012576"/>
              <a:ext cx="532438" cy="663525"/>
            </a:xfrm>
            <a:custGeom>
              <a:avLst/>
              <a:gdLst/>
              <a:ahLst/>
              <a:cxnLst/>
              <a:rect l="l" t="t" r="r" b="b"/>
              <a:pathLst>
                <a:path w="13420" h="16724" extrusionOk="0">
                  <a:moveTo>
                    <a:pt x="10996" y="0"/>
                  </a:moveTo>
                  <a:cubicBezTo>
                    <a:pt x="9870" y="0"/>
                    <a:pt x="8929" y="1085"/>
                    <a:pt x="8390" y="2030"/>
                  </a:cubicBezTo>
                  <a:cubicBezTo>
                    <a:pt x="7942" y="2820"/>
                    <a:pt x="7556" y="3644"/>
                    <a:pt x="7211" y="4484"/>
                  </a:cubicBezTo>
                  <a:cubicBezTo>
                    <a:pt x="7115" y="4708"/>
                    <a:pt x="7027" y="4936"/>
                    <a:pt x="6925" y="5158"/>
                  </a:cubicBezTo>
                  <a:cubicBezTo>
                    <a:pt x="6887" y="5249"/>
                    <a:pt x="6816" y="5326"/>
                    <a:pt x="6740" y="5326"/>
                  </a:cubicBezTo>
                  <a:cubicBezTo>
                    <a:pt x="6699" y="5326"/>
                    <a:pt x="6656" y="5304"/>
                    <a:pt x="6616" y="5249"/>
                  </a:cubicBezTo>
                  <a:cubicBezTo>
                    <a:pt x="6495" y="5057"/>
                    <a:pt x="6412" y="4843"/>
                    <a:pt x="6306" y="4642"/>
                  </a:cubicBezTo>
                  <a:cubicBezTo>
                    <a:pt x="5586" y="3263"/>
                    <a:pt x="4729" y="1123"/>
                    <a:pt x="3085" y="706"/>
                  </a:cubicBezTo>
                  <a:cubicBezTo>
                    <a:pt x="2941" y="672"/>
                    <a:pt x="2803" y="656"/>
                    <a:pt x="2671" y="656"/>
                  </a:cubicBezTo>
                  <a:cubicBezTo>
                    <a:pt x="1887" y="656"/>
                    <a:pt x="1313" y="1227"/>
                    <a:pt x="886" y="1905"/>
                  </a:cubicBezTo>
                  <a:cubicBezTo>
                    <a:pt x="518" y="2504"/>
                    <a:pt x="294" y="3180"/>
                    <a:pt x="176" y="3871"/>
                  </a:cubicBezTo>
                  <a:cubicBezTo>
                    <a:pt x="45" y="4511"/>
                    <a:pt x="1" y="5167"/>
                    <a:pt x="35" y="5820"/>
                  </a:cubicBezTo>
                  <a:cubicBezTo>
                    <a:pt x="66" y="6441"/>
                    <a:pt x="248" y="7037"/>
                    <a:pt x="429" y="7627"/>
                  </a:cubicBezTo>
                  <a:cubicBezTo>
                    <a:pt x="920" y="9174"/>
                    <a:pt x="1830" y="10544"/>
                    <a:pt x="2714" y="11887"/>
                  </a:cubicBezTo>
                  <a:cubicBezTo>
                    <a:pt x="3172" y="12564"/>
                    <a:pt x="3671" y="13209"/>
                    <a:pt x="4177" y="13848"/>
                  </a:cubicBezTo>
                  <a:cubicBezTo>
                    <a:pt x="4574" y="14350"/>
                    <a:pt x="4965" y="14857"/>
                    <a:pt x="5383" y="15342"/>
                  </a:cubicBezTo>
                  <a:cubicBezTo>
                    <a:pt x="5683" y="15697"/>
                    <a:pt x="5994" y="16043"/>
                    <a:pt x="6301" y="16391"/>
                  </a:cubicBezTo>
                  <a:cubicBezTo>
                    <a:pt x="6396" y="16503"/>
                    <a:pt x="6495" y="16612"/>
                    <a:pt x="6591" y="16723"/>
                  </a:cubicBezTo>
                  <a:cubicBezTo>
                    <a:pt x="6612" y="16703"/>
                    <a:pt x="6635" y="16684"/>
                    <a:pt x="6653" y="16668"/>
                  </a:cubicBezTo>
                  <a:cubicBezTo>
                    <a:pt x="6656" y="16666"/>
                    <a:pt x="6658" y="16663"/>
                    <a:pt x="6661" y="16662"/>
                  </a:cubicBezTo>
                  <a:cubicBezTo>
                    <a:pt x="6665" y="16648"/>
                    <a:pt x="6672" y="16637"/>
                    <a:pt x="6681" y="16627"/>
                  </a:cubicBezTo>
                  <a:cubicBezTo>
                    <a:pt x="6794" y="16521"/>
                    <a:pt x="6900" y="16409"/>
                    <a:pt x="6999" y="16295"/>
                  </a:cubicBezTo>
                  <a:cubicBezTo>
                    <a:pt x="7360" y="15856"/>
                    <a:pt x="7664" y="15376"/>
                    <a:pt x="8000" y="14917"/>
                  </a:cubicBezTo>
                  <a:cubicBezTo>
                    <a:pt x="8404" y="14357"/>
                    <a:pt x="8824" y="13810"/>
                    <a:pt x="9202" y="13231"/>
                  </a:cubicBezTo>
                  <a:cubicBezTo>
                    <a:pt x="9466" y="12825"/>
                    <a:pt x="9715" y="12408"/>
                    <a:pt x="9968" y="11994"/>
                  </a:cubicBezTo>
                  <a:cubicBezTo>
                    <a:pt x="10502" y="11148"/>
                    <a:pt x="11011" y="10287"/>
                    <a:pt x="11455" y="9389"/>
                  </a:cubicBezTo>
                  <a:cubicBezTo>
                    <a:pt x="12257" y="7820"/>
                    <a:pt x="13066" y="6208"/>
                    <a:pt x="13311" y="4443"/>
                  </a:cubicBezTo>
                  <a:cubicBezTo>
                    <a:pt x="13419" y="3571"/>
                    <a:pt x="13367" y="2663"/>
                    <a:pt x="13115" y="1821"/>
                  </a:cubicBezTo>
                  <a:cubicBezTo>
                    <a:pt x="12883" y="1112"/>
                    <a:pt x="12402" y="428"/>
                    <a:pt x="11694" y="141"/>
                  </a:cubicBezTo>
                  <a:cubicBezTo>
                    <a:pt x="11455" y="44"/>
                    <a:pt x="11222" y="0"/>
                    <a:pt x="10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a:off x="1206647" y="3005276"/>
              <a:ext cx="547317" cy="678998"/>
            </a:xfrm>
            <a:custGeom>
              <a:avLst/>
              <a:gdLst/>
              <a:ahLst/>
              <a:cxnLst/>
              <a:rect l="l" t="t" r="r" b="b"/>
              <a:pathLst>
                <a:path w="13795" h="17114" extrusionOk="0">
                  <a:moveTo>
                    <a:pt x="11148" y="1"/>
                  </a:moveTo>
                  <a:cubicBezTo>
                    <a:pt x="10417" y="1"/>
                    <a:pt x="9756" y="432"/>
                    <a:pt x="9188" y="1079"/>
                  </a:cubicBezTo>
                  <a:cubicBezTo>
                    <a:pt x="8501" y="1869"/>
                    <a:pt x="8028" y="2817"/>
                    <a:pt x="7583" y="3757"/>
                  </a:cubicBezTo>
                  <a:cubicBezTo>
                    <a:pt x="7337" y="4264"/>
                    <a:pt x="7174" y="4809"/>
                    <a:pt x="6912" y="5306"/>
                  </a:cubicBezTo>
                  <a:cubicBezTo>
                    <a:pt x="6488" y="4533"/>
                    <a:pt x="6123" y="3725"/>
                    <a:pt x="5677" y="2962"/>
                  </a:cubicBezTo>
                  <a:cubicBezTo>
                    <a:pt x="5302" y="2314"/>
                    <a:pt x="4883" y="1666"/>
                    <a:pt x="4290" y="1196"/>
                  </a:cubicBezTo>
                  <a:cubicBezTo>
                    <a:pt x="3875" y="879"/>
                    <a:pt x="3348" y="662"/>
                    <a:pt x="2822" y="662"/>
                  </a:cubicBezTo>
                  <a:cubicBezTo>
                    <a:pt x="2643" y="662"/>
                    <a:pt x="2465" y="687"/>
                    <a:pt x="2290" y="741"/>
                  </a:cubicBezTo>
                  <a:cubicBezTo>
                    <a:pt x="1964" y="852"/>
                    <a:pt x="1662" y="1045"/>
                    <a:pt x="1433" y="1305"/>
                  </a:cubicBezTo>
                  <a:cubicBezTo>
                    <a:pt x="1237" y="1529"/>
                    <a:pt x="1052" y="1765"/>
                    <a:pt x="905" y="2023"/>
                  </a:cubicBezTo>
                  <a:cubicBezTo>
                    <a:pt x="555" y="2634"/>
                    <a:pt x="333" y="3309"/>
                    <a:pt x="201" y="3998"/>
                  </a:cubicBezTo>
                  <a:cubicBezTo>
                    <a:pt x="129" y="4372"/>
                    <a:pt x="58" y="4747"/>
                    <a:pt x="40" y="5128"/>
                  </a:cubicBezTo>
                  <a:cubicBezTo>
                    <a:pt x="0" y="5712"/>
                    <a:pt x="18" y="6303"/>
                    <a:pt x="160" y="6871"/>
                  </a:cubicBezTo>
                  <a:cubicBezTo>
                    <a:pt x="334" y="7559"/>
                    <a:pt x="550" y="8239"/>
                    <a:pt x="850" y="8884"/>
                  </a:cubicBezTo>
                  <a:cubicBezTo>
                    <a:pt x="1290" y="9841"/>
                    <a:pt x="1805" y="10763"/>
                    <a:pt x="2379" y="11645"/>
                  </a:cubicBezTo>
                  <a:cubicBezTo>
                    <a:pt x="2823" y="12317"/>
                    <a:pt x="3309" y="12960"/>
                    <a:pt x="3790" y="13605"/>
                  </a:cubicBezTo>
                  <a:cubicBezTo>
                    <a:pt x="4424" y="14458"/>
                    <a:pt x="5118" y="15263"/>
                    <a:pt x="5814" y="16067"/>
                  </a:cubicBezTo>
                  <a:cubicBezTo>
                    <a:pt x="6072" y="16372"/>
                    <a:pt x="6333" y="16674"/>
                    <a:pt x="6595" y="16974"/>
                  </a:cubicBezTo>
                  <a:cubicBezTo>
                    <a:pt x="6639" y="17020"/>
                    <a:pt x="6672" y="17084"/>
                    <a:pt x="6732" y="17108"/>
                  </a:cubicBezTo>
                  <a:lnTo>
                    <a:pt x="6732" y="17109"/>
                  </a:lnTo>
                  <a:cubicBezTo>
                    <a:pt x="6740" y="17112"/>
                    <a:pt x="6748" y="17114"/>
                    <a:pt x="6756" y="17114"/>
                  </a:cubicBezTo>
                  <a:cubicBezTo>
                    <a:pt x="6816" y="17114"/>
                    <a:pt x="6861" y="17034"/>
                    <a:pt x="6827" y="16981"/>
                  </a:cubicBezTo>
                  <a:cubicBezTo>
                    <a:pt x="6712" y="16845"/>
                    <a:pt x="6590" y="16712"/>
                    <a:pt x="6473" y="16576"/>
                  </a:cubicBezTo>
                  <a:cubicBezTo>
                    <a:pt x="6166" y="16227"/>
                    <a:pt x="5856" y="15881"/>
                    <a:pt x="5556" y="15526"/>
                  </a:cubicBezTo>
                  <a:cubicBezTo>
                    <a:pt x="5137" y="15042"/>
                    <a:pt x="4747" y="14534"/>
                    <a:pt x="4350" y="14032"/>
                  </a:cubicBezTo>
                  <a:cubicBezTo>
                    <a:pt x="3844" y="13393"/>
                    <a:pt x="3344" y="12748"/>
                    <a:pt x="2887" y="12072"/>
                  </a:cubicBezTo>
                  <a:cubicBezTo>
                    <a:pt x="2003" y="10729"/>
                    <a:pt x="1092" y="9358"/>
                    <a:pt x="602" y="7812"/>
                  </a:cubicBezTo>
                  <a:cubicBezTo>
                    <a:pt x="421" y="7222"/>
                    <a:pt x="239" y="6625"/>
                    <a:pt x="208" y="6005"/>
                  </a:cubicBezTo>
                  <a:cubicBezTo>
                    <a:pt x="174" y="5351"/>
                    <a:pt x="216" y="4695"/>
                    <a:pt x="349" y="4055"/>
                  </a:cubicBezTo>
                  <a:cubicBezTo>
                    <a:pt x="466" y="3365"/>
                    <a:pt x="691" y="2688"/>
                    <a:pt x="1058" y="2089"/>
                  </a:cubicBezTo>
                  <a:cubicBezTo>
                    <a:pt x="1486" y="1411"/>
                    <a:pt x="2060" y="840"/>
                    <a:pt x="2844" y="840"/>
                  </a:cubicBezTo>
                  <a:cubicBezTo>
                    <a:pt x="2976" y="840"/>
                    <a:pt x="3114" y="856"/>
                    <a:pt x="3258" y="890"/>
                  </a:cubicBezTo>
                  <a:cubicBezTo>
                    <a:pt x="4902" y="1307"/>
                    <a:pt x="5759" y="3447"/>
                    <a:pt x="6479" y="4826"/>
                  </a:cubicBezTo>
                  <a:cubicBezTo>
                    <a:pt x="6584" y="5028"/>
                    <a:pt x="6668" y="5241"/>
                    <a:pt x="6789" y="5435"/>
                  </a:cubicBezTo>
                  <a:cubicBezTo>
                    <a:pt x="6829" y="5489"/>
                    <a:pt x="6872" y="5511"/>
                    <a:pt x="6912" y="5511"/>
                  </a:cubicBezTo>
                  <a:cubicBezTo>
                    <a:pt x="6989" y="5511"/>
                    <a:pt x="7059" y="5433"/>
                    <a:pt x="7098" y="5342"/>
                  </a:cubicBezTo>
                  <a:cubicBezTo>
                    <a:pt x="7200" y="5120"/>
                    <a:pt x="7287" y="4893"/>
                    <a:pt x="7384" y="4668"/>
                  </a:cubicBezTo>
                  <a:cubicBezTo>
                    <a:pt x="7729" y="3828"/>
                    <a:pt x="8115" y="3004"/>
                    <a:pt x="8563" y="2214"/>
                  </a:cubicBezTo>
                  <a:cubicBezTo>
                    <a:pt x="9102" y="1270"/>
                    <a:pt x="10044" y="185"/>
                    <a:pt x="11170" y="185"/>
                  </a:cubicBezTo>
                  <a:cubicBezTo>
                    <a:pt x="11396" y="185"/>
                    <a:pt x="11629" y="228"/>
                    <a:pt x="11867" y="325"/>
                  </a:cubicBezTo>
                  <a:cubicBezTo>
                    <a:pt x="12575" y="612"/>
                    <a:pt x="13056" y="1296"/>
                    <a:pt x="13288" y="2005"/>
                  </a:cubicBezTo>
                  <a:cubicBezTo>
                    <a:pt x="13540" y="2847"/>
                    <a:pt x="13591" y="3755"/>
                    <a:pt x="13484" y="4627"/>
                  </a:cubicBezTo>
                  <a:cubicBezTo>
                    <a:pt x="13239" y="6392"/>
                    <a:pt x="12430" y="8004"/>
                    <a:pt x="11628" y="9573"/>
                  </a:cubicBezTo>
                  <a:cubicBezTo>
                    <a:pt x="11184" y="10471"/>
                    <a:pt x="10675" y="11332"/>
                    <a:pt x="10139" y="12178"/>
                  </a:cubicBezTo>
                  <a:cubicBezTo>
                    <a:pt x="9887" y="12592"/>
                    <a:pt x="9639" y="13009"/>
                    <a:pt x="9375" y="13415"/>
                  </a:cubicBezTo>
                  <a:cubicBezTo>
                    <a:pt x="8997" y="13994"/>
                    <a:pt x="8576" y="14541"/>
                    <a:pt x="8173" y="15101"/>
                  </a:cubicBezTo>
                  <a:cubicBezTo>
                    <a:pt x="7837" y="15560"/>
                    <a:pt x="7532" y="16041"/>
                    <a:pt x="7172" y="16479"/>
                  </a:cubicBezTo>
                  <a:cubicBezTo>
                    <a:pt x="7073" y="16593"/>
                    <a:pt x="6967" y="16705"/>
                    <a:pt x="6854" y="16811"/>
                  </a:cubicBezTo>
                  <a:cubicBezTo>
                    <a:pt x="6821" y="16843"/>
                    <a:pt x="6824" y="16900"/>
                    <a:pt x="6853" y="16932"/>
                  </a:cubicBezTo>
                  <a:cubicBezTo>
                    <a:pt x="6869" y="16949"/>
                    <a:pt x="6890" y="16958"/>
                    <a:pt x="6911" y="16958"/>
                  </a:cubicBezTo>
                  <a:cubicBezTo>
                    <a:pt x="6931" y="16958"/>
                    <a:pt x="6951" y="16950"/>
                    <a:pt x="6967" y="16935"/>
                  </a:cubicBezTo>
                  <a:cubicBezTo>
                    <a:pt x="7263" y="16659"/>
                    <a:pt x="7509" y="16337"/>
                    <a:pt x="7741" y="16007"/>
                  </a:cubicBezTo>
                  <a:cubicBezTo>
                    <a:pt x="8310" y="15188"/>
                    <a:pt x="8920" y="14398"/>
                    <a:pt x="9473" y="13568"/>
                  </a:cubicBezTo>
                  <a:cubicBezTo>
                    <a:pt x="10324" y="12247"/>
                    <a:pt x="11134" y="10898"/>
                    <a:pt x="11866" y="9506"/>
                  </a:cubicBezTo>
                  <a:cubicBezTo>
                    <a:pt x="12488" y="8357"/>
                    <a:pt x="13021" y="7153"/>
                    <a:pt x="13366" y="5889"/>
                  </a:cubicBezTo>
                  <a:cubicBezTo>
                    <a:pt x="13523" y="5322"/>
                    <a:pt x="13666" y="4749"/>
                    <a:pt x="13708" y="4160"/>
                  </a:cubicBezTo>
                  <a:cubicBezTo>
                    <a:pt x="13794" y="2811"/>
                    <a:pt x="13480" y="1177"/>
                    <a:pt x="12305" y="357"/>
                  </a:cubicBezTo>
                  <a:cubicBezTo>
                    <a:pt x="11903" y="110"/>
                    <a:pt x="11517" y="1"/>
                    <a:pt x="1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a:off x="1469855" y="3678215"/>
              <a:ext cx="8133" cy="6070"/>
            </a:xfrm>
            <a:custGeom>
              <a:avLst/>
              <a:gdLst/>
              <a:ahLst/>
              <a:cxnLst/>
              <a:rect l="l" t="t" r="r" b="b"/>
              <a:pathLst>
                <a:path w="205" h="153" extrusionOk="0">
                  <a:moveTo>
                    <a:pt x="86" y="1"/>
                  </a:moveTo>
                  <a:cubicBezTo>
                    <a:pt x="54" y="1"/>
                    <a:pt x="22" y="18"/>
                    <a:pt x="1" y="61"/>
                  </a:cubicBezTo>
                  <a:cubicBezTo>
                    <a:pt x="28" y="95"/>
                    <a:pt x="57" y="131"/>
                    <a:pt x="98" y="148"/>
                  </a:cubicBezTo>
                  <a:cubicBezTo>
                    <a:pt x="106" y="151"/>
                    <a:pt x="114" y="153"/>
                    <a:pt x="122" y="153"/>
                  </a:cubicBezTo>
                  <a:cubicBezTo>
                    <a:pt x="134" y="153"/>
                    <a:pt x="145" y="150"/>
                    <a:pt x="154" y="145"/>
                  </a:cubicBezTo>
                  <a:cubicBezTo>
                    <a:pt x="204" y="68"/>
                    <a:pt x="148" y="1"/>
                    <a:pt x="8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a:off x="1470609" y="3668256"/>
              <a:ext cx="19917" cy="15553"/>
            </a:xfrm>
            <a:custGeom>
              <a:avLst/>
              <a:gdLst/>
              <a:ahLst/>
              <a:cxnLst/>
              <a:rect l="l" t="t" r="r" b="b"/>
              <a:pathLst>
                <a:path w="502" h="392" extrusionOk="0">
                  <a:moveTo>
                    <a:pt x="365" y="1"/>
                  </a:moveTo>
                  <a:cubicBezTo>
                    <a:pt x="295" y="1"/>
                    <a:pt x="230" y="103"/>
                    <a:pt x="173" y="142"/>
                  </a:cubicBezTo>
                  <a:cubicBezTo>
                    <a:pt x="113" y="196"/>
                    <a:pt x="0" y="274"/>
                    <a:pt x="69" y="361"/>
                  </a:cubicBezTo>
                  <a:cubicBezTo>
                    <a:pt x="90" y="383"/>
                    <a:pt x="110" y="392"/>
                    <a:pt x="130" y="392"/>
                  </a:cubicBezTo>
                  <a:cubicBezTo>
                    <a:pt x="198" y="392"/>
                    <a:pt x="259" y="287"/>
                    <a:pt x="315" y="252"/>
                  </a:cubicBezTo>
                  <a:cubicBezTo>
                    <a:pt x="374" y="194"/>
                    <a:pt x="501" y="125"/>
                    <a:pt x="427" y="31"/>
                  </a:cubicBezTo>
                  <a:cubicBezTo>
                    <a:pt x="406" y="9"/>
                    <a:pt x="385" y="1"/>
                    <a:pt x="36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a:off x="1396098" y="3311453"/>
              <a:ext cx="173459" cy="137156"/>
            </a:xfrm>
            <a:custGeom>
              <a:avLst/>
              <a:gdLst/>
              <a:ahLst/>
              <a:cxnLst/>
              <a:rect l="l" t="t" r="r" b="b"/>
              <a:pathLst>
                <a:path w="4372" h="3457" extrusionOk="0">
                  <a:moveTo>
                    <a:pt x="2252" y="159"/>
                  </a:moveTo>
                  <a:cubicBezTo>
                    <a:pt x="2410" y="159"/>
                    <a:pt x="2562" y="181"/>
                    <a:pt x="2723" y="213"/>
                  </a:cubicBezTo>
                  <a:cubicBezTo>
                    <a:pt x="3696" y="420"/>
                    <a:pt x="4371" y="1188"/>
                    <a:pt x="3920" y="2182"/>
                  </a:cubicBezTo>
                  <a:cubicBezTo>
                    <a:pt x="3795" y="2452"/>
                    <a:pt x="3593" y="2676"/>
                    <a:pt x="3379" y="2879"/>
                  </a:cubicBezTo>
                  <a:cubicBezTo>
                    <a:pt x="3039" y="3175"/>
                    <a:pt x="2562" y="3263"/>
                    <a:pt x="2121" y="3267"/>
                  </a:cubicBezTo>
                  <a:cubicBezTo>
                    <a:pt x="2104" y="3268"/>
                    <a:pt x="2087" y="3268"/>
                    <a:pt x="2070" y="3268"/>
                  </a:cubicBezTo>
                  <a:cubicBezTo>
                    <a:pt x="1297" y="3268"/>
                    <a:pt x="545" y="2706"/>
                    <a:pt x="492" y="1904"/>
                  </a:cubicBezTo>
                  <a:cubicBezTo>
                    <a:pt x="477" y="1501"/>
                    <a:pt x="609" y="1084"/>
                    <a:pt x="864" y="770"/>
                  </a:cubicBezTo>
                  <a:cubicBezTo>
                    <a:pt x="970" y="647"/>
                    <a:pt x="1089" y="533"/>
                    <a:pt x="1230" y="451"/>
                  </a:cubicBezTo>
                  <a:cubicBezTo>
                    <a:pt x="1276" y="421"/>
                    <a:pt x="1328" y="404"/>
                    <a:pt x="1379" y="386"/>
                  </a:cubicBezTo>
                  <a:cubicBezTo>
                    <a:pt x="1413" y="365"/>
                    <a:pt x="1425" y="322"/>
                    <a:pt x="1416" y="285"/>
                  </a:cubicBezTo>
                  <a:cubicBezTo>
                    <a:pt x="1661" y="203"/>
                    <a:pt x="1924" y="191"/>
                    <a:pt x="2178" y="161"/>
                  </a:cubicBezTo>
                  <a:cubicBezTo>
                    <a:pt x="2203" y="160"/>
                    <a:pt x="2228" y="159"/>
                    <a:pt x="2252" y="159"/>
                  </a:cubicBezTo>
                  <a:close/>
                  <a:moveTo>
                    <a:pt x="2281" y="0"/>
                  </a:moveTo>
                  <a:cubicBezTo>
                    <a:pt x="2130" y="0"/>
                    <a:pt x="1981" y="13"/>
                    <a:pt x="1839" y="39"/>
                  </a:cubicBezTo>
                  <a:cubicBezTo>
                    <a:pt x="1664" y="68"/>
                    <a:pt x="1285" y="94"/>
                    <a:pt x="1198" y="265"/>
                  </a:cubicBezTo>
                  <a:cubicBezTo>
                    <a:pt x="847" y="454"/>
                    <a:pt x="585" y="790"/>
                    <a:pt x="451" y="1163"/>
                  </a:cubicBezTo>
                  <a:cubicBezTo>
                    <a:pt x="0" y="2260"/>
                    <a:pt x="838" y="3370"/>
                    <a:pt x="1974" y="3452"/>
                  </a:cubicBezTo>
                  <a:lnTo>
                    <a:pt x="1975" y="3451"/>
                  </a:lnTo>
                  <a:cubicBezTo>
                    <a:pt x="2035" y="3455"/>
                    <a:pt x="2094" y="3457"/>
                    <a:pt x="2154" y="3457"/>
                  </a:cubicBezTo>
                  <a:cubicBezTo>
                    <a:pt x="2567" y="3457"/>
                    <a:pt x="2985" y="3367"/>
                    <a:pt x="3335" y="3143"/>
                  </a:cubicBezTo>
                  <a:cubicBezTo>
                    <a:pt x="3596" y="2938"/>
                    <a:pt x="3826" y="2687"/>
                    <a:pt x="3996" y="2401"/>
                  </a:cubicBezTo>
                  <a:cubicBezTo>
                    <a:pt x="4218" y="2023"/>
                    <a:pt x="4312" y="1543"/>
                    <a:pt x="4175" y="1118"/>
                  </a:cubicBezTo>
                  <a:cubicBezTo>
                    <a:pt x="3897" y="352"/>
                    <a:pt x="3065" y="0"/>
                    <a:pt x="228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1460730" y="3277768"/>
              <a:ext cx="11704" cy="16227"/>
            </a:xfrm>
            <a:custGeom>
              <a:avLst/>
              <a:gdLst/>
              <a:ahLst/>
              <a:cxnLst/>
              <a:rect l="l" t="t" r="r" b="b"/>
              <a:pathLst>
                <a:path w="295" h="409" extrusionOk="0">
                  <a:moveTo>
                    <a:pt x="109" y="0"/>
                  </a:moveTo>
                  <a:cubicBezTo>
                    <a:pt x="54" y="0"/>
                    <a:pt x="0" y="56"/>
                    <a:pt x="27" y="125"/>
                  </a:cubicBezTo>
                  <a:cubicBezTo>
                    <a:pt x="64" y="207"/>
                    <a:pt x="91" y="296"/>
                    <a:pt x="137" y="374"/>
                  </a:cubicBezTo>
                  <a:cubicBezTo>
                    <a:pt x="152" y="397"/>
                    <a:pt x="177" y="409"/>
                    <a:pt x="203" y="409"/>
                  </a:cubicBezTo>
                  <a:cubicBezTo>
                    <a:pt x="218" y="409"/>
                    <a:pt x="233" y="405"/>
                    <a:pt x="246" y="397"/>
                  </a:cubicBezTo>
                  <a:cubicBezTo>
                    <a:pt x="283" y="373"/>
                    <a:pt x="294" y="326"/>
                    <a:pt x="280" y="286"/>
                  </a:cubicBezTo>
                  <a:cubicBezTo>
                    <a:pt x="250" y="207"/>
                    <a:pt x="214" y="132"/>
                    <a:pt x="184" y="55"/>
                  </a:cubicBezTo>
                  <a:cubicBezTo>
                    <a:pt x="167" y="16"/>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a:off x="1516514" y="3273166"/>
              <a:ext cx="12934" cy="27931"/>
            </a:xfrm>
            <a:custGeom>
              <a:avLst/>
              <a:gdLst/>
              <a:ahLst/>
              <a:cxnLst/>
              <a:rect l="l" t="t" r="r" b="b"/>
              <a:pathLst>
                <a:path w="326" h="704" extrusionOk="0">
                  <a:moveTo>
                    <a:pt x="217" y="0"/>
                  </a:moveTo>
                  <a:cubicBezTo>
                    <a:pt x="188" y="0"/>
                    <a:pt x="158" y="16"/>
                    <a:pt x="141" y="56"/>
                  </a:cubicBezTo>
                  <a:cubicBezTo>
                    <a:pt x="87" y="243"/>
                    <a:pt x="5" y="431"/>
                    <a:pt x="0" y="628"/>
                  </a:cubicBezTo>
                  <a:cubicBezTo>
                    <a:pt x="8" y="679"/>
                    <a:pt x="46" y="704"/>
                    <a:pt x="83" y="704"/>
                  </a:cubicBezTo>
                  <a:cubicBezTo>
                    <a:pt x="121" y="704"/>
                    <a:pt x="159" y="679"/>
                    <a:pt x="166" y="628"/>
                  </a:cubicBezTo>
                  <a:cubicBezTo>
                    <a:pt x="187" y="456"/>
                    <a:pt x="247" y="291"/>
                    <a:pt x="298" y="127"/>
                  </a:cubicBezTo>
                  <a:cubicBezTo>
                    <a:pt x="326" y="57"/>
                    <a:pt x="272"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a:off x="1569203" y="3317682"/>
              <a:ext cx="17933" cy="12775"/>
            </a:xfrm>
            <a:custGeom>
              <a:avLst/>
              <a:gdLst/>
              <a:ahLst/>
              <a:cxnLst/>
              <a:rect l="l" t="t" r="r" b="b"/>
              <a:pathLst>
                <a:path w="452" h="322" extrusionOk="0">
                  <a:moveTo>
                    <a:pt x="359" y="0"/>
                  </a:moveTo>
                  <a:cubicBezTo>
                    <a:pt x="293" y="0"/>
                    <a:pt x="215" y="74"/>
                    <a:pt x="158" y="100"/>
                  </a:cubicBezTo>
                  <a:cubicBezTo>
                    <a:pt x="96" y="136"/>
                    <a:pt x="0" y="193"/>
                    <a:pt x="48" y="278"/>
                  </a:cubicBezTo>
                  <a:cubicBezTo>
                    <a:pt x="64" y="306"/>
                    <a:pt x="92" y="321"/>
                    <a:pt x="121" y="321"/>
                  </a:cubicBezTo>
                  <a:cubicBezTo>
                    <a:pt x="141" y="321"/>
                    <a:pt x="160" y="314"/>
                    <a:pt x="177" y="299"/>
                  </a:cubicBezTo>
                  <a:cubicBezTo>
                    <a:pt x="248" y="252"/>
                    <a:pt x="324" y="208"/>
                    <a:pt x="399" y="167"/>
                  </a:cubicBezTo>
                  <a:cubicBezTo>
                    <a:pt x="441" y="144"/>
                    <a:pt x="452" y="84"/>
                    <a:pt x="430" y="43"/>
                  </a:cubicBezTo>
                  <a:cubicBezTo>
                    <a:pt x="409" y="12"/>
                    <a:pt x="385"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a:off x="1578527" y="3362476"/>
              <a:ext cx="22892" cy="9205"/>
            </a:xfrm>
            <a:custGeom>
              <a:avLst/>
              <a:gdLst/>
              <a:ahLst/>
              <a:cxnLst/>
              <a:rect l="l" t="t" r="r" b="b"/>
              <a:pathLst>
                <a:path w="577" h="232" extrusionOk="0">
                  <a:moveTo>
                    <a:pt x="460" y="0"/>
                  </a:moveTo>
                  <a:cubicBezTo>
                    <a:pt x="456" y="0"/>
                    <a:pt x="452" y="0"/>
                    <a:pt x="448" y="1"/>
                  </a:cubicBezTo>
                  <a:cubicBezTo>
                    <a:pt x="340" y="16"/>
                    <a:pt x="233" y="30"/>
                    <a:pt x="125" y="49"/>
                  </a:cubicBezTo>
                  <a:cubicBezTo>
                    <a:pt x="62" y="55"/>
                    <a:pt x="1" y="86"/>
                    <a:pt x="10" y="159"/>
                  </a:cubicBezTo>
                  <a:cubicBezTo>
                    <a:pt x="15" y="193"/>
                    <a:pt x="38" y="223"/>
                    <a:pt x="71" y="232"/>
                  </a:cubicBezTo>
                  <a:cubicBezTo>
                    <a:pt x="75" y="232"/>
                    <a:pt x="78" y="232"/>
                    <a:pt x="81" y="232"/>
                  </a:cubicBezTo>
                  <a:cubicBezTo>
                    <a:pt x="206" y="232"/>
                    <a:pt x="344" y="191"/>
                    <a:pt x="471" y="181"/>
                  </a:cubicBezTo>
                  <a:cubicBezTo>
                    <a:pt x="576" y="164"/>
                    <a:pt x="561"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1557499" y="3440002"/>
              <a:ext cx="22535" cy="19282"/>
            </a:xfrm>
            <a:custGeom>
              <a:avLst/>
              <a:gdLst/>
              <a:ahLst/>
              <a:cxnLst/>
              <a:rect l="l" t="t" r="r" b="b"/>
              <a:pathLst>
                <a:path w="568" h="486" extrusionOk="0">
                  <a:moveTo>
                    <a:pt x="83" y="0"/>
                  </a:moveTo>
                  <a:cubicBezTo>
                    <a:pt x="77" y="0"/>
                    <a:pt x="71" y="1"/>
                    <a:pt x="64" y="2"/>
                  </a:cubicBezTo>
                  <a:cubicBezTo>
                    <a:pt x="22" y="15"/>
                    <a:pt x="1" y="57"/>
                    <a:pt x="4" y="100"/>
                  </a:cubicBezTo>
                  <a:cubicBezTo>
                    <a:pt x="8" y="141"/>
                    <a:pt x="42" y="164"/>
                    <a:pt x="70" y="188"/>
                  </a:cubicBezTo>
                  <a:cubicBezTo>
                    <a:pt x="179" y="281"/>
                    <a:pt x="287" y="373"/>
                    <a:pt x="395" y="466"/>
                  </a:cubicBezTo>
                  <a:cubicBezTo>
                    <a:pt x="412" y="480"/>
                    <a:pt x="430" y="486"/>
                    <a:pt x="447" y="486"/>
                  </a:cubicBezTo>
                  <a:cubicBezTo>
                    <a:pt x="518" y="486"/>
                    <a:pt x="568" y="381"/>
                    <a:pt x="498" y="323"/>
                  </a:cubicBezTo>
                  <a:cubicBezTo>
                    <a:pt x="423" y="257"/>
                    <a:pt x="347" y="193"/>
                    <a:pt x="271" y="128"/>
                  </a:cubicBezTo>
                  <a:cubicBezTo>
                    <a:pt x="214" y="90"/>
                    <a:pt x="156"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1512110" y="3469362"/>
              <a:ext cx="9800" cy="21544"/>
            </a:xfrm>
            <a:custGeom>
              <a:avLst/>
              <a:gdLst/>
              <a:ahLst/>
              <a:cxnLst/>
              <a:rect l="l" t="t" r="r" b="b"/>
              <a:pathLst>
                <a:path w="247" h="543" extrusionOk="0">
                  <a:moveTo>
                    <a:pt x="85" y="1"/>
                  </a:moveTo>
                  <a:cubicBezTo>
                    <a:pt x="50" y="1"/>
                    <a:pt x="15" y="22"/>
                    <a:pt x="4" y="65"/>
                  </a:cubicBezTo>
                  <a:cubicBezTo>
                    <a:pt x="0" y="202"/>
                    <a:pt x="49" y="341"/>
                    <a:pt x="68" y="477"/>
                  </a:cubicBezTo>
                  <a:cubicBezTo>
                    <a:pt x="76" y="519"/>
                    <a:pt x="114" y="542"/>
                    <a:pt x="152" y="542"/>
                  </a:cubicBezTo>
                  <a:cubicBezTo>
                    <a:pt x="181" y="542"/>
                    <a:pt x="210" y="529"/>
                    <a:pt x="224" y="499"/>
                  </a:cubicBezTo>
                  <a:cubicBezTo>
                    <a:pt x="246" y="461"/>
                    <a:pt x="229" y="417"/>
                    <a:pt x="223" y="376"/>
                  </a:cubicBezTo>
                  <a:cubicBezTo>
                    <a:pt x="202" y="274"/>
                    <a:pt x="185" y="167"/>
                    <a:pt x="165" y="65"/>
                  </a:cubicBezTo>
                  <a:cubicBezTo>
                    <a:pt x="155" y="22"/>
                    <a:pt x="120"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1449819" y="3461625"/>
              <a:ext cx="15910" cy="26701"/>
            </a:xfrm>
            <a:custGeom>
              <a:avLst/>
              <a:gdLst/>
              <a:ahLst/>
              <a:cxnLst/>
              <a:rect l="l" t="t" r="r" b="b"/>
              <a:pathLst>
                <a:path w="401" h="673" extrusionOk="0">
                  <a:moveTo>
                    <a:pt x="314" y="1"/>
                  </a:moveTo>
                  <a:cubicBezTo>
                    <a:pt x="304" y="1"/>
                    <a:pt x="293" y="3"/>
                    <a:pt x="283" y="8"/>
                  </a:cubicBezTo>
                  <a:cubicBezTo>
                    <a:pt x="249" y="26"/>
                    <a:pt x="234" y="58"/>
                    <a:pt x="219" y="91"/>
                  </a:cubicBezTo>
                  <a:cubicBezTo>
                    <a:pt x="195" y="144"/>
                    <a:pt x="172" y="200"/>
                    <a:pt x="149" y="253"/>
                  </a:cubicBezTo>
                  <a:cubicBezTo>
                    <a:pt x="106" y="351"/>
                    <a:pt x="62" y="449"/>
                    <a:pt x="19" y="547"/>
                  </a:cubicBezTo>
                  <a:cubicBezTo>
                    <a:pt x="1" y="591"/>
                    <a:pt x="22" y="646"/>
                    <a:pt x="66" y="666"/>
                  </a:cubicBezTo>
                  <a:cubicBezTo>
                    <a:pt x="76" y="671"/>
                    <a:pt x="87" y="673"/>
                    <a:pt x="97" y="673"/>
                  </a:cubicBezTo>
                  <a:cubicBezTo>
                    <a:pt x="130" y="673"/>
                    <a:pt x="163" y="651"/>
                    <a:pt x="178" y="618"/>
                  </a:cubicBezTo>
                  <a:cubicBezTo>
                    <a:pt x="218" y="524"/>
                    <a:pt x="259" y="432"/>
                    <a:pt x="300" y="338"/>
                  </a:cubicBezTo>
                  <a:cubicBezTo>
                    <a:pt x="330" y="255"/>
                    <a:pt x="382" y="176"/>
                    <a:pt x="398" y="90"/>
                  </a:cubicBezTo>
                  <a:cubicBezTo>
                    <a:pt x="400" y="43"/>
                    <a:pt x="359"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1393519" y="3433495"/>
              <a:ext cx="23845" cy="14402"/>
            </a:xfrm>
            <a:custGeom>
              <a:avLst/>
              <a:gdLst/>
              <a:ahLst/>
              <a:cxnLst/>
              <a:rect l="l" t="t" r="r" b="b"/>
              <a:pathLst>
                <a:path w="601" h="363" extrusionOk="0">
                  <a:moveTo>
                    <a:pt x="500" y="0"/>
                  </a:moveTo>
                  <a:cubicBezTo>
                    <a:pt x="435" y="0"/>
                    <a:pt x="375" y="50"/>
                    <a:pt x="315" y="71"/>
                  </a:cubicBezTo>
                  <a:cubicBezTo>
                    <a:pt x="232" y="111"/>
                    <a:pt x="147" y="150"/>
                    <a:pt x="64" y="188"/>
                  </a:cubicBezTo>
                  <a:cubicBezTo>
                    <a:pt x="20" y="209"/>
                    <a:pt x="1" y="263"/>
                    <a:pt x="18" y="307"/>
                  </a:cubicBezTo>
                  <a:cubicBezTo>
                    <a:pt x="31" y="340"/>
                    <a:pt x="64" y="362"/>
                    <a:pt x="98" y="362"/>
                  </a:cubicBezTo>
                  <a:cubicBezTo>
                    <a:pt x="109" y="362"/>
                    <a:pt x="120" y="360"/>
                    <a:pt x="130" y="355"/>
                  </a:cubicBezTo>
                  <a:cubicBezTo>
                    <a:pt x="198" y="324"/>
                    <a:pt x="266" y="293"/>
                    <a:pt x="333" y="261"/>
                  </a:cubicBezTo>
                  <a:cubicBezTo>
                    <a:pt x="397" y="232"/>
                    <a:pt x="458" y="200"/>
                    <a:pt x="523" y="173"/>
                  </a:cubicBezTo>
                  <a:cubicBezTo>
                    <a:pt x="534" y="168"/>
                    <a:pt x="554" y="160"/>
                    <a:pt x="569" y="141"/>
                  </a:cubicBezTo>
                  <a:cubicBezTo>
                    <a:pt x="600" y="98"/>
                    <a:pt x="586" y="27"/>
                    <a:pt x="535" y="5"/>
                  </a:cubicBezTo>
                  <a:cubicBezTo>
                    <a:pt x="523" y="2"/>
                    <a:pt x="512"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a:off x="1373880" y="3366919"/>
              <a:ext cx="23408" cy="8133"/>
            </a:xfrm>
            <a:custGeom>
              <a:avLst/>
              <a:gdLst/>
              <a:ahLst/>
              <a:cxnLst/>
              <a:rect l="l" t="t" r="r" b="b"/>
              <a:pathLst>
                <a:path w="590" h="205" extrusionOk="0">
                  <a:moveTo>
                    <a:pt x="109" y="1"/>
                  </a:moveTo>
                  <a:cubicBezTo>
                    <a:pt x="59" y="1"/>
                    <a:pt x="15" y="15"/>
                    <a:pt x="6" y="78"/>
                  </a:cubicBezTo>
                  <a:cubicBezTo>
                    <a:pt x="0" y="122"/>
                    <a:pt x="30" y="177"/>
                    <a:pt x="79" y="180"/>
                  </a:cubicBezTo>
                  <a:cubicBezTo>
                    <a:pt x="175" y="188"/>
                    <a:pt x="271" y="195"/>
                    <a:pt x="368" y="200"/>
                  </a:cubicBezTo>
                  <a:lnTo>
                    <a:pt x="368" y="201"/>
                  </a:lnTo>
                  <a:cubicBezTo>
                    <a:pt x="392" y="201"/>
                    <a:pt x="418" y="204"/>
                    <a:pt x="443" y="204"/>
                  </a:cubicBezTo>
                  <a:cubicBezTo>
                    <a:pt x="463" y="204"/>
                    <a:pt x="483" y="202"/>
                    <a:pt x="502" y="195"/>
                  </a:cubicBezTo>
                  <a:cubicBezTo>
                    <a:pt x="589" y="152"/>
                    <a:pt x="554" y="22"/>
                    <a:pt x="461" y="22"/>
                  </a:cubicBezTo>
                  <a:cubicBezTo>
                    <a:pt x="458" y="22"/>
                    <a:pt x="454" y="23"/>
                    <a:pt x="451" y="23"/>
                  </a:cubicBezTo>
                  <a:cubicBezTo>
                    <a:pt x="361" y="19"/>
                    <a:pt x="269" y="13"/>
                    <a:pt x="179" y="7"/>
                  </a:cubicBezTo>
                  <a:cubicBezTo>
                    <a:pt x="157" y="4"/>
                    <a:pt x="1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1400224" y="3308557"/>
              <a:ext cx="24043" cy="16346"/>
            </a:xfrm>
            <a:custGeom>
              <a:avLst/>
              <a:gdLst/>
              <a:ahLst/>
              <a:cxnLst/>
              <a:rect l="l" t="t" r="r" b="b"/>
              <a:pathLst>
                <a:path w="606" h="412" extrusionOk="0">
                  <a:moveTo>
                    <a:pt x="97" y="0"/>
                  </a:moveTo>
                  <a:cubicBezTo>
                    <a:pt x="67" y="0"/>
                    <a:pt x="39" y="16"/>
                    <a:pt x="23" y="45"/>
                  </a:cubicBezTo>
                  <a:cubicBezTo>
                    <a:pt x="0" y="85"/>
                    <a:pt x="12" y="145"/>
                    <a:pt x="53" y="168"/>
                  </a:cubicBezTo>
                  <a:cubicBezTo>
                    <a:pt x="183" y="241"/>
                    <a:pt x="310" y="316"/>
                    <a:pt x="439" y="389"/>
                  </a:cubicBezTo>
                  <a:cubicBezTo>
                    <a:pt x="459" y="404"/>
                    <a:pt x="480" y="411"/>
                    <a:pt x="500" y="411"/>
                  </a:cubicBezTo>
                  <a:cubicBezTo>
                    <a:pt x="557" y="411"/>
                    <a:pt x="606" y="356"/>
                    <a:pt x="580" y="289"/>
                  </a:cubicBezTo>
                  <a:cubicBezTo>
                    <a:pt x="542" y="221"/>
                    <a:pt x="453" y="201"/>
                    <a:pt x="392" y="157"/>
                  </a:cubicBezTo>
                  <a:cubicBezTo>
                    <a:pt x="309" y="108"/>
                    <a:pt x="224" y="60"/>
                    <a:pt x="140" y="12"/>
                  </a:cubicBezTo>
                  <a:cubicBezTo>
                    <a:pt x="126" y="4"/>
                    <a:pt x="111"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a:off x="1452358" y="3362952"/>
              <a:ext cx="6626" cy="7062"/>
            </a:xfrm>
            <a:custGeom>
              <a:avLst/>
              <a:gdLst/>
              <a:ahLst/>
              <a:cxnLst/>
              <a:rect l="l" t="t" r="r" b="b"/>
              <a:pathLst>
                <a:path w="167" h="178" extrusionOk="0">
                  <a:moveTo>
                    <a:pt x="84" y="1"/>
                  </a:moveTo>
                  <a:cubicBezTo>
                    <a:pt x="36" y="1"/>
                    <a:pt x="1" y="43"/>
                    <a:pt x="1" y="89"/>
                  </a:cubicBezTo>
                  <a:cubicBezTo>
                    <a:pt x="1" y="134"/>
                    <a:pt x="36" y="177"/>
                    <a:pt x="84" y="177"/>
                  </a:cubicBezTo>
                  <a:cubicBezTo>
                    <a:pt x="131" y="177"/>
                    <a:pt x="167" y="134"/>
                    <a:pt x="167" y="89"/>
                  </a:cubicBezTo>
                  <a:cubicBezTo>
                    <a:pt x="167" y="43"/>
                    <a:pt x="131" y="1"/>
                    <a:pt x="8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501159" y="3356763"/>
              <a:ext cx="6626" cy="7102"/>
            </a:xfrm>
            <a:custGeom>
              <a:avLst/>
              <a:gdLst/>
              <a:ahLst/>
              <a:cxnLst/>
              <a:rect l="l" t="t" r="r" b="b"/>
              <a:pathLst>
                <a:path w="167" h="179" extrusionOk="0">
                  <a:moveTo>
                    <a:pt x="83" y="1"/>
                  </a:moveTo>
                  <a:cubicBezTo>
                    <a:pt x="36" y="1"/>
                    <a:pt x="0" y="43"/>
                    <a:pt x="0" y="90"/>
                  </a:cubicBezTo>
                  <a:cubicBezTo>
                    <a:pt x="0" y="136"/>
                    <a:pt x="36" y="178"/>
                    <a:pt x="83" y="178"/>
                  </a:cubicBezTo>
                  <a:cubicBezTo>
                    <a:pt x="131" y="178"/>
                    <a:pt x="167" y="136"/>
                    <a:pt x="167" y="90"/>
                  </a:cubicBezTo>
                  <a:cubicBezTo>
                    <a:pt x="167" y="43"/>
                    <a:pt x="131" y="1"/>
                    <a:pt x="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472593" y="3357556"/>
              <a:ext cx="7142" cy="7816"/>
            </a:xfrm>
            <a:custGeom>
              <a:avLst/>
              <a:gdLst/>
              <a:ahLst/>
              <a:cxnLst/>
              <a:rect l="l" t="t" r="r" b="b"/>
              <a:pathLst>
                <a:path w="180" h="197" extrusionOk="0">
                  <a:moveTo>
                    <a:pt x="90" y="1"/>
                  </a:moveTo>
                  <a:cubicBezTo>
                    <a:pt x="45" y="1"/>
                    <a:pt x="0" y="37"/>
                    <a:pt x="6" y="109"/>
                  </a:cubicBezTo>
                  <a:cubicBezTo>
                    <a:pt x="7" y="167"/>
                    <a:pt x="49" y="196"/>
                    <a:pt x="90" y="196"/>
                  </a:cubicBezTo>
                  <a:cubicBezTo>
                    <a:pt x="131" y="196"/>
                    <a:pt x="172" y="167"/>
                    <a:pt x="174" y="109"/>
                  </a:cubicBezTo>
                  <a:cubicBezTo>
                    <a:pt x="179" y="37"/>
                    <a:pt x="135" y="1"/>
                    <a:pt x="9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452001" y="3378941"/>
              <a:ext cx="53918" cy="24837"/>
            </a:xfrm>
            <a:custGeom>
              <a:avLst/>
              <a:gdLst/>
              <a:ahLst/>
              <a:cxnLst/>
              <a:rect l="l" t="t" r="r" b="b"/>
              <a:pathLst>
                <a:path w="1359" h="626" extrusionOk="0">
                  <a:moveTo>
                    <a:pt x="1214" y="0"/>
                  </a:moveTo>
                  <a:cubicBezTo>
                    <a:pt x="1139" y="0"/>
                    <a:pt x="1130" y="104"/>
                    <a:pt x="1102" y="161"/>
                  </a:cubicBezTo>
                  <a:cubicBezTo>
                    <a:pt x="1018" y="347"/>
                    <a:pt x="845" y="442"/>
                    <a:pt x="667" y="442"/>
                  </a:cubicBezTo>
                  <a:cubicBezTo>
                    <a:pt x="544" y="442"/>
                    <a:pt x="418" y="397"/>
                    <a:pt x="317" y="307"/>
                  </a:cubicBezTo>
                  <a:cubicBezTo>
                    <a:pt x="272" y="262"/>
                    <a:pt x="228" y="212"/>
                    <a:pt x="205" y="152"/>
                  </a:cubicBezTo>
                  <a:cubicBezTo>
                    <a:pt x="202" y="107"/>
                    <a:pt x="179" y="59"/>
                    <a:pt x="130" y="52"/>
                  </a:cubicBezTo>
                  <a:cubicBezTo>
                    <a:pt x="127" y="52"/>
                    <a:pt x="125" y="52"/>
                    <a:pt x="123" y="52"/>
                  </a:cubicBezTo>
                  <a:cubicBezTo>
                    <a:pt x="0" y="52"/>
                    <a:pt x="28" y="221"/>
                    <a:pt x="81" y="290"/>
                  </a:cubicBezTo>
                  <a:cubicBezTo>
                    <a:pt x="178" y="459"/>
                    <a:pt x="354" y="573"/>
                    <a:pt x="543" y="611"/>
                  </a:cubicBezTo>
                  <a:cubicBezTo>
                    <a:pt x="585" y="621"/>
                    <a:pt x="627" y="626"/>
                    <a:pt x="669" y="626"/>
                  </a:cubicBezTo>
                  <a:cubicBezTo>
                    <a:pt x="903" y="626"/>
                    <a:pt x="1127" y="482"/>
                    <a:pt x="1235" y="274"/>
                  </a:cubicBezTo>
                  <a:cubicBezTo>
                    <a:pt x="1269" y="195"/>
                    <a:pt x="1358" y="50"/>
                    <a:pt x="1239" y="4"/>
                  </a:cubicBezTo>
                  <a:cubicBezTo>
                    <a:pt x="1230" y="2"/>
                    <a:pt x="1221" y="0"/>
                    <a:pt x="121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415023" y="3317761"/>
              <a:ext cx="154534" cy="123389"/>
            </a:xfrm>
            <a:custGeom>
              <a:avLst/>
              <a:gdLst/>
              <a:ahLst/>
              <a:cxnLst/>
              <a:rect l="l" t="t" r="r" b="b"/>
              <a:pathLst>
                <a:path w="3895" h="3110" extrusionOk="0">
                  <a:moveTo>
                    <a:pt x="2254" y="984"/>
                  </a:moveTo>
                  <a:cubicBezTo>
                    <a:pt x="2302" y="984"/>
                    <a:pt x="2338" y="1026"/>
                    <a:pt x="2338" y="1073"/>
                  </a:cubicBezTo>
                  <a:cubicBezTo>
                    <a:pt x="2338" y="1119"/>
                    <a:pt x="2302" y="1161"/>
                    <a:pt x="2254" y="1161"/>
                  </a:cubicBezTo>
                  <a:cubicBezTo>
                    <a:pt x="2207" y="1161"/>
                    <a:pt x="2171" y="1119"/>
                    <a:pt x="2171" y="1073"/>
                  </a:cubicBezTo>
                  <a:cubicBezTo>
                    <a:pt x="2171" y="1026"/>
                    <a:pt x="2207" y="984"/>
                    <a:pt x="2254" y="984"/>
                  </a:cubicBezTo>
                  <a:close/>
                  <a:moveTo>
                    <a:pt x="1541" y="1003"/>
                  </a:moveTo>
                  <a:cubicBezTo>
                    <a:pt x="1586" y="1003"/>
                    <a:pt x="1630" y="1039"/>
                    <a:pt x="1625" y="1112"/>
                  </a:cubicBezTo>
                  <a:cubicBezTo>
                    <a:pt x="1623" y="1170"/>
                    <a:pt x="1582" y="1199"/>
                    <a:pt x="1541" y="1199"/>
                  </a:cubicBezTo>
                  <a:cubicBezTo>
                    <a:pt x="1500" y="1199"/>
                    <a:pt x="1458" y="1170"/>
                    <a:pt x="1457" y="1112"/>
                  </a:cubicBezTo>
                  <a:cubicBezTo>
                    <a:pt x="1451" y="1039"/>
                    <a:pt x="1496" y="1003"/>
                    <a:pt x="1541" y="1003"/>
                  </a:cubicBezTo>
                  <a:close/>
                  <a:moveTo>
                    <a:pt x="1025" y="1140"/>
                  </a:moveTo>
                  <a:cubicBezTo>
                    <a:pt x="1072" y="1140"/>
                    <a:pt x="1108" y="1182"/>
                    <a:pt x="1108" y="1228"/>
                  </a:cubicBezTo>
                  <a:cubicBezTo>
                    <a:pt x="1108" y="1273"/>
                    <a:pt x="1072" y="1316"/>
                    <a:pt x="1025" y="1316"/>
                  </a:cubicBezTo>
                  <a:cubicBezTo>
                    <a:pt x="977" y="1316"/>
                    <a:pt x="942" y="1273"/>
                    <a:pt x="942" y="1228"/>
                  </a:cubicBezTo>
                  <a:cubicBezTo>
                    <a:pt x="942" y="1182"/>
                    <a:pt x="977" y="1140"/>
                    <a:pt x="1025" y="1140"/>
                  </a:cubicBezTo>
                  <a:close/>
                  <a:moveTo>
                    <a:pt x="2146" y="1542"/>
                  </a:moveTo>
                  <a:cubicBezTo>
                    <a:pt x="2153" y="1542"/>
                    <a:pt x="2162" y="1544"/>
                    <a:pt x="2171" y="1546"/>
                  </a:cubicBezTo>
                  <a:cubicBezTo>
                    <a:pt x="2290" y="1592"/>
                    <a:pt x="2201" y="1737"/>
                    <a:pt x="2167" y="1816"/>
                  </a:cubicBezTo>
                  <a:cubicBezTo>
                    <a:pt x="2059" y="2024"/>
                    <a:pt x="1835" y="2168"/>
                    <a:pt x="1601" y="2168"/>
                  </a:cubicBezTo>
                  <a:cubicBezTo>
                    <a:pt x="1559" y="2168"/>
                    <a:pt x="1517" y="2163"/>
                    <a:pt x="1475" y="2153"/>
                  </a:cubicBezTo>
                  <a:cubicBezTo>
                    <a:pt x="1286" y="2115"/>
                    <a:pt x="1110" y="2001"/>
                    <a:pt x="1013" y="1831"/>
                  </a:cubicBezTo>
                  <a:cubicBezTo>
                    <a:pt x="960" y="1762"/>
                    <a:pt x="932" y="1594"/>
                    <a:pt x="1055" y="1594"/>
                  </a:cubicBezTo>
                  <a:cubicBezTo>
                    <a:pt x="1057" y="1594"/>
                    <a:pt x="1059" y="1594"/>
                    <a:pt x="1062" y="1594"/>
                  </a:cubicBezTo>
                  <a:cubicBezTo>
                    <a:pt x="1111" y="1601"/>
                    <a:pt x="1134" y="1649"/>
                    <a:pt x="1137" y="1693"/>
                  </a:cubicBezTo>
                  <a:cubicBezTo>
                    <a:pt x="1160" y="1754"/>
                    <a:pt x="1204" y="1804"/>
                    <a:pt x="1249" y="1849"/>
                  </a:cubicBezTo>
                  <a:cubicBezTo>
                    <a:pt x="1350" y="1939"/>
                    <a:pt x="1476" y="1984"/>
                    <a:pt x="1599" y="1984"/>
                  </a:cubicBezTo>
                  <a:cubicBezTo>
                    <a:pt x="1777" y="1984"/>
                    <a:pt x="1950" y="1889"/>
                    <a:pt x="2034" y="1703"/>
                  </a:cubicBezTo>
                  <a:cubicBezTo>
                    <a:pt x="2062" y="1646"/>
                    <a:pt x="2071" y="1542"/>
                    <a:pt x="2146" y="1542"/>
                  </a:cubicBezTo>
                  <a:close/>
                  <a:moveTo>
                    <a:pt x="1776" y="0"/>
                  </a:moveTo>
                  <a:cubicBezTo>
                    <a:pt x="1752" y="0"/>
                    <a:pt x="1727" y="1"/>
                    <a:pt x="1703" y="2"/>
                  </a:cubicBezTo>
                  <a:cubicBezTo>
                    <a:pt x="1447" y="32"/>
                    <a:pt x="1184" y="44"/>
                    <a:pt x="939" y="126"/>
                  </a:cubicBezTo>
                  <a:cubicBezTo>
                    <a:pt x="948" y="163"/>
                    <a:pt x="936" y="206"/>
                    <a:pt x="902" y="227"/>
                  </a:cubicBezTo>
                  <a:cubicBezTo>
                    <a:pt x="851" y="245"/>
                    <a:pt x="799" y="262"/>
                    <a:pt x="753" y="292"/>
                  </a:cubicBezTo>
                  <a:cubicBezTo>
                    <a:pt x="612" y="374"/>
                    <a:pt x="493" y="488"/>
                    <a:pt x="387" y="611"/>
                  </a:cubicBezTo>
                  <a:cubicBezTo>
                    <a:pt x="132" y="925"/>
                    <a:pt x="0" y="1342"/>
                    <a:pt x="15" y="1745"/>
                  </a:cubicBezTo>
                  <a:cubicBezTo>
                    <a:pt x="70" y="2547"/>
                    <a:pt x="820" y="3109"/>
                    <a:pt x="1593" y="3109"/>
                  </a:cubicBezTo>
                  <a:cubicBezTo>
                    <a:pt x="1610" y="3109"/>
                    <a:pt x="1627" y="3109"/>
                    <a:pt x="1644" y="3108"/>
                  </a:cubicBezTo>
                  <a:cubicBezTo>
                    <a:pt x="2085" y="3104"/>
                    <a:pt x="2562" y="3016"/>
                    <a:pt x="2902" y="2720"/>
                  </a:cubicBezTo>
                  <a:cubicBezTo>
                    <a:pt x="3116" y="2517"/>
                    <a:pt x="3318" y="2294"/>
                    <a:pt x="3443" y="2023"/>
                  </a:cubicBezTo>
                  <a:cubicBezTo>
                    <a:pt x="3894" y="1029"/>
                    <a:pt x="3219" y="261"/>
                    <a:pt x="2248" y="54"/>
                  </a:cubicBezTo>
                  <a:cubicBezTo>
                    <a:pt x="2085" y="22"/>
                    <a:pt x="1933"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28"/>
          <p:cNvSpPr/>
          <p:nvPr/>
        </p:nvSpPr>
        <p:spPr>
          <a:xfrm>
            <a:off x="7700593" y="3415717"/>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28"/>
          <p:cNvGrpSpPr/>
          <p:nvPr/>
        </p:nvGrpSpPr>
        <p:grpSpPr>
          <a:xfrm flipH="1">
            <a:off x="7340307" y="1956697"/>
            <a:ext cx="1115776" cy="1098763"/>
            <a:chOff x="2622275" y="2430675"/>
            <a:chExt cx="554175" cy="545725"/>
          </a:xfrm>
        </p:grpSpPr>
        <p:sp>
          <p:nvSpPr>
            <p:cNvPr id="736" name="Google Shape;736;p28"/>
            <p:cNvSpPr/>
            <p:nvPr/>
          </p:nvSpPr>
          <p:spPr>
            <a:xfrm>
              <a:off x="2622275" y="2430675"/>
              <a:ext cx="554175" cy="440425"/>
            </a:xfrm>
            <a:custGeom>
              <a:avLst/>
              <a:gdLst/>
              <a:ahLst/>
              <a:cxnLst/>
              <a:rect l="l" t="t" r="r" b="b"/>
              <a:pathLst>
                <a:path w="22167" h="17617" extrusionOk="0">
                  <a:moveTo>
                    <a:pt x="12539" y="1"/>
                  </a:moveTo>
                  <a:cubicBezTo>
                    <a:pt x="11786" y="1"/>
                    <a:pt x="11034" y="78"/>
                    <a:pt x="10291" y="206"/>
                  </a:cubicBezTo>
                  <a:cubicBezTo>
                    <a:pt x="9518" y="325"/>
                    <a:pt x="8753" y="483"/>
                    <a:pt x="8007" y="717"/>
                  </a:cubicBezTo>
                  <a:cubicBezTo>
                    <a:pt x="7083" y="1015"/>
                    <a:pt x="6226" y="1486"/>
                    <a:pt x="5359" y="1916"/>
                  </a:cubicBezTo>
                  <a:cubicBezTo>
                    <a:pt x="4553" y="2352"/>
                    <a:pt x="3805" y="2883"/>
                    <a:pt x="3101" y="3466"/>
                  </a:cubicBezTo>
                  <a:cubicBezTo>
                    <a:pt x="2197" y="4223"/>
                    <a:pt x="1377" y="5091"/>
                    <a:pt x="876" y="6160"/>
                  </a:cubicBezTo>
                  <a:cubicBezTo>
                    <a:pt x="531" y="6894"/>
                    <a:pt x="283" y="7672"/>
                    <a:pt x="112" y="8463"/>
                  </a:cubicBezTo>
                  <a:cubicBezTo>
                    <a:pt x="4" y="8970"/>
                    <a:pt x="1" y="9488"/>
                    <a:pt x="4" y="10003"/>
                  </a:cubicBezTo>
                  <a:cubicBezTo>
                    <a:pt x="8" y="10521"/>
                    <a:pt x="26" y="11038"/>
                    <a:pt x="121" y="11544"/>
                  </a:cubicBezTo>
                  <a:cubicBezTo>
                    <a:pt x="234" y="12120"/>
                    <a:pt x="430" y="12686"/>
                    <a:pt x="712" y="13200"/>
                  </a:cubicBezTo>
                  <a:cubicBezTo>
                    <a:pt x="928" y="13602"/>
                    <a:pt x="1217" y="13965"/>
                    <a:pt x="1505" y="14318"/>
                  </a:cubicBezTo>
                  <a:cubicBezTo>
                    <a:pt x="1897" y="14780"/>
                    <a:pt x="2315" y="15251"/>
                    <a:pt x="2808" y="15605"/>
                  </a:cubicBezTo>
                  <a:cubicBezTo>
                    <a:pt x="4680" y="16874"/>
                    <a:pt x="6947" y="17482"/>
                    <a:pt x="9196" y="17593"/>
                  </a:cubicBezTo>
                  <a:cubicBezTo>
                    <a:pt x="9448" y="17608"/>
                    <a:pt x="9700" y="17616"/>
                    <a:pt x="9952" y="17617"/>
                  </a:cubicBezTo>
                  <a:cubicBezTo>
                    <a:pt x="10223" y="16949"/>
                    <a:pt x="10875" y="16453"/>
                    <a:pt x="11559" y="16240"/>
                  </a:cubicBezTo>
                  <a:cubicBezTo>
                    <a:pt x="11541" y="16197"/>
                    <a:pt x="11567" y="16138"/>
                    <a:pt x="11617" y="16132"/>
                  </a:cubicBezTo>
                  <a:cubicBezTo>
                    <a:pt x="11700" y="16121"/>
                    <a:pt x="11784" y="16117"/>
                    <a:pt x="11868" y="16117"/>
                  </a:cubicBezTo>
                  <a:cubicBezTo>
                    <a:pt x="12018" y="16117"/>
                    <a:pt x="12169" y="16131"/>
                    <a:pt x="12318" y="16150"/>
                  </a:cubicBezTo>
                  <a:cubicBezTo>
                    <a:pt x="12953" y="16243"/>
                    <a:pt x="13621" y="16377"/>
                    <a:pt x="14139" y="16776"/>
                  </a:cubicBezTo>
                  <a:cubicBezTo>
                    <a:pt x="14260" y="16874"/>
                    <a:pt x="14362" y="16986"/>
                    <a:pt x="14442" y="17106"/>
                  </a:cubicBezTo>
                  <a:cubicBezTo>
                    <a:pt x="14877" y="17012"/>
                    <a:pt x="15305" y="16895"/>
                    <a:pt x="15722" y="16739"/>
                  </a:cubicBezTo>
                  <a:cubicBezTo>
                    <a:pt x="16445" y="16441"/>
                    <a:pt x="17171" y="16100"/>
                    <a:pt x="17817" y="15663"/>
                  </a:cubicBezTo>
                  <a:cubicBezTo>
                    <a:pt x="18122" y="15449"/>
                    <a:pt x="18402" y="15206"/>
                    <a:pt x="18686" y="14966"/>
                  </a:cubicBezTo>
                  <a:cubicBezTo>
                    <a:pt x="18996" y="14702"/>
                    <a:pt x="19309" y="14442"/>
                    <a:pt x="19609" y="14168"/>
                  </a:cubicBezTo>
                  <a:cubicBezTo>
                    <a:pt x="19970" y="13827"/>
                    <a:pt x="20267" y="13439"/>
                    <a:pt x="20547" y="13031"/>
                  </a:cubicBezTo>
                  <a:cubicBezTo>
                    <a:pt x="21557" y="11557"/>
                    <a:pt x="22080" y="9769"/>
                    <a:pt x="22098" y="7992"/>
                  </a:cubicBezTo>
                  <a:cubicBezTo>
                    <a:pt x="22167" y="6361"/>
                    <a:pt x="21653" y="4733"/>
                    <a:pt x="20697" y="3411"/>
                  </a:cubicBezTo>
                  <a:cubicBezTo>
                    <a:pt x="20295" y="2856"/>
                    <a:pt x="19768" y="2413"/>
                    <a:pt x="19189" y="2053"/>
                  </a:cubicBezTo>
                  <a:cubicBezTo>
                    <a:pt x="18742" y="1763"/>
                    <a:pt x="18280" y="1481"/>
                    <a:pt x="17812" y="1227"/>
                  </a:cubicBezTo>
                  <a:cubicBezTo>
                    <a:pt x="17374" y="995"/>
                    <a:pt x="16933" y="756"/>
                    <a:pt x="16451" y="628"/>
                  </a:cubicBezTo>
                  <a:cubicBezTo>
                    <a:pt x="16137" y="538"/>
                    <a:pt x="15813" y="488"/>
                    <a:pt x="15493" y="427"/>
                  </a:cubicBezTo>
                  <a:cubicBezTo>
                    <a:pt x="15190" y="374"/>
                    <a:pt x="14892" y="292"/>
                    <a:pt x="14589" y="237"/>
                  </a:cubicBezTo>
                  <a:cubicBezTo>
                    <a:pt x="14587" y="278"/>
                    <a:pt x="14551" y="309"/>
                    <a:pt x="14513" y="309"/>
                  </a:cubicBezTo>
                  <a:cubicBezTo>
                    <a:pt x="14501" y="309"/>
                    <a:pt x="14489" y="306"/>
                    <a:pt x="14477" y="299"/>
                  </a:cubicBezTo>
                  <a:cubicBezTo>
                    <a:pt x="14464" y="289"/>
                    <a:pt x="14445" y="270"/>
                    <a:pt x="14438" y="266"/>
                  </a:cubicBezTo>
                  <a:cubicBezTo>
                    <a:pt x="14380" y="229"/>
                    <a:pt x="14321" y="199"/>
                    <a:pt x="14254" y="197"/>
                  </a:cubicBezTo>
                  <a:cubicBezTo>
                    <a:pt x="13967" y="176"/>
                    <a:pt x="13678" y="169"/>
                    <a:pt x="13389" y="162"/>
                  </a:cubicBezTo>
                  <a:cubicBezTo>
                    <a:pt x="13323" y="162"/>
                    <a:pt x="13292" y="76"/>
                    <a:pt x="13336" y="31"/>
                  </a:cubicBezTo>
                  <a:cubicBezTo>
                    <a:pt x="13071" y="10"/>
                    <a:pt x="12805" y="1"/>
                    <a:pt x="12539"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867950" y="2824421"/>
              <a:ext cx="123300" cy="94675"/>
            </a:xfrm>
            <a:custGeom>
              <a:avLst/>
              <a:gdLst/>
              <a:ahLst/>
              <a:cxnLst/>
              <a:rect l="l" t="t" r="r" b="b"/>
              <a:pathLst>
                <a:path w="4932" h="3787" extrusionOk="0">
                  <a:moveTo>
                    <a:pt x="2532" y="1"/>
                  </a:moveTo>
                  <a:cubicBezTo>
                    <a:pt x="2521" y="34"/>
                    <a:pt x="2492" y="50"/>
                    <a:pt x="2462" y="50"/>
                  </a:cubicBezTo>
                  <a:cubicBezTo>
                    <a:pt x="2446" y="50"/>
                    <a:pt x="2429" y="46"/>
                    <a:pt x="2414" y="37"/>
                  </a:cubicBezTo>
                  <a:cubicBezTo>
                    <a:pt x="2368" y="21"/>
                    <a:pt x="2309" y="15"/>
                    <a:pt x="2267" y="10"/>
                  </a:cubicBezTo>
                  <a:cubicBezTo>
                    <a:pt x="2255" y="10"/>
                    <a:pt x="2242" y="10"/>
                    <a:pt x="2230" y="10"/>
                  </a:cubicBezTo>
                  <a:cubicBezTo>
                    <a:pt x="1474" y="10"/>
                    <a:pt x="612" y="604"/>
                    <a:pt x="292" y="1264"/>
                  </a:cubicBezTo>
                  <a:cubicBezTo>
                    <a:pt x="286" y="1276"/>
                    <a:pt x="280" y="1287"/>
                    <a:pt x="275" y="1299"/>
                  </a:cubicBezTo>
                  <a:cubicBezTo>
                    <a:pt x="269" y="1312"/>
                    <a:pt x="263" y="1324"/>
                    <a:pt x="257" y="1337"/>
                  </a:cubicBezTo>
                  <a:cubicBezTo>
                    <a:pt x="254" y="1345"/>
                    <a:pt x="250" y="1353"/>
                    <a:pt x="247" y="1361"/>
                  </a:cubicBezTo>
                  <a:cubicBezTo>
                    <a:pt x="242" y="1369"/>
                    <a:pt x="239" y="1379"/>
                    <a:pt x="237" y="1387"/>
                  </a:cubicBezTo>
                  <a:cubicBezTo>
                    <a:pt x="235" y="1389"/>
                    <a:pt x="234" y="1391"/>
                    <a:pt x="233" y="1394"/>
                  </a:cubicBezTo>
                  <a:cubicBezTo>
                    <a:pt x="230" y="1403"/>
                    <a:pt x="226" y="1413"/>
                    <a:pt x="223" y="1422"/>
                  </a:cubicBezTo>
                  <a:cubicBezTo>
                    <a:pt x="219" y="1431"/>
                    <a:pt x="217" y="1439"/>
                    <a:pt x="213" y="1447"/>
                  </a:cubicBezTo>
                  <a:cubicBezTo>
                    <a:pt x="213" y="1449"/>
                    <a:pt x="212" y="1450"/>
                    <a:pt x="212" y="1452"/>
                  </a:cubicBezTo>
                  <a:cubicBezTo>
                    <a:pt x="1" y="2074"/>
                    <a:pt x="270" y="2790"/>
                    <a:pt x="738" y="3231"/>
                  </a:cubicBezTo>
                  <a:cubicBezTo>
                    <a:pt x="1162" y="3620"/>
                    <a:pt x="1745" y="3787"/>
                    <a:pt x="2311" y="3787"/>
                  </a:cubicBezTo>
                  <a:cubicBezTo>
                    <a:pt x="2368" y="3787"/>
                    <a:pt x="2423" y="3785"/>
                    <a:pt x="2479" y="3782"/>
                  </a:cubicBezTo>
                  <a:lnTo>
                    <a:pt x="2480" y="3782"/>
                  </a:lnTo>
                  <a:cubicBezTo>
                    <a:pt x="3128" y="3719"/>
                    <a:pt x="3848" y="3555"/>
                    <a:pt x="4277" y="3039"/>
                  </a:cubicBezTo>
                  <a:cubicBezTo>
                    <a:pt x="4771" y="2477"/>
                    <a:pt x="4932" y="1616"/>
                    <a:pt x="4553" y="970"/>
                  </a:cubicBezTo>
                  <a:cubicBezTo>
                    <a:pt x="4552" y="969"/>
                    <a:pt x="4551" y="967"/>
                    <a:pt x="4551" y="966"/>
                  </a:cubicBezTo>
                  <a:cubicBezTo>
                    <a:pt x="4544" y="955"/>
                    <a:pt x="4537" y="943"/>
                    <a:pt x="4530" y="932"/>
                  </a:cubicBezTo>
                  <a:cubicBezTo>
                    <a:pt x="4522" y="920"/>
                    <a:pt x="4514" y="907"/>
                    <a:pt x="4506" y="895"/>
                  </a:cubicBezTo>
                  <a:cubicBezTo>
                    <a:pt x="4490" y="870"/>
                    <a:pt x="4472" y="847"/>
                    <a:pt x="4454" y="823"/>
                  </a:cubicBezTo>
                  <a:cubicBezTo>
                    <a:pt x="4454" y="823"/>
                    <a:pt x="4454" y="823"/>
                    <a:pt x="4454" y="822"/>
                  </a:cubicBezTo>
                  <a:cubicBezTo>
                    <a:pt x="4442" y="808"/>
                    <a:pt x="4432" y="794"/>
                    <a:pt x="4420" y="780"/>
                  </a:cubicBezTo>
                  <a:cubicBezTo>
                    <a:pt x="3951" y="254"/>
                    <a:pt x="3194" y="122"/>
                    <a:pt x="253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2681050" y="2506125"/>
              <a:ext cx="426600" cy="273850"/>
            </a:xfrm>
            <a:custGeom>
              <a:avLst/>
              <a:gdLst/>
              <a:ahLst/>
              <a:cxnLst/>
              <a:rect l="l" t="t" r="r" b="b"/>
              <a:pathLst>
                <a:path w="17064" h="10954" extrusionOk="0">
                  <a:moveTo>
                    <a:pt x="4850" y="405"/>
                  </a:moveTo>
                  <a:lnTo>
                    <a:pt x="4850" y="405"/>
                  </a:lnTo>
                  <a:cubicBezTo>
                    <a:pt x="4801" y="430"/>
                    <a:pt x="4753" y="456"/>
                    <a:pt x="4704" y="483"/>
                  </a:cubicBezTo>
                  <a:cubicBezTo>
                    <a:pt x="4593" y="543"/>
                    <a:pt x="4484" y="605"/>
                    <a:pt x="4378" y="673"/>
                  </a:cubicBezTo>
                  <a:cubicBezTo>
                    <a:pt x="4299" y="658"/>
                    <a:pt x="4220" y="644"/>
                    <a:pt x="4141" y="634"/>
                  </a:cubicBezTo>
                  <a:cubicBezTo>
                    <a:pt x="4025" y="619"/>
                    <a:pt x="3910" y="608"/>
                    <a:pt x="3794" y="601"/>
                  </a:cubicBezTo>
                  <a:cubicBezTo>
                    <a:pt x="4136" y="492"/>
                    <a:pt x="4490" y="438"/>
                    <a:pt x="4850" y="405"/>
                  </a:cubicBezTo>
                  <a:close/>
                  <a:moveTo>
                    <a:pt x="5570" y="370"/>
                  </a:moveTo>
                  <a:cubicBezTo>
                    <a:pt x="5654" y="370"/>
                    <a:pt x="5737" y="371"/>
                    <a:pt x="5821" y="375"/>
                  </a:cubicBezTo>
                  <a:cubicBezTo>
                    <a:pt x="6462" y="410"/>
                    <a:pt x="7109" y="590"/>
                    <a:pt x="7666" y="922"/>
                  </a:cubicBezTo>
                  <a:cubicBezTo>
                    <a:pt x="7524" y="890"/>
                    <a:pt x="7380" y="874"/>
                    <a:pt x="7236" y="874"/>
                  </a:cubicBezTo>
                  <a:cubicBezTo>
                    <a:pt x="6860" y="874"/>
                    <a:pt x="6486" y="979"/>
                    <a:pt x="6154" y="1161"/>
                  </a:cubicBezTo>
                  <a:cubicBezTo>
                    <a:pt x="6031" y="1119"/>
                    <a:pt x="5901" y="1092"/>
                    <a:pt x="5770" y="1092"/>
                  </a:cubicBezTo>
                  <a:cubicBezTo>
                    <a:pt x="5749" y="1092"/>
                    <a:pt x="5729" y="1092"/>
                    <a:pt x="5708" y="1094"/>
                  </a:cubicBezTo>
                  <a:cubicBezTo>
                    <a:pt x="5353" y="920"/>
                    <a:pt x="4972" y="811"/>
                    <a:pt x="4589" y="718"/>
                  </a:cubicBezTo>
                  <a:cubicBezTo>
                    <a:pt x="4804" y="594"/>
                    <a:pt x="5015" y="480"/>
                    <a:pt x="5248" y="378"/>
                  </a:cubicBezTo>
                  <a:cubicBezTo>
                    <a:pt x="5356" y="373"/>
                    <a:pt x="5463" y="370"/>
                    <a:pt x="5570" y="370"/>
                  </a:cubicBezTo>
                  <a:close/>
                  <a:moveTo>
                    <a:pt x="6200" y="153"/>
                  </a:moveTo>
                  <a:cubicBezTo>
                    <a:pt x="6665" y="153"/>
                    <a:pt x="7133" y="305"/>
                    <a:pt x="7562" y="486"/>
                  </a:cubicBezTo>
                  <a:cubicBezTo>
                    <a:pt x="8079" y="699"/>
                    <a:pt x="8591" y="1013"/>
                    <a:pt x="8843" y="1535"/>
                  </a:cubicBezTo>
                  <a:cubicBezTo>
                    <a:pt x="8795" y="1550"/>
                    <a:pt x="8746" y="1566"/>
                    <a:pt x="8698" y="1583"/>
                  </a:cubicBezTo>
                  <a:cubicBezTo>
                    <a:pt x="8662" y="1537"/>
                    <a:pt x="8624" y="1493"/>
                    <a:pt x="8582" y="1452"/>
                  </a:cubicBezTo>
                  <a:cubicBezTo>
                    <a:pt x="8505" y="1372"/>
                    <a:pt x="8422" y="1296"/>
                    <a:pt x="8333" y="1229"/>
                  </a:cubicBezTo>
                  <a:cubicBezTo>
                    <a:pt x="7587" y="557"/>
                    <a:pt x="6644" y="241"/>
                    <a:pt x="5647" y="233"/>
                  </a:cubicBezTo>
                  <a:cubicBezTo>
                    <a:pt x="5829" y="177"/>
                    <a:pt x="6014" y="153"/>
                    <a:pt x="6200" y="153"/>
                  </a:cubicBezTo>
                  <a:close/>
                  <a:moveTo>
                    <a:pt x="8545" y="1798"/>
                  </a:moveTo>
                  <a:cubicBezTo>
                    <a:pt x="8551" y="1810"/>
                    <a:pt x="8557" y="1821"/>
                    <a:pt x="8562" y="1833"/>
                  </a:cubicBezTo>
                  <a:cubicBezTo>
                    <a:pt x="8536" y="1829"/>
                    <a:pt x="8508" y="1827"/>
                    <a:pt x="8482" y="1823"/>
                  </a:cubicBezTo>
                  <a:cubicBezTo>
                    <a:pt x="8502" y="1815"/>
                    <a:pt x="8523" y="1807"/>
                    <a:pt x="8545" y="1798"/>
                  </a:cubicBezTo>
                  <a:close/>
                  <a:moveTo>
                    <a:pt x="8912" y="1671"/>
                  </a:moveTo>
                  <a:cubicBezTo>
                    <a:pt x="8956" y="1758"/>
                    <a:pt x="8997" y="1847"/>
                    <a:pt x="9035" y="1938"/>
                  </a:cubicBezTo>
                  <a:cubicBezTo>
                    <a:pt x="8990" y="1923"/>
                    <a:pt x="8945" y="1910"/>
                    <a:pt x="8898" y="1897"/>
                  </a:cubicBezTo>
                  <a:cubicBezTo>
                    <a:pt x="8866" y="1836"/>
                    <a:pt x="8832" y="1775"/>
                    <a:pt x="8793" y="1716"/>
                  </a:cubicBezTo>
                  <a:lnTo>
                    <a:pt x="8790" y="1710"/>
                  </a:lnTo>
                  <a:cubicBezTo>
                    <a:pt x="8830" y="1696"/>
                    <a:pt x="8872" y="1684"/>
                    <a:pt x="8912" y="1671"/>
                  </a:cubicBezTo>
                  <a:close/>
                  <a:moveTo>
                    <a:pt x="6148" y="1322"/>
                  </a:moveTo>
                  <a:cubicBezTo>
                    <a:pt x="6485" y="1431"/>
                    <a:pt x="6719" y="1753"/>
                    <a:pt x="6798" y="2090"/>
                  </a:cubicBezTo>
                  <a:cubicBezTo>
                    <a:pt x="6707" y="1939"/>
                    <a:pt x="6604" y="1795"/>
                    <a:pt x="6488" y="1662"/>
                  </a:cubicBezTo>
                  <a:cubicBezTo>
                    <a:pt x="6409" y="1572"/>
                    <a:pt x="6324" y="1484"/>
                    <a:pt x="6230" y="1410"/>
                  </a:cubicBezTo>
                  <a:cubicBezTo>
                    <a:pt x="6195" y="1384"/>
                    <a:pt x="6162" y="1358"/>
                    <a:pt x="6126" y="1334"/>
                  </a:cubicBezTo>
                  <a:cubicBezTo>
                    <a:pt x="6133" y="1329"/>
                    <a:pt x="6141" y="1326"/>
                    <a:pt x="6148" y="1322"/>
                  </a:cubicBezTo>
                  <a:close/>
                  <a:moveTo>
                    <a:pt x="7247" y="1025"/>
                  </a:moveTo>
                  <a:cubicBezTo>
                    <a:pt x="7743" y="1025"/>
                    <a:pt x="8224" y="1210"/>
                    <a:pt x="8471" y="1670"/>
                  </a:cubicBezTo>
                  <a:cubicBezTo>
                    <a:pt x="8338" y="1710"/>
                    <a:pt x="8218" y="1808"/>
                    <a:pt x="8080" y="1815"/>
                  </a:cubicBezTo>
                  <a:cubicBezTo>
                    <a:pt x="7683" y="1844"/>
                    <a:pt x="7300" y="1978"/>
                    <a:pt x="6946" y="2160"/>
                  </a:cubicBezTo>
                  <a:cubicBezTo>
                    <a:pt x="6923" y="2005"/>
                    <a:pt x="6873" y="1854"/>
                    <a:pt x="6796" y="1716"/>
                  </a:cubicBezTo>
                  <a:cubicBezTo>
                    <a:pt x="6701" y="1545"/>
                    <a:pt x="6576" y="1386"/>
                    <a:pt x="6409" y="1282"/>
                  </a:cubicBezTo>
                  <a:lnTo>
                    <a:pt x="6409" y="1283"/>
                  </a:lnTo>
                  <a:cubicBezTo>
                    <a:pt x="6381" y="1266"/>
                    <a:pt x="6353" y="1250"/>
                    <a:pt x="6324" y="1235"/>
                  </a:cubicBezTo>
                  <a:cubicBezTo>
                    <a:pt x="6598" y="1103"/>
                    <a:pt x="6925" y="1025"/>
                    <a:pt x="7247" y="1025"/>
                  </a:cubicBezTo>
                  <a:close/>
                  <a:moveTo>
                    <a:pt x="9283" y="2199"/>
                  </a:moveTo>
                  <a:lnTo>
                    <a:pt x="9283" y="2199"/>
                  </a:lnTo>
                  <a:cubicBezTo>
                    <a:pt x="9297" y="2206"/>
                    <a:pt x="9311" y="2213"/>
                    <a:pt x="9323" y="2218"/>
                  </a:cubicBezTo>
                  <a:cubicBezTo>
                    <a:pt x="9384" y="2250"/>
                    <a:pt x="9441" y="2283"/>
                    <a:pt x="9498" y="2319"/>
                  </a:cubicBezTo>
                  <a:cubicBezTo>
                    <a:pt x="9445" y="2351"/>
                    <a:pt x="9393" y="2385"/>
                    <a:pt x="9341" y="2419"/>
                  </a:cubicBezTo>
                  <a:cubicBezTo>
                    <a:pt x="9333" y="2381"/>
                    <a:pt x="9325" y="2344"/>
                    <a:pt x="9314" y="2309"/>
                  </a:cubicBezTo>
                  <a:cubicBezTo>
                    <a:pt x="9305" y="2272"/>
                    <a:pt x="9295" y="2236"/>
                    <a:pt x="9283" y="2199"/>
                  </a:cubicBezTo>
                  <a:close/>
                  <a:moveTo>
                    <a:pt x="7744" y="2029"/>
                  </a:moveTo>
                  <a:lnTo>
                    <a:pt x="7744" y="2029"/>
                  </a:lnTo>
                  <a:cubicBezTo>
                    <a:pt x="7607" y="2111"/>
                    <a:pt x="7473" y="2198"/>
                    <a:pt x="7345" y="2291"/>
                  </a:cubicBezTo>
                  <a:cubicBezTo>
                    <a:pt x="7238" y="2367"/>
                    <a:pt x="7134" y="2449"/>
                    <a:pt x="7034" y="2534"/>
                  </a:cubicBezTo>
                  <a:cubicBezTo>
                    <a:pt x="7010" y="2485"/>
                    <a:pt x="6987" y="2438"/>
                    <a:pt x="6964" y="2390"/>
                  </a:cubicBezTo>
                  <a:cubicBezTo>
                    <a:pt x="6963" y="2364"/>
                    <a:pt x="6963" y="2337"/>
                    <a:pt x="6962" y="2311"/>
                  </a:cubicBezTo>
                  <a:cubicBezTo>
                    <a:pt x="7069" y="2257"/>
                    <a:pt x="7180" y="2208"/>
                    <a:pt x="7293" y="2164"/>
                  </a:cubicBezTo>
                  <a:cubicBezTo>
                    <a:pt x="7426" y="2115"/>
                    <a:pt x="7560" y="2072"/>
                    <a:pt x="7698" y="2039"/>
                  </a:cubicBezTo>
                  <a:cubicBezTo>
                    <a:pt x="7709" y="2036"/>
                    <a:pt x="7724" y="2034"/>
                    <a:pt x="7744" y="2029"/>
                  </a:cubicBezTo>
                  <a:close/>
                  <a:moveTo>
                    <a:pt x="8985" y="2086"/>
                  </a:moveTo>
                  <a:lnTo>
                    <a:pt x="8985" y="2086"/>
                  </a:lnTo>
                  <a:cubicBezTo>
                    <a:pt x="9020" y="2096"/>
                    <a:pt x="9056" y="2108"/>
                    <a:pt x="9090" y="2119"/>
                  </a:cubicBezTo>
                  <a:cubicBezTo>
                    <a:pt x="9097" y="2121"/>
                    <a:pt x="9103" y="2124"/>
                    <a:pt x="9109" y="2126"/>
                  </a:cubicBezTo>
                  <a:cubicBezTo>
                    <a:pt x="9154" y="2250"/>
                    <a:pt x="9188" y="2377"/>
                    <a:pt x="9214" y="2505"/>
                  </a:cubicBezTo>
                  <a:cubicBezTo>
                    <a:pt x="9191" y="2521"/>
                    <a:pt x="9169" y="2538"/>
                    <a:pt x="9146" y="2554"/>
                  </a:cubicBezTo>
                  <a:cubicBezTo>
                    <a:pt x="9123" y="2471"/>
                    <a:pt x="9096" y="2388"/>
                    <a:pt x="9068" y="2306"/>
                  </a:cubicBezTo>
                  <a:cubicBezTo>
                    <a:pt x="9043" y="2232"/>
                    <a:pt x="9015" y="2158"/>
                    <a:pt x="8985" y="2086"/>
                  </a:cubicBezTo>
                  <a:close/>
                  <a:moveTo>
                    <a:pt x="2847" y="836"/>
                  </a:moveTo>
                  <a:lnTo>
                    <a:pt x="2847" y="836"/>
                  </a:lnTo>
                  <a:cubicBezTo>
                    <a:pt x="2155" y="1254"/>
                    <a:pt x="1299" y="1904"/>
                    <a:pt x="944" y="2643"/>
                  </a:cubicBezTo>
                  <a:cubicBezTo>
                    <a:pt x="1197" y="1747"/>
                    <a:pt x="1937" y="1039"/>
                    <a:pt x="2847" y="836"/>
                  </a:cubicBezTo>
                  <a:close/>
                  <a:moveTo>
                    <a:pt x="8807" y="2039"/>
                  </a:moveTo>
                  <a:cubicBezTo>
                    <a:pt x="8807" y="2039"/>
                    <a:pt x="8807" y="2039"/>
                    <a:pt x="8807" y="2039"/>
                  </a:cubicBezTo>
                  <a:lnTo>
                    <a:pt x="8807" y="2039"/>
                  </a:lnTo>
                  <a:lnTo>
                    <a:pt x="8807" y="2039"/>
                  </a:lnTo>
                  <a:lnTo>
                    <a:pt x="8807" y="2039"/>
                  </a:lnTo>
                  <a:cubicBezTo>
                    <a:pt x="8807" y="2041"/>
                    <a:pt x="8807" y="2041"/>
                    <a:pt x="8808" y="2042"/>
                  </a:cubicBezTo>
                  <a:lnTo>
                    <a:pt x="8808" y="2042"/>
                  </a:lnTo>
                  <a:cubicBezTo>
                    <a:pt x="8808" y="2041"/>
                    <a:pt x="8808" y="2040"/>
                    <a:pt x="8807" y="2039"/>
                  </a:cubicBezTo>
                  <a:lnTo>
                    <a:pt x="8807" y="2039"/>
                  </a:lnTo>
                  <a:lnTo>
                    <a:pt x="8808" y="2042"/>
                  </a:lnTo>
                  <a:cubicBezTo>
                    <a:pt x="8808" y="2042"/>
                    <a:pt x="8808" y="2042"/>
                    <a:pt x="8808" y="2042"/>
                  </a:cubicBezTo>
                  <a:lnTo>
                    <a:pt x="8808" y="2042"/>
                  </a:lnTo>
                  <a:cubicBezTo>
                    <a:pt x="8869" y="2170"/>
                    <a:pt x="8920" y="2304"/>
                    <a:pt x="8964" y="2439"/>
                  </a:cubicBezTo>
                  <a:cubicBezTo>
                    <a:pt x="8986" y="2507"/>
                    <a:pt x="9006" y="2578"/>
                    <a:pt x="9024" y="2648"/>
                  </a:cubicBezTo>
                  <a:cubicBezTo>
                    <a:pt x="9019" y="2651"/>
                    <a:pt x="9014" y="2655"/>
                    <a:pt x="9009" y="2660"/>
                  </a:cubicBezTo>
                  <a:cubicBezTo>
                    <a:pt x="8975" y="2686"/>
                    <a:pt x="8941" y="2714"/>
                    <a:pt x="8907" y="2743"/>
                  </a:cubicBezTo>
                  <a:cubicBezTo>
                    <a:pt x="8912" y="2523"/>
                    <a:pt x="8888" y="2300"/>
                    <a:pt x="8822" y="2090"/>
                  </a:cubicBezTo>
                  <a:cubicBezTo>
                    <a:pt x="8817" y="2074"/>
                    <a:pt x="8811" y="2057"/>
                    <a:pt x="8805" y="2039"/>
                  </a:cubicBezTo>
                  <a:close/>
                  <a:moveTo>
                    <a:pt x="3577" y="752"/>
                  </a:moveTo>
                  <a:cubicBezTo>
                    <a:pt x="3782" y="752"/>
                    <a:pt x="3988" y="769"/>
                    <a:pt x="4190" y="799"/>
                  </a:cubicBezTo>
                  <a:cubicBezTo>
                    <a:pt x="4152" y="826"/>
                    <a:pt x="4115" y="852"/>
                    <a:pt x="4078" y="879"/>
                  </a:cubicBezTo>
                  <a:cubicBezTo>
                    <a:pt x="4050" y="877"/>
                    <a:pt x="4021" y="876"/>
                    <a:pt x="3993" y="876"/>
                  </a:cubicBezTo>
                  <a:cubicBezTo>
                    <a:pt x="3606" y="876"/>
                    <a:pt x="3243" y="1047"/>
                    <a:pt x="2910" y="1231"/>
                  </a:cubicBezTo>
                  <a:cubicBezTo>
                    <a:pt x="2107" y="1651"/>
                    <a:pt x="1444" y="2303"/>
                    <a:pt x="926" y="3039"/>
                  </a:cubicBezTo>
                  <a:cubicBezTo>
                    <a:pt x="1032" y="2758"/>
                    <a:pt x="1166" y="2481"/>
                    <a:pt x="1354" y="2244"/>
                  </a:cubicBezTo>
                  <a:cubicBezTo>
                    <a:pt x="1640" y="1919"/>
                    <a:pt x="1969" y="1634"/>
                    <a:pt x="2319" y="1380"/>
                  </a:cubicBezTo>
                  <a:cubicBezTo>
                    <a:pt x="2655" y="1132"/>
                    <a:pt x="3009" y="925"/>
                    <a:pt x="3398" y="756"/>
                  </a:cubicBezTo>
                  <a:cubicBezTo>
                    <a:pt x="3458" y="754"/>
                    <a:pt x="3517" y="752"/>
                    <a:pt x="3577" y="752"/>
                  </a:cubicBezTo>
                  <a:close/>
                  <a:moveTo>
                    <a:pt x="9240" y="2670"/>
                  </a:moveTo>
                  <a:cubicBezTo>
                    <a:pt x="9267" y="2863"/>
                    <a:pt x="9275" y="3058"/>
                    <a:pt x="9262" y="3252"/>
                  </a:cubicBezTo>
                  <a:cubicBezTo>
                    <a:pt x="9255" y="3161"/>
                    <a:pt x="9246" y="3070"/>
                    <a:pt x="9233" y="2979"/>
                  </a:cubicBezTo>
                  <a:cubicBezTo>
                    <a:pt x="9220" y="2889"/>
                    <a:pt x="9205" y="2800"/>
                    <a:pt x="9185" y="2712"/>
                  </a:cubicBezTo>
                  <a:cubicBezTo>
                    <a:pt x="9203" y="2698"/>
                    <a:pt x="9222" y="2684"/>
                    <a:pt x="9240" y="2670"/>
                  </a:cubicBezTo>
                  <a:close/>
                  <a:moveTo>
                    <a:pt x="10899" y="2020"/>
                  </a:moveTo>
                  <a:cubicBezTo>
                    <a:pt x="11385" y="2020"/>
                    <a:pt x="11827" y="2235"/>
                    <a:pt x="12079" y="2798"/>
                  </a:cubicBezTo>
                  <a:cubicBezTo>
                    <a:pt x="11980" y="2770"/>
                    <a:pt x="11879" y="2757"/>
                    <a:pt x="11778" y="2757"/>
                  </a:cubicBezTo>
                  <a:cubicBezTo>
                    <a:pt x="11310" y="2757"/>
                    <a:pt x="10840" y="3038"/>
                    <a:pt x="10534" y="3371"/>
                  </a:cubicBezTo>
                  <a:cubicBezTo>
                    <a:pt x="10429" y="3065"/>
                    <a:pt x="10261" y="2781"/>
                    <a:pt x="10029" y="2553"/>
                  </a:cubicBezTo>
                  <a:cubicBezTo>
                    <a:pt x="9951" y="2476"/>
                    <a:pt x="9869" y="2402"/>
                    <a:pt x="9781" y="2334"/>
                  </a:cubicBezTo>
                  <a:cubicBezTo>
                    <a:pt x="10136" y="2144"/>
                    <a:pt x="10530" y="2020"/>
                    <a:pt x="10899" y="2020"/>
                  </a:cubicBezTo>
                  <a:close/>
                  <a:moveTo>
                    <a:pt x="10087" y="1480"/>
                  </a:moveTo>
                  <a:cubicBezTo>
                    <a:pt x="11459" y="1480"/>
                    <a:pt x="12732" y="2263"/>
                    <a:pt x="13292" y="3609"/>
                  </a:cubicBezTo>
                  <a:cubicBezTo>
                    <a:pt x="13283" y="3622"/>
                    <a:pt x="13273" y="3635"/>
                    <a:pt x="13264" y="3648"/>
                  </a:cubicBezTo>
                  <a:cubicBezTo>
                    <a:pt x="13223" y="3705"/>
                    <a:pt x="13183" y="3764"/>
                    <a:pt x="13146" y="3822"/>
                  </a:cubicBezTo>
                  <a:cubicBezTo>
                    <a:pt x="12966" y="3415"/>
                    <a:pt x="12676" y="3044"/>
                    <a:pt x="12258" y="2866"/>
                  </a:cubicBezTo>
                  <a:cubicBezTo>
                    <a:pt x="12253" y="2864"/>
                    <a:pt x="12249" y="2863"/>
                    <a:pt x="12244" y="2860"/>
                  </a:cubicBezTo>
                  <a:cubicBezTo>
                    <a:pt x="12068" y="2438"/>
                    <a:pt x="11754" y="2006"/>
                    <a:pt x="11285" y="1901"/>
                  </a:cubicBezTo>
                  <a:cubicBezTo>
                    <a:pt x="11166" y="1877"/>
                    <a:pt x="11045" y="1866"/>
                    <a:pt x="10925" y="1866"/>
                  </a:cubicBezTo>
                  <a:cubicBezTo>
                    <a:pt x="10478" y="1866"/>
                    <a:pt x="10033" y="2018"/>
                    <a:pt x="9646" y="2233"/>
                  </a:cubicBezTo>
                  <a:cubicBezTo>
                    <a:pt x="9587" y="2194"/>
                    <a:pt x="9527" y="2157"/>
                    <a:pt x="9465" y="2124"/>
                  </a:cubicBezTo>
                  <a:cubicBezTo>
                    <a:pt x="9385" y="2079"/>
                    <a:pt x="9302" y="2039"/>
                    <a:pt x="9217" y="2005"/>
                  </a:cubicBezTo>
                  <a:cubicBezTo>
                    <a:pt x="9170" y="1878"/>
                    <a:pt x="9116" y="1754"/>
                    <a:pt x="9057" y="1633"/>
                  </a:cubicBezTo>
                  <a:cubicBezTo>
                    <a:pt x="9056" y="1631"/>
                    <a:pt x="9056" y="1629"/>
                    <a:pt x="9054" y="1628"/>
                  </a:cubicBezTo>
                  <a:cubicBezTo>
                    <a:pt x="9398" y="1528"/>
                    <a:pt x="9746" y="1480"/>
                    <a:pt x="10087" y="1480"/>
                  </a:cubicBezTo>
                  <a:close/>
                  <a:moveTo>
                    <a:pt x="14532" y="2945"/>
                  </a:moveTo>
                  <a:cubicBezTo>
                    <a:pt x="14913" y="2945"/>
                    <a:pt x="15064" y="3169"/>
                    <a:pt x="15174" y="3545"/>
                  </a:cubicBezTo>
                  <a:cubicBezTo>
                    <a:pt x="15074" y="3534"/>
                    <a:pt x="14974" y="3528"/>
                    <a:pt x="14873" y="3528"/>
                  </a:cubicBezTo>
                  <a:cubicBezTo>
                    <a:pt x="14414" y="3528"/>
                    <a:pt x="13953" y="3647"/>
                    <a:pt x="13568" y="3901"/>
                  </a:cubicBezTo>
                  <a:cubicBezTo>
                    <a:pt x="13549" y="3839"/>
                    <a:pt x="13528" y="3776"/>
                    <a:pt x="13505" y="3715"/>
                  </a:cubicBezTo>
                  <a:cubicBezTo>
                    <a:pt x="13493" y="3683"/>
                    <a:pt x="13481" y="3649"/>
                    <a:pt x="13468" y="3617"/>
                  </a:cubicBezTo>
                  <a:cubicBezTo>
                    <a:pt x="13715" y="3322"/>
                    <a:pt x="14026" y="3003"/>
                    <a:pt x="14428" y="2951"/>
                  </a:cubicBezTo>
                  <a:cubicBezTo>
                    <a:pt x="14464" y="2947"/>
                    <a:pt x="14499" y="2945"/>
                    <a:pt x="14532" y="2945"/>
                  </a:cubicBezTo>
                  <a:close/>
                  <a:moveTo>
                    <a:pt x="15353" y="3725"/>
                  </a:moveTo>
                  <a:lnTo>
                    <a:pt x="15353" y="3725"/>
                  </a:lnTo>
                  <a:cubicBezTo>
                    <a:pt x="15353" y="3725"/>
                    <a:pt x="15353" y="3725"/>
                    <a:pt x="15353" y="3725"/>
                  </a:cubicBezTo>
                  <a:lnTo>
                    <a:pt x="15353" y="3725"/>
                  </a:lnTo>
                  <a:cubicBezTo>
                    <a:pt x="15356" y="3727"/>
                    <a:pt x="15358" y="3727"/>
                    <a:pt x="15362" y="3728"/>
                  </a:cubicBezTo>
                  <a:cubicBezTo>
                    <a:pt x="15361" y="3727"/>
                    <a:pt x="15360" y="3727"/>
                    <a:pt x="15359" y="3727"/>
                  </a:cubicBezTo>
                  <a:lnTo>
                    <a:pt x="15359" y="3727"/>
                  </a:lnTo>
                  <a:cubicBezTo>
                    <a:pt x="15434" y="3741"/>
                    <a:pt x="15508" y="3761"/>
                    <a:pt x="15581" y="3785"/>
                  </a:cubicBezTo>
                  <a:cubicBezTo>
                    <a:pt x="15584" y="3787"/>
                    <a:pt x="15586" y="3788"/>
                    <a:pt x="15588" y="3789"/>
                  </a:cubicBezTo>
                  <a:cubicBezTo>
                    <a:pt x="15512" y="3825"/>
                    <a:pt x="15439" y="3867"/>
                    <a:pt x="15370" y="3916"/>
                  </a:cubicBezTo>
                  <a:cubicBezTo>
                    <a:pt x="15369" y="3897"/>
                    <a:pt x="15368" y="3880"/>
                    <a:pt x="15366" y="3862"/>
                  </a:cubicBezTo>
                  <a:cubicBezTo>
                    <a:pt x="15364" y="3817"/>
                    <a:pt x="15360" y="3770"/>
                    <a:pt x="15353" y="3725"/>
                  </a:cubicBezTo>
                  <a:close/>
                  <a:moveTo>
                    <a:pt x="6714" y="3030"/>
                  </a:moveTo>
                  <a:lnTo>
                    <a:pt x="6714" y="3030"/>
                  </a:lnTo>
                  <a:cubicBezTo>
                    <a:pt x="6588" y="3382"/>
                    <a:pt x="6372" y="3707"/>
                    <a:pt x="6109" y="3975"/>
                  </a:cubicBezTo>
                  <a:cubicBezTo>
                    <a:pt x="6247" y="3627"/>
                    <a:pt x="6457" y="3305"/>
                    <a:pt x="6714" y="3030"/>
                  </a:cubicBezTo>
                  <a:close/>
                  <a:moveTo>
                    <a:pt x="13358" y="3769"/>
                  </a:moveTo>
                  <a:cubicBezTo>
                    <a:pt x="13381" y="3832"/>
                    <a:pt x="13404" y="3893"/>
                    <a:pt x="13425" y="3955"/>
                  </a:cubicBezTo>
                  <a:cubicBezTo>
                    <a:pt x="13424" y="3952"/>
                    <a:pt x="13423" y="3949"/>
                    <a:pt x="13422" y="3946"/>
                  </a:cubicBezTo>
                  <a:lnTo>
                    <a:pt x="13422" y="3946"/>
                  </a:lnTo>
                  <a:cubicBezTo>
                    <a:pt x="13426" y="3960"/>
                    <a:pt x="13431" y="3974"/>
                    <a:pt x="13436" y="3989"/>
                  </a:cubicBezTo>
                  <a:cubicBezTo>
                    <a:pt x="13431" y="3991"/>
                    <a:pt x="13428" y="3993"/>
                    <a:pt x="13423" y="3997"/>
                  </a:cubicBezTo>
                  <a:cubicBezTo>
                    <a:pt x="13371" y="4033"/>
                    <a:pt x="13318" y="4070"/>
                    <a:pt x="13267" y="4108"/>
                  </a:cubicBezTo>
                  <a:lnTo>
                    <a:pt x="13267" y="4109"/>
                  </a:lnTo>
                  <a:cubicBezTo>
                    <a:pt x="13252" y="4068"/>
                    <a:pt x="13236" y="4029"/>
                    <a:pt x="13220" y="3990"/>
                  </a:cubicBezTo>
                  <a:cubicBezTo>
                    <a:pt x="13245" y="3946"/>
                    <a:pt x="13272" y="3902"/>
                    <a:pt x="13298" y="3859"/>
                  </a:cubicBezTo>
                  <a:cubicBezTo>
                    <a:pt x="13318" y="3829"/>
                    <a:pt x="13337" y="3799"/>
                    <a:pt x="13358" y="3769"/>
                  </a:cubicBezTo>
                  <a:close/>
                  <a:moveTo>
                    <a:pt x="8720" y="3118"/>
                  </a:moveTo>
                  <a:lnTo>
                    <a:pt x="8720" y="3118"/>
                  </a:lnTo>
                  <a:cubicBezTo>
                    <a:pt x="8599" y="3590"/>
                    <a:pt x="8228" y="3954"/>
                    <a:pt x="7840" y="4229"/>
                  </a:cubicBezTo>
                  <a:cubicBezTo>
                    <a:pt x="8087" y="3832"/>
                    <a:pt x="8381" y="3454"/>
                    <a:pt x="8720" y="3118"/>
                  </a:cubicBezTo>
                  <a:close/>
                  <a:moveTo>
                    <a:pt x="13122" y="4164"/>
                  </a:moveTo>
                  <a:cubicBezTo>
                    <a:pt x="13128" y="4179"/>
                    <a:pt x="13134" y="4195"/>
                    <a:pt x="13140" y="4210"/>
                  </a:cubicBezTo>
                  <a:cubicBezTo>
                    <a:pt x="13137" y="4214"/>
                    <a:pt x="13132" y="4217"/>
                    <a:pt x="13127" y="4221"/>
                  </a:cubicBezTo>
                  <a:cubicBezTo>
                    <a:pt x="13105" y="4242"/>
                    <a:pt x="13083" y="4261"/>
                    <a:pt x="13061" y="4281"/>
                  </a:cubicBezTo>
                  <a:cubicBezTo>
                    <a:pt x="13081" y="4242"/>
                    <a:pt x="13101" y="4202"/>
                    <a:pt x="13122" y="4164"/>
                  </a:cubicBezTo>
                  <a:close/>
                  <a:moveTo>
                    <a:pt x="4401" y="836"/>
                  </a:moveTo>
                  <a:cubicBezTo>
                    <a:pt x="4755" y="909"/>
                    <a:pt x="5104" y="1007"/>
                    <a:pt x="5439" y="1148"/>
                  </a:cubicBezTo>
                  <a:cubicBezTo>
                    <a:pt x="4199" y="1559"/>
                    <a:pt x="3379" y="3126"/>
                    <a:pt x="3157" y="4343"/>
                  </a:cubicBezTo>
                  <a:cubicBezTo>
                    <a:pt x="2649" y="3737"/>
                    <a:pt x="2767" y="2871"/>
                    <a:pt x="3069" y="2192"/>
                  </a:cubicBezTo>
                  <a:cubicBezTo>
                    <a:pt x="3289" y="1705"/>
                    <a:pt x="3677" y="1341"/>
                    <a:pt x="4111" y="1037"/>
                  </a:cubicBezTo>
                  <a:cubicBezTo>
                    <a:pt x="4239" y="1041"/>
                    <a:pt x="4351" y="1104"/>
                    <a:pt x="4465" y="1158"/>
                  </a:cubicBezTo>
                  <a:cubicBezTo>
                    <a:pt x="4474" y="1162"/>
                    <a:pt x="4483" y="1164"/>
                    <a:pt x="4492" y="1164"/>
                  </a:cubicBezTo>
                  <a:cubicBezTo>
                    <a:pt x="4521" y="1164"/>
                    <a:pt x="4548" y="1144"/>
                    <a:pt x="4559" y="1117"/>
                  </a:cubicBezTo>
                  <a:cubicBezTo>
                    <a:pt x="4573" y="1083"/>
                    <a:pt x="4561" y="1039"/>
                    <a:pt x="4529" y="1022"/>
                  </a:cubicBezTo>
                  <a:cubicBezTo>
                    <a:pt x="4451" y="979"/>
                    <a:pt x="4373" y="938"/>
                    <a:pt x="4290" y="910"/>
                  </a:cubicBezTo>
                  <a:cubicBezTo>
                    <a:pt x="4327" y="885"/>
                    <a:pt x="4364" y="860"/>
                    <a:pt x="4401" y="836"/>
                  </a:cubicBezTo>
                  <a:close/>
                  <a:moveTo>
                    <a:pt x="6811" y="2390"/>
                  </a:moveTo>
                  <a:cubicBezTo>
                    <a:pt x="6851" y="2501"/>
                    <a:pt x="6807" y="2627"/>
                    <a:pt x="6793" y="2748"/>
                  </a:cubicBezTo>
                  <a:cubicBezTo>
                    <a:pt x="6379" y="3138"/>
                    <a:pt x="6032" y="3623"/>
                    <a:pt x="5891" y="4180"/>
                  </a:cubicBezTo>
                  <a:cubicBezTo>
                    <a:pt x="5828" y="4235"/>
                    <a:pt x="5762" y="4287"/>
                    <a:pt x="5695" y="4337"/>
                  </a:cubicBezTo>
                  <a:cubicBezTo>
                    <a:pt x="5632" y="4384"/>
                    <a:pt x="5558" y="4432"/>
                    <a:pt x="5483" y="4478"/>
                  </a:cubicBezTo>
                  <a:cubicBezTo>
                    <a:pt x="5450" y="4460"/>
                    <a:pt x="5418" y="4444"/>
                    <a:pt x="5383" y="4430"/>
                  </a:cubicBezTo>
                  <a:cubicBezTo>
                    <a:pt x="5311" y="4401"/>
                    <a:pt x="5234" y="4378"/>
                    <a:pt x="5157" y="4362"/>
                  </a:cubicBezTo>
                  <a:cubicBezTo>
                    <a:pt x="5461" y="3550"/>
                    <a:pt x="6054" y="2827"/>
                    <a:pt x="6811" y="2390"/>
                  </a:cubicBezTo>
                  <a:close/>
                  <a:moveTo>
                    <a:pt x="8249" y="1977"/>
                  </a:moveTo>
                  <a:cubicBezTo>
                    <a:pt x="8380" y="1977"/>
                    <a:pt x="8512" y="1989"/>
                    <a:pt x="8642" y="2008"/>
                  </a:cubicBezTo>
                  <a:cubicBezTo>
                    <a:pt x="8755" y="2282"/>
                    <a:pt x="8789" y="2576"/>
                    <a:pt x="8760" y="2871"/>
                  </a:cubicBezTo>
                  <a:cubicBezTo>
                    <a:pt x="8476" y="3127"/>
                    <a:pt x="8218" y="3415"/>
                    <a:pt x="7994" y="3725"/>
                  </a:cubicBezTo>
                  <a:cubicBezTo>
                    <a:pt x="7834" y="3949"/>
                    <a:pt x="7686" y="4183"/>
                    <a:pt x="7555" y="4426"/>
                  </a:cubicBezTo>
                  <a:cubicBezTo>
                    <a:pt x="7529" y="4445"/>
                    <a:pt x="7501" y="4464"/>
                    <a:pt x="7473" y="4483"/>
                  </a:cubicBezTo>
                  <a:cubicBezTo>
                    <a:pt x="7490" y="3945"/>
                    <a:pt x="7394" y="3403"/>
                    <a:pt x="7198" y="2903"/>
                  </a:cubicBezTo>
                  <a:lnTo>
                    <a:pt x="7196" y="2903"/>
                  </a:lnTo>
                  <a:cubicBezTo>
                    <a:pt x="7164" y="2822"/>
                    <a:pt x="7131" y="2742"/>
                    <a:pt x="7095" y="2663"/>
                  </a:cubicBezTo>
                  <a:cubicBezTo>
                    <a:pt x="7410" y="2390"/>
                    <a:pt x="7753" y="2164"/>
                    <a:pt x="8131" y="1981"/>
                  </a:cubicBezTo>
                  <a:cubicBezTo>
                    <a:pt x="8170" y="1978"/>
                    <a:pt x="8210" y="1977"/>
                    <a:pt x="8249" y="1977"/>
                  </a:cubicBezTo>
                  <a:close/>
                  <a:moveTo>
                    <a:pt x="5685" y="1260"/>
                  </a:moveTo>
                  <a:cubicBezTo>
                    <a:pt x="5706" y="1270"/>
                    <a:pt x="5726" y="1281"/>
                    <a:pt x="5746" y="1291"/>
                  </a:cubicBezTo>
                  <a:cubicBezTo>
                    <a:pt x="5777" y="1307"/>
                    <a:pt x="5807" y="1323"/>
                    <a:pt x="5837" y="1340"/>
                  </a:cubicBezTo>
                  <a:cubicBezTo>
                    <a:pt x="4670" y="2075"/>
                    <a:pt x="3856" y="3284"/>
                    <a:pt x="3368" y="4558"/>
                  </a:cubicBezTo>
                  <a:cubicBezTo>
                    <a:pt x="3350" y="4542"/>
                    <a:pt x="3331" y="4526"/>
                    <a:pt x="3314" y="4510"/>
                  </a:cubicBezTo>
                  <a:cubicBezTo>
                    <a:pt x="3300" y="4498"/>
                    <a:pt x="3287" y="4485"/>
                    <a:pt x="3276" y="4473"/>
                  </a:cubicBezTo>
                  <a:cubicBezTo>
                    <a:pt x="3464" y="3262"/>
                    <a:pt x="4359" y="1484"/>
                    <a:pt x="5685" y="1260"/>
                  </a:cubicBezTo>
                  <a:close/>
                  <a:moveTo>
                    <a:pt x="12348" y="3103"/>
                  </a:moveTo>
                  <a:cubicBezTo>
                    <a:pt x="12677" y="3304"/>
                    <a:pt x="12893" y="3639"/>
                    <a:pt x="13046" y="3986"/>
                  </a:cubicBezTo>
                  <a:cubicBezTo>
                    <a:pt x="12990" y="4083"/>
                    <a:pt x="12938" y="4183"/>
                    <a:pt x="12888" y="4283"/>
                  </a:cubicBezTo>
                  <a:cubicBezTo>
                    <a:pt x="12825" y="4389"/>
                    <a:pt x="12801" y="4522"/>
                    <a:pt x="12721" y="4615"/>
                  </a:cubicBezTo>
                  <a:cubicBezTo>
                    <a:pt x="12722" y="4091"/>
                    <a:pt x="12548" y="3583"/>
                    <a:pt x="12349" y="3104"/>
                  </a:cubicBezTo>
                  <a:lnTo>
                    <a:pt x="12348" y="3103"/>
                  </a:lnTo>
                  <a:close/>
                  <a:moveTo>
                    <a:pt x="5109" y="4507"/>
                  </a:moveTo>
                  <a:cubicBezTo>
                    <a:pt x="5158" y="4519"/>
                    <a:pt x="5208" y="4531"/>
                    <a:pt x="5256" y="4548"/>
                  </a:cubicBezTo>
                  <a:cubicBezTo>
                    <a:pt x="5277" y="4556"/>
                    <a:pt x="5298" y="4563"/>
                    <a:pt x="5319" y="4572"/>
                  </a:cubicBezTo>
                  <a:cubicBezTo>
                    <a:pt x="5234" y="4616"/>
                    <a:pt x="5148" y="4656"/>
                    <a:pt x="5059" y="4692"/>
                  </a:cubicBezTo>
                  <a:cubicBezTo>
                    <a:pt x="5074" y="4630"/>
                    <a:pt x="5090" y="4568"/>
                    <a:pt x="5109" y="4507"/>
                  </a:cubicBezTo>
                  <a:close/>
                  <a:moveTo>
                    <a:pt x="5973" y="1420"/>
                  </a:moveTo>
                  <a:cubicBezTo>
                    <a:pt x="6304" y="1625"/>
                    <a:pt x="6553" y="1936"/>
                    <a:pt x="6744" y="2270"/>
                  </a:cubicBezTo>
                  <a:cubicBezTo>
                    <a:pt x="5953" y="2735"/>
                    <a:pt x="5318" y="3474"/>
                    <a:pt x="5009" y="4341"/>
                  </a:cubicBezTo>
                  <a:cubicBezTo>
                    <a:pt x="4954" y="4335"/>
                    <a:pt x="4900" y="4332"/>
                    <a:pt x="4846" y="4332"/>
                  </a:cubicBezTo>
                  <a:cubicBezTo>
                    <a:pt x="4419" y="4332"/>
                    <a:pt x="4011" y="4517"/>
                    <a:pt x="3657" y="4747"/>
                  </a:cubicBezTo>
                  <a:cubicBezTo>
                    <a:pt x="3593" y="4719"/>
                    <a:pt x="3532" y="4684"/>
                    <a:pt x="3476" y="4643"/>
                  </a:cubicBezTo>
                  <a:cubicBezTo>
                    <a:pt x="3919" y="3451"/>
                    <a:pt x="4875" y="2090"/>
                    <a:pt x="5973" y="1420"/>
                  </a:cubicBezTo>
                  <a:close/>
                  <a:moveTo>
                    <a:pt x="4800" y="4476"/>
                  </a:moveTo>
                  <a:cubicBezTo>
                    <a:pt x="4854" y="4476"/>
                    <a:pt x="4908" y="4479"/>
                    <a:pt x="4962" y="4486"/>
                  </a:cubicBezTo>
                  <a:cubicBezTo>
                    <a:pt x="4961" y="4492"/>
                    <a:pt x="4958" y="4499"/>
                    <a:pt x="4957" y="4505"/>
                  </a:cubicBezTo>
                  <a:cubicBezTo>
                    <a:pt x="4934" y="4587"/>
                    <a:pt x="4914" y="4669"/>
                    <a:pt x="4898" y="4751"/>
                  </a:cubicBezTo>
                  <a:cubicBezTo>
                    <a:pt x="4680" y="4827"/>
                    <a:pt x="4450" y="4870"/>
                    <a:pt x="4218" y="4870"/>
                  </a:cubicBezTo>
                  <a:cubicBezTo>
                    <a:pt x="4191" y="4870"/>
                    <a:pt x="4163" y="4870"/>
                    <a:pt x="4136" y="4869"/>
                  </a:cubicBezTo>
                  <a:cubicBezTo>
                    <a:pt x="4029" y="4862"/>
                    <a:pt x="3935" y="4843"/>
                    <a:pt x="3827" y="4811"/>
                  </a:cubicBezTo>
                  <a:cubicBezTo>
                    <a:pt x="4115" y="4621"/>
                    <a:pt x="4451" y="4476"/>
                    <a:pt x="4800" y="4476"/>
                  </a:cubicBezTo>
                  <a:close/>
                  <a:moveTo>
                    <a:pt x="3388" y="4896"/>
                  </a:moveTo>
                  <a:cubicBezTo>
                    <a:pt x="3387" y="4898"/>
                    <a:pt x="3386" y="4900"/>
                    <a:pt x="3386" y="4902"/>
                  </a:cubicBezTo>
                  <a:cubicBezTo>
                    <a:pt x="3386" y="4901"/>
                    <a:pt x="3387" y="4898"/>
                    <a:pt x="3388" y="4896"/>
                  </a:cubicBezTo>
                  <a:close/>
                  <a:moveTo>
                    <a:pt x="5861" y="4413"/>
                  </a:moveTo>
                  <a:cubicBezTo>
                    <a:pt x="5860" y="4430"/>
                    <a:pt x="5860" y="4447"/>
                    <a:pt x="5861" y="4466"/>
                  </a:cubicBezTo>
                  <a:cubicBezTo>
                    <a:pt x="5866" y="4618"/>
                    <a:pt x="5893" y="4769"/>
                    <a:pt x="5945" y="4914"/>
                  </a:cubicBezTo>
                  <a:cubicBezTo>
                    <a:pt x="5919" y="4876"/>
                    <a:pt x="5893" y="4840"/>
                    <a:pt x="5864" y="4804"/>
                  </a:cubicBezTo>
                  <a:cubicBezTo>
                    <a:pt x="5797" y="4720"/>
                    <a:pt x="5717" y="4641"/>
                    <a:pt x="5630" y="4577"/>
                  </a:cubicBezTo>
                  <a:lnTo>
                    <a:pt x="5627" y="4574"/>
                  </a:lnTo>
                  <a:cubicBezTo>
                    <a:pt x="5629" y="4572"/>
                    <a:pt x="5633" y="4570"/>
                    <a:pt x="5635" y="4568"/>
                  </a:cubicBezTo>
                  <a:cubicBezTo>
                    <a:pt x="5712" y="4519"/>
                    <a:pt x="5789" y="4467"/>
                    <a:pt x="5861" y="4413"/>
                  </a:cubicBezTo>
                  <a:close/>
                  <a:moveTo>
                    <a:pt x="3253" y="4655"/>
                  </a:moveTo>
                  <a:cubicBezTo>
                    <a:pt x="3274" y="4672"/>
                    <a:pt x="3293" y="4690"/>
                    <a:pt x="3315" y="4707"/>
                  </a:cubicBezTo>
                  <a:cubicBezTo>
                    <a:pt x="3286" y="4789"/>
                    <a:pt x="3259" y="4871"/>
                    <a:pt x="3233" y="4953"/>
                  </a:cubicBezTo>
                  <a:cubicBezTo>
                    <a:pt x="3234" y="4911"/>
                    <a:pt x="3237" y="4869"/>
                    <a:pt x="3239" y="4827"/>
                  </a:cubicBezTo>
                  <a:cubicBezTo>
                    <a:pt x="3242" y="4769"/>
                    <a:pt x="3247" y="4712"/>
                    <a:pt x="3253" y="4655"/>
                  </a:cubicBezTo>
                  <a:close/>
                  <a:moveTo>
                    <a:pt x="3424" y="4788"/>
                  </a:moveTo>
                  <a:cubicBezTo>
                    <a:pt x="3454" y="4809"/>
                    <a:pt x="3484" y="4827"/>
                    <a:pt x="3515" y="4844"/>
                  </a:cubicBezTo>
                  <a:cubicBezTo>
                    <a:pt x="3496" y="4857"/>
                    <a:pt x="3479" y="4871"/>
                    <a:pt x="3462" y="4884"/>
                  </a:cubicBezTo>
                  <a:cubicBezTo>
                    <a:pt x="3431" y="4909"/>
                    <a:pt x="3398" y="4933"/>
                    <a:pt x="3367" y="4960"/>
                  </a:cubicBezTo>
                  <a:cubicBezTo>
                    <a:pt x="3374" y="4938"/>
                    <a:pt x="3381" y="4915"/>
                    <a:pt x="3388" y="4893"/>
                  </a:cubicBezTo>
                  <a:lnTo>
                    <a:pt x="3388" y="4893"/>
                  </a:lnTo>
                  <a:cubicBezTo>
                    <a:pt x="3388" y="4894"/>
                    <a:pt x="3388" y="4895"/>
                    <a:pt x="3388" y="4896"/>
                  </a:cubicBezTo>
                  <a:lnTo>
                    <a:pt x="3388" y="4896"/>
                  </a:lnTo>
                  <a:cubicBezTo>
                    <a:pt x="3400" y="4860"/>
                    <a:pt x="3412" y="4824"/>
                    <a:pt x="3424" y="4788"/>
                  </a:cubicBezTo>
                  <a:close/>
                  <a:moveTo>
                    <a:pt x="6990" y="2755"/>
                  </a:moveTo>
                  <a:cubicBezTo>
                    <a:pt x="7260" y="3322"/>
                    <a:pt x="7364" y="3961"/>
                    <a:pt x="7321" y="4589"/>
                  </a:cubicBezTo>
                  <a:cubicBezTo>
                    <a:pt x="6991" y="4813"/>
                    <a:pt x="6649" y="5021"/>
                    <a:pt x="6288" y="5192"/>
                  </a:cubicBezTo>
                  <a:cubicBezTo>
                    <a:pt x="6048" y="4965"/>
                    <a:pt x="5975" y="4604"/>
                    <a:pt x="6018" y="4286"/>
                  </a:cubicBezTo>
                  <a:cubicBezTo>
                    <a:pt x="6460" y="3904"/>
                    <a:pt x="6801" y="3391"/>
                    <a:pt x="6924" y="2817"/>
                  </a:cubicBezTo>
                  <a:cubicBezTo>
                    <a:pt x="6930" y="2811"/>
                    <a:pt x="6937" y="2805"/>
                    <a:pt x="6942" y="2799"/>
                  </a:cubicBezTo>
                  <a:cubicBezTo>
                    <a:pt x="6957" y="2784"/>
                    <a:pt x="6973" y="2769"/>
                    <a:pt x="6990" y="2755"/>
                  </a:cubicBezTo>
                  <a:close/>
                  <a:moveTo>
                    <a:pt x="6061" y="5152"/>
                  </a:moveTo>
                  <a:lnTo>
                    <a:pt x="6061" y="5152"/>
                  </a:lnTo>
                  <a:cubicBezTo>
                    <a:pt x="6085" y="5187"/>
                    <a:pt x="6112" y="5221"/>
                    <a:pt x="6141" y="5252"/>
                  </a:cubicBezTo>
                  <a:cubicBezTo>
                    <a:pt x="6142" y="5254"/>
                    <a:pt x="6144" y="5257"/>
                    <a:pt x="6147" y="5259"/>
                  </a:cubicBezTo>
                  <a:cubicBezTo>
                    <a:pt x="6130" y="5266"/>
                    <a:pt x="6115" y="5273"/>
                    <a:pt x="6100" y="5280"/>
                  </a:cubicBezTo>
                  <a:cubicBezTo>
                    <a:pt x="6089" y="5236"/>
                    <a:pt x="6076" y="5193"/>
                    <a:pt x="6061" y="5152"/>
                  </a:cubicBezTo>
                  <a:close/>
                  <a:moveTo>
                    <a:pt x="9060" y="2811"/>
                  </a:moveTo>
                  <a:cubicBezTo>
                    <a:pt x="9112" y="3089"/>
                    <a:pt x="9135" y="3374"/>
                    <a:pt x="9121" y="3658"/>
                  </a:cubicBezTo>
                  <a:cubicBezTo>
                    <a:pt x="9106" y="3810"/>
                    <a:pt x="9108" y="3968"/>
                    <a:pt x="9032" y="4105"/>
                  </a:cubicBezTo>
                  <a:cubicBezTo>
                    <a:pt x="8713" y="4784"/>
                    <a:pt x="8088" y="5389"/>
                    <a:pt x="7319" y="5489"/>
                  </a:cubicBezTo>
                  <a:cubicBezTo>
                    <a:pt x="7356" y="5357"/>
                    <a:pt x="7388" y="5224"/>
                    <a:pt x="7410" y="5090"/>
                  </a:cubicBezTo>
                  <a:cubicBezTo>
                    <a:pt x="7479" y="4911"/>
                    <a:pt x="7558" y="4736"/>
                    <a:pt x="7648" y="4566"/>
                  </a:cubicBezTo>
                  <a:cubicBezTo>
                    <a:pt x="8236" y="4193"/>
                    <a:pt x="8820" y="3694"/>
                    <a:pt x="8892" y="2955"/>
                  </a:cubicBezTo>
                  <a:cubicBezTo>
                    <a:pt x="8947" y="2906"/>
                    <a:pt x="9004" y="2857"/>
                    <a:pt x="9060" y="2811"/>
                  </a:cubicBezTo>
                  <a:close/>
                  <a:moveTo>
                    <a:pt x="16042" y="3814"/>
                  </a:moveTo>
                  <a:cubicBezTo>
                    <a:pt x="16199" y="3814"/>
                    <a:pt x="16346" y="3899"/>
                    <a:pt x="16462" y="4003"/>
                  </a:cubicBezTo>
                  <a:cubicBezTo>
                    <a:pt x="16800" y="4311"/>
                    <a:pt x="16744" y="5080"/>
                    <a:pt x="16681" y="5499"/>
                  </a:cubicBezTo>
                  <a:cubicBezTo>
                    <a:pt x="16639" y="5085"/>
                    <a:pt x="16601" y="4646"/>
                    <a:pt x="16365" y="4290"/>
                  </a:cubicBezTo>
                  <a:cubicBezTo>
                    <a:pt x="16252" y="4116"/>
                    <a:pt x="16117" y="3953"/>
                    <a:pt x="15953" y="3824"/>
                  </a:cubicBezTo>
                  <a:cubicBezTo>
                    <a:pt x="15983" y="3817"/>
                    <a:pt x="16012" y="3814"/>
                    <a:pt x="16042" y="3814"/>
                  </a:cubicBezTo>
                  <a:close/>
                  <a:moveTo>
                    <a:pt x="7300" y="4796"/>
                  </a:moveTo>
                  <a:lnTo>
                    <a:pt x="7300" y="4796"/>
                  </a:lnTo>
                  <a:cubicBezTo>
                    <a:pt x="7289" y="4896"/>
                    <a:pt x="7274" y="4997"/>
                    <a:pt x="7255" y="5097"/>
                  </a:cubicBezTo>
                  <a:cubicBezTo>
                    <a:pt x="7207" y="5230"/>
                    <a:pt x="7162" y="5366"/>
                    <a:pt x="7122" y="5503"/>
                  </a:cubicBezTo>
                  <a:cubicBezTo>
                    <a:pt x="7090" y="5503"/>
                    <a:pt x="7057" y="5503"/>
                    <a:pt x="7024" y="5501"/>
                  </a:cubicBezTo>
                  <a:cubicBezTo>
                    <a:pt x="6806" y="5490"/>
                    <a:pt x="6600" y="5414"/>
                    <a:pt x="6417" y="5292"/>
                  </a:cubicBezTo>
                  <a:cubicBezTo>
                    <a:pt x="6485" y="5260"/>
                    <a:pt x="6552" y="5228"/>
                    <a:pt x="6619" y="5193"/>
                  </a:cubicBezTo>
                  <a:cubicBezTo>
                    <a:pt x="6852" y="5072"/>
                    <a:pt x="7080" y="4938"/>
                    <a:pt x="7300" y="4796"/>
                  </a:cubicBezTo>
                  <a:close/>
                  <a:moveTo>
                    <a:pt x="5479" y="4661"/>
                  </a:moveTo>
                  <a:cubicBezTo>
                    <a:pt x="5714" y="4821"/>
                    <a:pt x="5896" y="5063"/>
                    <a:pt x="5961" y="5341"/>
                  </a:cubicBezTo>
                  <a:cubicBezTo>
                    <a:pt x="5650" y="5476"/>
                    <a:pt x="5323" y="5588"/>
                    <a:pt x="4990" y="5669"/>
                  </a:cubicBezTo>
                  <a:cubicBezTo>
                    <a:pt x="4966" y="5403"/>
                    <a:pt x="4979" y="5134"/>
                    <a:pt x="5024" y="4863"/>
                  </a:cubicBezTo>
                  <a:cubicBezTo>
                    <a:pt x="5181" y="4807"/>
                    <a:pt x="5334" y="4740"/>
                    <a:pt x="5479" y="4661"/>
                  </a:cubicBezTo>
                  <a:close/>
                  <a:moveTo>
                    <a:pt x="3867" y="1035"/>
                  </a:moveTo>
                  <a:lnTo>
                    <a:pt x="3867" y="1035"/>
                  </a:lnTo>
                  <a:cubicBezTo>
                    <a:pt x="3548" y="1275"/>
                    <a:pt x="3263" y="1563"/>
                    <a:pt x="3062" y="1908"/>
                  </a:cubicBezTo>
                  <a:cubicBezTo>
                    <a:pt x="2610" y="2701"/>
                    <a:pt x="2432" y="3827"/>
                    <a:pt x="3128" y="4535"/>
                  </a:cubicBezTo>
                  <a:cubicBezTo>
                    <a:pt x="3111" y="4663"/>
                    <a:pt x="3099" y="4791"/>
                    <a:pt x="3095" y="4921"/>
                  </a:cubicBezTo>
                  <a:cubicBezTo>
                    <a:pt x="3091" y="5019"/>
                    <a:pt x="3090" y="5117"/>
                    <a:pt x="3092" y="5214"/>
                  </a:cubicBezTo>
                  <a:cubicBezTo>
                    <a:pt x="2946" y="5368"/>
                    <a:pt x="2809" y="5532"/>
                    <a:pt x="2688" y="5705"/>
                  </a:cubicBezTo>
                  <a:cubicBezTo>
                    <a:pt x="1626" y="5465"/>
                    <a:pt x="815" y="4664"/>
                    <a:pt x="807" y="3535"/>
                  </a:cubicBezTo>
                  <a:cubicBezTo>
                    <a:pt x="955" y="3258"/>
                    <a:pt x="1136" y="2999"/>
                    <a:pt x="1337" y="2758"/>
                  </a:cubicBezTo>
                  <a:cubicBezTo>
                    <a:pt x="1657" y="2369"/>
                    <a:pt x="1992" y="2000"/>
                    <a:pt x="2409" y="1706"/>
                  </a:cubicBezTo>
                  <a:cubicBezTo>
                    <a:pt x="2845" y="1410"/>
                    <a:pt x="3330" y="1103"/>
                    <a:pt x="3867" y="1035"/>
                  </a:cubicBezTo>
                  <a:close/>
                  <a:moveTo>
                    <a:pt x="3098" y="5447"/>
                  </a:moveTo>
                  <a:cubicBezTo>
                    <a:pt x="3074" y="5556"/>
                    <a:pt x="3051" y="5664"/>
                    <a:pt x="3032" y="5773"/>
                  </a:cubicBezTo>
                  <a:cubicBezTo>
                    <a:pt x="2974" y="5765"/>
                    <a:pt x="2917" y="5754"/>
                    <a:pt x="2860" y="5744"/>
                  </a:cubicBezTo>
                  <a:cubicBezTo>
                    <a:pt x="2910" y="5676"/>
                    <a:pt x="2962" y="5609"/>
                    <a:pt x="3015" y="5544"/>
                  </a:cubicBezTo>
                  <a:lnTo>
                    <a:pt x="3015" y="5544"/>
                  </a:lnTo>
                  <a:cubicBezTo>
                    <a:pt x="3014" y="5547"/>
                    <a:pt x="3011" y="5549"/>
                    <a:pt x="3009" y="5552"/>
                  </a:cubicBezTo>
                  <a:cubicBezTo>
                    <a:pt x="3038" y="5517"/>
                    <a:pt x="3068" y="5482"/>
                    <a:pt x="3098" y="5447"/>
                  </a:cubicBezTo>
                  <a:close/>
                  <a:moveTo>
                    <a:pt x="4871" y="4913"/>
                  </a:moveTo>
                  <a:cubicBezTo>
                    <a:pt x="4833" y="5174"/>
                    <a:pt x="4824" y="5438"/>
                    <a:pt x="4844" y="5701"/>
                  </a:cubicBezTo>
                  <a:cubicBezTo>
                    <a:pt x="4622" y="5750"/>
                    <a:pt x="4399" y="5787"/>
                    <a:pt x="4174" y="5809"/>
                  </a:cubicBezTo>
                  <a:cubicBezTo>
                    <a:pt x="4033" y="5821"/>
                    <a:pt x="3890" y="5827"/>
                    <a:pt x="3748" y="5827"/>
                  </a:cubicBezTo>
                  <a:cubicBezTo>
                    <a:pt x="3667" y="5827"/>
                    <a:pt x="3586" y="5825"/>
                    <a:pt x="3505" y="5821"/>
                  </a:cubicBezTo>
                  <a:cubicBezTo>
                    <a:pt x="3440" y="5818"/>
                    <a:pt x="3374" y="5813"/>
                    <a:pt x="3309" y="5806"/>
                  </a:cubicBezTo>
                  <a:cubicBezTo>
                    <a:pt x="3276" y="5627"/>
                    <a:pt x="3215" y="5432"/>
                    <a:pt x="3284" y="5250"/>
                  </a:cubicBezTo>
                  <a:cubicBezTo>
                    <a:pt x="3403" y="5130"/>
                    <a:pt x="3525" y="5022"/>
                    <a:pt x="3668" y="4918"/>
                  </a:cubicBezTo>
                  <a:cubicBezTo>
                    <a:pt x="3841" y="4989"/>
                    <a:pt x="4022" y="5017"/>
                    <a:pt x="4205" y="5017"/>
                  </a:cubicBezTo>
                  <a:cubicBezTo>
                    <a:pt x="4429" y="5017"/>
                    <a:pt x="4656" y="4974"/>
                    <a:pt x="4871" y="4913"/>
                  </a:cubicBezTo>
                  <a:close/>
                  <a:moveTo>
                    <a:pt x="13477" y="4126"/>
                  </a:moveTo>
                  <a:lnTo>
                    <a:pt x="13477" y="4126"/>
                  </a:lnTo>
                  <a:cubicBezTo>
                    <a:pt x="13685" y="4853"/>
                    <a:pt x="13677" y="5641"/>
                    <a:pt x="13466" y="6372"/>
                  </a:cubicBezTo>
                  <a:cubicBezTo>
                    <a:pt x="13527" y="5966"/>
                    <a:pt x="13536" y="5552"/>
                    <a:pt x="13496" y="5144"/>
                  </a:cubicBezTo>
                  <a:cubicBezTo>
                    <a:pt x="13473" y="4903"/>
                    <a:pt x="13433" y="4663"/>
                    <a:pt x="13371" y="4430"/>
                  </a:cubicBezTo>
                  <a:cubicBezTo>
                    <a:pt x="13355" y="4371"/>
                    <a:pt x="13337" y="4314"/>
                    <a:pt x="13319" y="4257"/>
                  </a:cubicBezTo>
                  <a:cubicBezTo>
                    <a:pt x="13371" y="4212"/>
                    <a:pt x="13423" y="4169"/>
                    <a:pt x="13477" y="4126"/>
                  </a:cubicBezTo>
                  <a:close/>
                  <a:moveTo>
                    <a:pt x="5988" y="5481"/>
                  </a:moveTo>
                  <a:lnTo>
                    <a:pt x="5988" y="5481"/>
                  </a:lnTo>
                  <a:cubicBezTo>
                    <a:pt x="6067" y="6006"/>
                    <a:pt x="5788" y="6542"/>
                    <a:pt x="5349" y="6832"/>
                  </a:cubicBezTo>
                  <a:cubicBezTo>
                    <a:pt x="5187" y="6512"/>
                    <a:pt x="5048" y="6167"/>
                    <a:pt x="5005" y="5808"/>
                  </a:cubicBezTo>
                  <a:cubicBezTo>
                    <a:pt x="5341" y="5723"/>
                    <a:pt x="5669" y="5612"/>
                    <a:pt x="5988" y="5481"/>
                  </a:cubicBezTo>
                  <a:close/>
                  <a:moveTo>
                    <a:pt x="15223" y="4235"/>
                  </a:moveTo>
                  <a:lnTo>
                    <a:pt x="15223" y="4235"/>
                  </a:lnTo>
                  <a:cubicBezTo>
                    <a:pt x="15164" y="5227"/>
                    <a:pt x="14827" y="6178"/>
                    <a:pt x="14335" y="7037"/>
                  </a:cubicBezTo>
                  <a:cubicBezTo>
                    <a:pt x="14254" y="6066"/>
                    <a:pt x="14552" y="4966"/>
                    <a:pt x="15223" y="4235"/>
                  </a:cubicBezTo>
                  <a:close/>
                  <a:moveTo>
                    <a:pt x="4858" y="5843"/>
                  </a:moveTo>
                  <a:cubicBezTo>
                    <a:pt x="4905" y="6217"/>
                    <a:pt x="5040" y="6575"/>
                    <a:pt x="5215" y="6909"/>
                  </a:cubicBezTo>
                  <a:cubicBezTo>
                    <a:pt x="5015" y="7013"/>
                    <a:pt x="4789" y="7063"/>
                    <a:pt x="4564" y="7063"/>
                  </a:cubicBezTo>
                  <a:cubicBezTo>
                    <a:pt x="4542" y="7063"/>
                    <a:pt x="4520" y="7063"/>
                    <a:pt x="4499" y="7062"/>
                  </a:cubicBezTo>
                  <a:lnTo>
                    <a:pt x="4509" y="7062"/>
                  </a:lnTo>
                  <a:cubicBezTo>
                    <a:pt x="3918" y="7052"/>
                    <a:pt x="3481" y="6526"/>
                    <a:pt x="3353" y="5982"/>
                  </a:cubicBezTo>
                  <a:lnTo>
                    <a:pt x="3353" y="5982"/>
                  </a:lnTo>
                  <a:cubicBezTo>
                    <a:pt x="3458" y="5990"/>
                    <a:pt x="3562" y="5994"/>
                    <a:pt x="3667" y="5994"/>
                  </a:cubicBezTo>
                  <a:cubicBezTo>
                    <a:pt x="4068" y="5994"/>
                    <a:pt x="4468" y="5938"/>
                    <a:pt x="4858" y="5843"/>
                  </a:cubicBezTo>
                  <a:close/>
                  <a:moveTo>
                    <a:pt x="10474" y="3671"/>
                  </a:moveTo>
                  <a:lnTo>
                    <a:pt x="10474" y="3671"/>
                  </a:lnTo>
                  <a:cubicBezTo>
                    <a:pt x="10759" y="4849"/>
                    <a:pt x="10333" y="6103"/>
                    <a:pt x="9661" y="7080"/>
                  </a:cubicBezTo>
                  <a:cubicBezTo>
                    <a:pt x="9494" y="5906"/>
                    <a:pt x="9738" y="4624"/>
                    <a:pt x="10474" y="3671"/>
                  </a:cubicBezTo>
                  <a:close/>
                  <a:moveTo>
                    <a:pt x="8955" y="4560"/>
                  </a:moveTo>
                  <a:cubicBezTo>
                    <a:pt x="8584" y="5650"/>
                    <a:pt x="8059" y="6734"/>
                    <a:pt x="7195" y="7525"/>
                  </a:cubicBezTo>
                  <a:cubicBezTo>
                    <a:pt x="7053" y="6910"/>
                    <a:pt x="7032" y="6242"/>
                    <a:pt x="7269" y="5649"/>
                  </a:cubicBezTo>
                  <a:cubicBezTo>
                    <a:pt x="7963" y="5580"/>
                    <a:pt x="8574" y="5131"/>
                    <a:pt x="8955" y="4560"/>
                  </a:cubicBezTo>
                  <a:close/>
                  <a:moveTo>
                    <a:pt x="6261" y="5365"/>
                  </a:moveTo>
                  <a:cubicBezTo>
                    <a:pt x="6486" y="5544"/>
                    <a:pt x="6769" y="5659"/>
                    <a:pt x="7059" y="5659"/>
                  </a:cubicBezTo>
                  <a:cubicBezTo>
                    <a:pt x="7067" y="5659"/>
                    <a:pt x="7074" y="5659"/>
                    <a:pt x="7081" y="5659"/>
                  </a:cubicBezTo>
                  <a:lnTo>
                    <a:pt x="7081" y="5659"/>
                  </a:lnTo>
                  <a:cubicBezTo>
                    <a:pt x="6909" y="6405"/>
                    <a:pt x="6380" y="7088"/>
                    <a:pt x="5872" y="7652"/>
                  </a:cubicBezTo>
                  <a:cubicBezTo>
                    <a:pt x="5778" y="7537"/>
                    <a:pt x="5691" y="7417"/>
                    <a:pt x="5610" y="7293"/>
                  </a:cubicBezTo>
                  <a:cubicBezTo>
                    <a:pt x="5542" y="7186"/>
                    <a:pt x="5478" y="7078"/>
                    <a:pt x="5419" y="6967"/>
                  </a:cubicBezTo>
                  <a:cubicBezTo>
                    <a:pt x="5918" y="6641"/>
                    <a:pt x="6226" y="6017"/>
                    <a:pt x="6129" y="5422"/>
                  </a:cubicBezTo>
                  <a:cubicBezTo>
                    <a:pt x="6173" y="5403"/>
                    <a:pt x="6217" y="5384"/>
                    <a:pt x="6261" y="5365"/>
                  </a:cubicBezTo>
                  <a:close/>
                  <a:moveTo>
                    <a:pt x="12509" y="5065"/>
                  </a:moveTo>
                  <a:cubicBezTo>
                    <a:pt x="12350" y="6098"/>
                    <a:pt x="11778" y="7031"/>
                    <a:pt x="11049" y="7766"/>
                  </a:cubicBezTo>
                  <a:lnTo>
                    <a:pt x="11049" y="7766"/>
                  </a:lnTo>
                  <a:cubicBezTo>
                    <a:pt x="11140" y="7123"/>
                    <a:pt x="11491" y="6547"/>
                    <a:pt x="11839" y="6008"/>
                  </a:cubicBezTo>
                  <a:cubicBezTo>
                    <a:pt x="12040" y="5691"/>
                    <a:pt x="12267" y="5359"/>
                    <a:pt x="12509" y="5065"/>
                  </a:cubicBezTo>
                  <a:close/>
                  <a:moveTo>
                    <a:pt x="11049" y="7766"/>
                  </a:moveTo>
                  <a:cubicBezTo>
                    <a:pt x="11048" y="7766"/>
                    <a:pt x="11048" y="7767"/>
                    <a:pt x="11048" y="7767"/>
                  </a:cubicBezTo>
                  <a:cubicBezTo>
                    <a:pt x="11048" y="7767"/>
                    <a:pt x="11048" y="7766"/>
                    <a:pt x="11049" y="7766"/>
                  </a:cubicBezTo>
                  <a:close/>
                  <a:moveTo>
                    <a:pt x="13194" y="4364"/>
                  </a:moveTo>
                  <a:cubicBezTo>
                    <a:pt x="13407" y="5043"/>
                    <a:pt x="13437" y="5760"/>
                    <a:pt x="13307" y="6465"/>
                  </a:cubicBezTo>
                  <a:cubicBezTo>
                    <a:pt x="13259" y="6723"/>
                    <a:pt x="13191" y="6989"/>
                    <a:pt x="13097" y="7241"/>
                  </a:cubicBezTo>
                  <a:cubicBezTo>
                    <a:pt x="12983" y="7440"/>
                    <a:pt x="12851" y="7627"/>
                    <a:pt x="12695" y="7801"/>
                  </a:cubicBezTo>
                  <a:cubicBezTo>
                    <a:pt x="12434" y="7138"/>
                    <a:pt x="12445" y="6399"/>
                    <a:pt x="12571" y="5707"/>
                  </a:cubicBezTo>
                  <a:cubicBezTo>
                    <a:pt x="12641" y="5344"/>
                    <a:pt x="12747" y="4988"/>
                    <a:pt x="12895" y="4640"/>
                  </a:cubicBezTo>
                  <a:cubicBezTo>
                    <a:pt x="12990" y="4545"/>
                    <a:pt x="13089" y="4454"/>
                    <a:pt x="13194" y="4364"/>
                  </a:cubicBezTo>
                  <a:close/>
                  <a:moveTo>
                    <a:pt x="686" y="3848"/>
                  </a:moveTo>
                  <a:lnTo>
                    <a:pt x="686" y="3848"/>
                  </a:lnTo>
                  <a:cubicBezTo>
                    <a:pt x="806" y="4876"/>
                    <a:pt x="1635" y="5583"/>
                    <a:pt x="2593" y="5848"/>
                  </a:cubicBezTo>
                  <a:cubicBezTo>
                    <a:pt x="2185" y="6492"/>
                    <a:pt x="1931" y="7252"/>
                    <a:pt x="1928" y="8020"/>
                  </a:cubicBezTo>
                  <a:cubicBezTo>
                    <a:pt x="655" y="6999"/>
                    <a:pt x="352" y="5386"/>
                    <a:pt x="686" y="3848"/>
                  </a:cubicBezTo>
                  <a:close/>
                  <a:moveTo>
                    <a:pt x="6957" y="6396"/>
                  </a:moveTo>
                  <a:lnTo>
                    <a:pt x="6957" y="6396"/>
                  </a:lnTo>
                  <a:cubicBezTo>
                    <a:pt x="6926" y="6811"/>
                    <a:pt x="6969" y="7229"/>
                    <a:pt x="7075" y="7630"/>
                  </a:cubicBezTo>
                  <a:cubicBezTo>
                    <a:pt x="6965" y="7724"/>
                    <a:pt x="6852" y="7815"/>
                    <a:pt x="6736" y="7900"/>
                  </a:cubicBezTo>
                  <a:cubicBezTo>
                    <a:pt x="6681" y="7939"/>
                    <a:pt x="6626" y="7977"/>
                    <a:pt x="6570" y="8014"/>
                  </a:cubicBezTo>
                  <a:cubicBezTo>
                    <a:pt x="6555" y="7971"/>
                    <a:pt x="6531" y="7915"/>
                    <a:pt x="6482" y="7915"/>
                  </a:cubicBezTo>
                  <a:cubicBezTo>
                    <a:pt x="6474" y="7915"/>
                    <a:pt x="6467" y="7916"/>
                    <a:pt x="6458" y="7918"/>
                  </a:cubicBezTo>
                  <a:cubicBezTo>
                    <a:pt x="6372" y="7937"/>
                    <a:pt x="6304" y="7976"/>
                    <a:pt x="6274" y="8064"/>
                  </a:cubicBezTo>
                  <a:cubicBezTo>
                    <a:pt x="6244" y="8040"/>
                    <a:pt x="6215" y="8014"/>
                    <a:pt x="6187" y="7988"/>
                  </a:cubicBezTo>
                  <a:cubicBezTo>
                    <a:pt x="6113" y="7918"/>
                    <a:pt x="6044" y="7847"/>
                    <a:pt x="5976" y="7772"/>
                  </a:cubicBezTo>
                  <a:cubicBezTo>
                    <a:pt x="6363" y="7361"/>
                    <a:pt x="6699" y="6899"/>
                    <a:pt x="6957" y="6396"/>
                  </a:cubicBezTo>
                  <a:close/>
                  <a:moveTo>
                    <a:pt x="6427" y="8086"/>
                  </a:moveTo>
                  <a:cubicBezTo>
                    <a:pt x="6428" y="8089"/>
                    <a:pt x="6430" y="8093"/>
                    <a:pt x="6431" y="8096"/>
                  </a:cubicBezTo>
                  <a:cubicBezTo>
                    <a:pt x="6431" y="8099"/>
                    <a:pt x="6432" y="8101"/>
                    <a:pt x="6433" y="8102"/>
                  </a:cubicBezTo>
                  <a:cubicBezTo>
                    <a:pt x="6421" y="8109"/>
                    <a:pt x="6411" y="8116"/>
                    <a:pt x="6401" y="8123"/>
                  </a:cubicBezTo>
                  <a:cubicBezTo>
                    <a:pt x="6408" y="8110"/>
                    <a:pt x="6413" y="8093"/>
                    <a:pt x="6427" y="8086"/>
                  </a:cubicBezTo>
                  <a:close/>
                  <a:moveTo>
                    <a:pt x="11750" y="2903"/>
                  </a:moveTo>
                  <a:cubicBezTo>
                    <a:pt x="11892" y="2903"/>
                    <a:pt x="12035" y="2934"/>
                    <a:pt x="12172" y="3004"/>
                  </a:cubicBezTo>
                  <a:cubicBezTo>
                    <a:pt x="12417" y="3563"/>
                    <a:pt x="12624" y="4164"/>
                    <a:pt x="12564" y="4783"/>
                  </a:cubicBezTo>
                  <a:cubicBezTo>
                    <a:pt x="12160" y="5241"/>
                    <a:pt x="11813" y="5744"/>
                    <a:pt x="11491" y="6260"/>
                  </a:cubicBezTo>
                  <a:cubicBezTo>
                    <a:pt x="11173" y="6760"/>
                    <a:pt x="10899" y="7317"/>
                    <a:pt x="10872" y="7918"/>
                  </a:cubicBezTo>
                  <a:cubicBezTo>
                    <a:pt x="10657" y="8095"/>
                    <a:pt x="10401" y="8231"/>
                    <a:pt x="10145" y="8346"/>
                  </a:cubicBezTo>
                  <a:cubicBezTo>
                    <a:pt x="9915" y="8029"/>
                    <a:pt x="9770" y="7659"/>
                    <a:pt x="9694" y="7276"/>
                  </a:cubicBezTo>
                  <a:cubicBezTo>
                    <a:pt x="10454" y="6216"/>
                    <a:pt x="10954" y="4831"/>
                    <a:pt x="10586" y="3534"/>
                  </a:cubicBezTo>
                  <a:cubicBezTo>
                    <a:pt x="10864" y="3201"/>
                    <a:pt x="11306" y="2903"/>
                    <a:pt x="11750" y="2903"/>
                  </a:cubicBezTo>
                  <a:close/>
                  <a:moveTo>
                    <a:pt x="15769" y="3874"/>
                  </a:moveTo>
                  <a:cubicBezTo>
                    <a:pt x="16375" y="4261"/>
                    <a:pt x="16504" y="4959"/>
                    <a:pt x="16545" y="5626"/>
                  </a:cubicBezTo>
                  <a:cubicBezTo>
                    <a:pt x="16564" y="5894"/>
                    <a:pt x="16570" y="6163"/>
                    <a:pt x="16466" y="6415"/>
                  </a:cubicBezTo>
                  <a:cubicBezTo>
                    <a:pt x="16206" y="7185"/>
                    <a:pt x="15794" y="7950"/>
                    <a:pt x="15126" y="8443"/>
                  </a:cubicBezTo>
                  <a:cubicBezTo>
                    <a:pt x="14677" y="8241"/>
                    <a:pt x="14458" y="7729"/>
                    <a:pt x="14369" y="7269"/>
                  </a:cubicBezTo>
                  <a:cubicBezTo>
                    <a:pt x="14948" y="6313"/>
                    <a:pt x="15354" y="5226"/>
                    <a:pt x="15372" y="4098"/>
                  </a:cubicBezTo>
                  <a:cubicBezTo>
                    <a:pt x="15491" y="4004"/>
                    <a:pt x="15627" y="3929"/>
                    <a:pt x="15769" y="3874"/>
                  </a:cubicBezTo>
                  <a:close/>
                  <a:moveTo>
                    <a:pt x="16472" y="6808"/>
                  </a:moveTo>
                  <a:lnTo>
                    <a:pt x="16472" y="6808"/>
                  </a:lnTo>
                  <a:cubicBezTo>
                    <a:pt x="16356" y="7379"/>
                    <a:pt x="16036" y="8451"/>
                    <a:pt x="15332" y="8477"/>
                  </a:cubicBezTo>
                  <a:cubicBezTo>
                    <a:pt x="15674" y="8204"/>
                    <a:pt x="15946" y="7848"/>
                    <a:pt x="16162" y="7469"/>
                  </a:cubicBezTo>
                  <a:cubicBezTo>
                    <a:pt x="16280" y="7256"/>
                    <a:pt x="16383" y="7034"/>
                    <a:pt x="16472" y="6808"/>
                  </a:cubicBezTo>
                  <a:close/>
                  <a:moveTo>
                    <a:pt x="14857" y="3683"/>
                  </a:moveTo>
                  <a:cubicBezTo>
                    <a:pt x="14975" y="3683"/>
                    <a:pt x="15093" y="3690"/>
                    <a:pt x="15209" y="3703"/>
                  </a:cubicBezTo>
                  <a:cubicBezTo>
                    <a:pt x="15217" y="3752"/>
                    <a:pt x="15222" y="3799"/>
                    <a:pt x="15227" y="3848"/>
                  </a:cubicBezTo>
                  <a:cubicBezTo>
                    <a:pt x="15230" y="3907"/>
                    <a:pt x="15231" y="3967"/>
                    <a:pt x="15231" y="4026"/>
                  </a:cubicBezTo>
                  <a:cubicBezTo>
                    <a:pt x="14413" y="4835"/>
                    <a:pt x="14050" y="6109"/>
                    <a:pt x="14216" y="7237"/>
                  </a:cubicBezTo>
                  <a:cubicBezTo>
                    <a:pt x="13925" y="7697"/>
                    <a:pt x="13590" y="8123"/>
                    <a:pt x="13177" y="8483"/>
                  </a:cubicBezTo>
                  <a:cubicBezTo>
                    <a:pt x="13048" y="8376"/>
                    <a:pt x="12934" y="8234"/>
                    <a:pt x="12843" y="8089"/>
                  </a:cubicBezTo>
                  <a:cubicBezTo>
                    <a:pt x="12989" y="7856"/>
                    <a:pt x="13113" y="7609"/>
                    <a:pt x="13209" y="7351"/>
                  </a:cubicBezTo>
                  <a:cubicBezTo>
                    <a:pt x="13337" y="7127"/>
                    <a:pt x="13446" y="6893"/>
                    <a:pt x="13529" y="6649"/>
                  </a:cubicBezTo>
                  <a:cubicBezTo>
                    <a:pt x="13825" y="5812"/>
                    <a:pt x="13849" y="4885"/>
                    <a:pt x="13608" y="4031"/>
                  </a:cubicBezTo>
                  <a:cubicBezTo>
                    <a:pt x="13976" y="3783"/>
                    <a:pt x="14416" y="3683"/>
                    <a:pt x="14857" y="3683"/>
                  </a:cubicBezTo>
                  <a:close/>
                  <a:moveTo>
                    <a:pt x="12370" y="6096"/>
                  </a:moveTo>
                  <a:lnTo>
                    <a:pt x="12370" y="6096"/>
                  </a:lnTo>
                  <a:cubicBezTo>
                    <a:pt x="12307" y="6706"/>
                    <a:pt x="12347" y="7345"/>
                    <a:pt x="12591" y="7912"/>
                  </a:cubicBezTo>
                  <a:cubicBezTo>
                    <a:pt x="12309" y="8203"/>
                    <a:pt x="11931" y="8466"/>
                    <a:pt x="11511" y="8484"/>
                  </a:cubicBezTo>
                  <a:cubicBezTo>
                    <a:pt x="11270" y="8465"/>
                    <a:pt x="11041" y="8223"/>
                    <a:pt x="11036" y="7981"/>
                  </a:cubicBezTo>
                  <a:cubicBezTo>
                    <a:pt x="11621" y="7474"/>
                    <a:pt x="12070" y="6808"/>
                    <a:pt x="12370" y="6096"/>
                  </a:cubicBezTo>
                  <a:close/>
                  <a:moveTo>
                    <a:pt x="5871" y="7882"/>
                  </a:moveTo>
                  <a:cubicBezTo>
                    <a:pt x="5982" y="8002"/>
                    <a:pt x="6099" y="8115"/>
                    <a:pt x="6225" y="8219"/>
                  </a:cubicBezTo>
                  <a:cubicBezTo>
                    <a:pt x="6224" y="8221"/>
                    <a:pt x="6224" y="8223"/>
                    <a:pt x="6223" y="8226"/>
                  </a:cubicBezTo>
                  <a:cubicBezTo>
                    <a:pt x="5767" y="8472"/>
                    <a:pt x="5274" y="8644"/>
                    <a:pt x="4759" y="8728"/>
                  </a:cubicBezTo>
                  <a:cubicBezTo>
                    <a:pt x="4816" y="8697"/>
                    <a:pt x="4873" y="8666"/>
                    <a:pt x="4930" y="8632"/>
                  </a:cubicBezTo>
                  <a:cubicBezTo>
                    <a:pt x="5275" y="8427"/>
                    <a:pt x="5588" y="8168"/>
                    <a:pt x="5871" y="7882"/>
                  </a:cubicBezTo>
                  <a:close/>
                  <a:moveTo>
                    <a:pt x="2755" y="5892"/>
                  </a:moveTo>
                  <a:cubicBezTo>
                    <a:pt x="2820" y="5907"/>
                    <a:pt x="2886" y="5921"/>
                    <a:pt x="2951" y="5933"/>
                  </a:cubicBezTo>
                  <a:cubicBezTo>
                    <a:pt x="2969" y="5936"/>
                    <a:pt x="2987" y="5939"/>
                    <a:pt x="3006" y="5943"/>
                  </a:cubicBezTo>
                  <a:cubicBezTo>
                    <a:pt x="2881" y="6881"/>
                    <a:pt x="2926" y="7933"/>
                    <a:pt x="3494" y="8729"/>
                  </a:cubicBezTo>
                  <a:cubicBezTo>
                    <a:pt x="2991" y="8638"/>
                    <a:pt x="2495" y="8435"/>
                    <a:pt x="2076" y="8134"/>
                  </a:cubicBezTo>
                  <a:cubicBezTo>
                    <a:pt x="2043" y="7345"/>
                    <a:pt x="2309" y="6544"/>
                    <a:pt x="2755" y="5892"/>
                  </a:cubicBezTo>
                  <a:close/>
                  <a:moveTo>
                    <a:pt x="7120" y="7782"/>
                  </a:moveTo>
                  <a:cubicBezTo>
                    <a:pt x="7140" y="7846"/>
                    <a:pt x="7162" y="7908"/>
                    <a:pt x="7186" y="7969"/>
                  </a:cubicBezTo>
                  <a:cubicBezTo>
                    <a:pt x="7292" y="8241"/>
                    <a:pt x="7437" y="8498"/>
                    <a:pt x="7613" y="8731"/>
                  </a:cubicBezTo>
                  <a:cubicBezTo>
                    <a:pt x="7256" y="8652"/>
                    <a:pt x="6911" y="8513"/>
                    <a:pt x="6604" y="8312"/>
                  </a:cubicBezTo>
                  <a:cubicBezTo>
                    <a:pt x="6607" y="8283"/>
                    <a:pt x="6610" y="8255"/>
                    <a:pt x="6611" y="8226"/>
                  </a:cubicBezTo>
                  <a:cubicBezTo>
                    <a:pt x="6611" y="8208"/>
                    <a:pt x="6612" y="8191"/>
                    <a:pt x="6611" y="8173"/>
                  </a:cubicBezTo>
                  <a:cubicBezTo>
                    <a:pt x="6635" y="8155"/>
                    <a:pt x="6659" y="8139"/>
                    <a:pt x="6684" y="8123"/>
                  </a:cubicBezTo>
                  <a:cubicBezTo>
                    <a:pt x="6834" y="8017"/>
                    <a:pt x="6980" y="7903"/>
                    <a:pt x="7120" y="7782"/>
                  </a:cubicBezTo>
                  <a:close/>
                  <a:moveTo>
                    <a:pt x="9635" y="2414"/>
                  </a:moveTo>
                  <a:cubicBezTo>
                    <a:pt x="10007" y="2683"/>
                    <a:pt x="10290" y="3056"/>
                    <a:pt x="10424" y="3500"/>
                  </a:cubicBezTo>
                  <a:cubicBezTo>
                    <a:pt x="9603" y="4541"/>
                    <a:pt x="9302" y="5952"/>
                    <a:pt x="9539" y="7246"/>
                  </a:cubicBezTo>
                  <a:cubicBezTo>
                    <a:pt x="9075" y="7863"/>
                    <a:pt x="8491" y="8373"/>
                    <a:pt x="7821" y="8760"/>
                  </a:cubicBezTo>
                  <a:cubicBezTo>
                    <a:pt x="7553" y="8446"/>
                    <a:pt x="7350" y="8080"/>
                    <a:pt x="7237" y="7679"/>
                  </a:cubicBezTo>
                  <a:cubicBezTo>
                    <a:pt x="7984" y="6992"/>
                    <a:pt x="8515" y="6109"/>
                    <a:pt x="8898" y="5176"/>
                  </a:cubicBezTo>
                  <a:cubicBezTo>
                    <a:pt x="9062" y="4796"/>
                    <a:pt x="9193" y="4401"/>
                    <a:pt x="9246" y="3990"/>
                  </a:cubicBezTo>
                  <a:cubicBezTo>
                    <a:pt x="9414" y="3541"/>
                    <a:pt x="9448" y="3050"/>
                    <a:pt x="9370" y="2579"/>
                  </a:cubicBezTo>
                  <a:cubicBezTo>
                    <a:pt x="9456" y="2521"/>
                    <a:pt x="9545" y="2466"/>
                    <a:pt x="9635" y="2414"/>
                  </a:cubicBezTo>
                  <a:close/>
                  <a:moveTo>
                    <a:pt x="3142" y="5962"/>
                  </a:moveTo>
                  <a:cubicBezTo>
                    <a:pt x="3162" y="5965"/>
                    <a:pt x="3180" y="5967"/>
                    <a:pt x="3198" y="5969"/>
                  </a:cubicBezTo>
                  <a:cubicBezTo>
                    <a:pt x="3365" y="6726"/>
                    <a:pt x="3915" y="7219"/>
                    <a:pt x="4584" y="7219"/>
                  </a:cubicBezTo>
                  <a:cubicBezTo>
                    <a:pt x="4808" y="7219"/>
                    <a:pt x="5045" y="7163"/>
                    <a:pt x="5286" y="7044"/>
                  </a:cubicBezTo>
                  <a:cubicBezTo>
                    <a:pt x="5343" y="7148"/>
                    <a:pt x="5404" y="7251"/>
                    <a:pt x="5468" y="7351"/>
                  </a:cubicBezTo>
                  <a:cubicBezTo>
                    <a:pt x="5558" y="7495"/>
                    <a:pt x="5658" y="7633"/>
                    <a:pt x="5768" y="7764"/>
                  </a:cubicBezTo>
                  <a:cubicBezTo>
                    <a:pt x="5468" y="8070"/>
                    <a:pt x="5137" y="8362"/>
                    <a:pt x="4759" y="8577"/>
                  </a:cubicBezTo>
                  <a:cubicBezTo>
                    <a:pt x="4625" y="8648"/>
                    <a:pt x="4479" y="8714"/>
                    <a:pt x="4331" y="8773"/>
                  </a:cubicBezTo>
                  <a:cubicBezTo>
                    <a:pt x="4253" y="8778"/>
                    <a:pt x="4176" y="8780"/>
                    <a:pt x="4098" y="8780"/>
                  </a:cubicBezTo>
                  <a:cubicBezTo>
                    <a:pt x="4036" y="8780"/>
                    <a:pt x="3974" y="8778"/>
                    <a:pt x="3912" y="8775"/>
                  </a:cubicBezTo>
                  <a:lnTo>
                    <a:pt x="3912" y="8775"/>
                  </a:lnTo>
                  <a:lnTo>
                    <a:pt x="3921" y="8776"/>
                  </a:lnTo>
                  <a:cubicBezTo>
                    <a:pt x="3853" y="8773"/>
                    <a:pt x="3786" y="8767"/>
                    <a:pt x="3718" y="8760"/>
                  </a:cubicBezTo>
                  <a:cubicBezTo>
                    <a:pt x="3098" y="7985"/>
                    <a:pt x="3024" y="6914"/>
                    <a:pt x="3142" y="5962"/>
                  </a:cubicBezTo>
                  <a:close/>
                  <a:moveTo>
                    <a:pt x="9579" y="7432"/>
                  </a:moveTo>
                  <a:cubicBezTo>
                    <a:pt x="9642" y="7698"/>
                    <a:pt x="9735" y="7955"/>
                    <a:pt x="9872" y="8194"/>
                  </a:cubicBezTo>
                  <a:cubicBezTo>
                    <a:pt x="9914" y="8266"/>
                    <a:pt x="9959" y="8338"/>
                    <a:pt x="10006" y="8406"/>
                  </a:cubicBezTo>
                  <a:cubicBezTo>
                    <a:pt x="9452" y="8632"/>
                    <a:pt x="8863" y="8799"/>
                    <a:pt x="8261" y="8799"/>
                  </a:cubicBezTo>
                  <a:cubicBezTo>
                    <a:pt x="8199" y="8799"/>
                    <a:pt x="8137" y="8797"/>
                    <a:pt x="8075" y="8794"/>
                  </a:cubicBezTo>
                  <a:cubicBezTo>
                    <a:pt x="8280" y="8668"/>
                    <a:pt x="8476" y="8529"/>
                    <a:pt x="8661" y="8376"/>
                  </a:cubicBezTo>
                  <a:cubicBezTo>
                    <a:pt x="8999" y="8095"/>
                    <a:pt x="9310" y="7780"/>
                    <a:pt x="9579" y="7432"/>
                  </a:cubicBezTo>
                  <a:close/>
                  <a:moveTo>
                    <a:pt x="14259" y="7445"/>
                  </a:moveTo>
                  <a:cubicBezTo>
                    <a:pt x="14365" y="7873"/>
                    <a:pt x="14585" y="8312"/>
                    <a:pt x="14976" y="8543"/>
                  </a:cubicBezTo>
                  <a:cubicBezTo>
                    <a:pt x="14710" y="8717"/>
                    <a:pt x="14386" y="8810"/>
                    <a:pt x="14066" y="8810"/>
                  </a:cubicBezTo>
                  <a:cubicBezTo>
                    <a:pt x="14047" y="8810"/>
                    <a:pt x="14028" y="8809"/>
                    <a:pt x="14010" y="8809"/>
                  </a:cubicBezTo>
                  <a:cubicBezTo>
                    <a:pt x="13758" y="8795"/>
                    <a:pt x="13512" y="8711"/>
                    <a:pt x="13301" y="8574"/>
                  </a:cubicBezTo>
                  <a:cubicBezTo>
                    <a:pt x="13672" y="8248"/>
                    <a:pt x="13988" y="7858"/>
                    <a:pt x="14259" y="7445"/>
                  </a:cubicBezTo>
                  <a:close/>
                  <a:moveTo>
                    <a:pt x="3859" y="8914"/>
                  </a:moveTo>
                  <a:lnTo>
                    <a:pt x="3859" y="8914"/>
                  </a:lnTo>
                  <a:cubicBezTo>
                    <a:pt x="3876" y="8915"/>
                    <a:pt x="3894" y="8916"/>
                    <a:pt x="3911" y="8917"/>
                  </a:cubicBezTo>
                  <a:cubicBezTo>
                    <a:pt x="3898" y="8921"/>
                    <a:pt x="3886" y="8924"/>
                    <a:pt x="3873" y="8928"/>
                  </a:cubicBezTo>
                  <a:cubicBezTo>
                    <a:pt x="3868" y="8923"/>
                    <a:pt x="3864" y="8919"/>
                    <a:pt x="3859" y="8914"/>
                  </a:cubicBezTo>
                  <a:close/>
                  <a:moveTo>
                    <a:pt x="439" y="4583"/>
                  </a:moveTo>
                  <a:cubicBezTo>
                    <a:pt x="292" y="5945"/>
                    <a:pt x="809" y="7402"/>
                    <a:pt x="1936" y="8224"/>
                  </a:cubicBezTo>
                  <a:cubicBezTo>
                    <a:pt x="1954" y="8482"/>
                    <a:pt x="1996" y="8738"/>
                    <a:pt x="2071" y="8985"/>
                  </a:cubicBezTo>
                  <a:cubicBezTo>
                    <a:pt x="315" y="8393"/>
                    <a:pt x="104" y="6154"/>
                    <a:pt x="439" y="4583"/>
                  </a:cubicBezTo>
                  <a:close/>
                  <a:moveTo>
                    <a:pt x="12758" y="8221"/>
                  </a:moveTo>
                  <a:cubicBezTo>
                    <a:pt x="12801" y="8287"/>
                    <a:pt x="12847" y="8349"/>
                    <a:pt x="12896" y="8409"/>
                  </a:cubicBezTo>
                  <a:cubicBezTo>
                    <a:pt x="12947" y="8469"/>
                    <a:pt x="13000" y="8527"/>
                    <a:pt x="13058" y="8580"/>
                  </a:cubicBezTo>
                  <a:cubicBezTo>
                    <a:pt x="12729" y="8827"/>
                    <a:pt x="12344" y="9033"/>
                    <a:pt x="11931" y="9095"/>
                  </a:cubicBezTo>
                  <a:cubicBezTo>
                    <a:pt x="12116" y="8953"/>
                    <a:pt x="12291" y="8797"/>
                    <a:pt x="12445" y="8623"/>
                  </a:cubicBezTo>
                  <a:cubicBezTo>
                    <a:pt x="12558" y="8496"/>
                    <a:pt x="12662" y="8362"/>
                    <a:pt x="12758" y="8221"/>
                  </a:cubicBezTo>
                  <a:close/>
                  <a:moveTo>
                    <a:pt x="2091" y="8332"/>
                  </a:moveTo>
                  <a:lnTo>
                    <a:pt x="2091" y="8332"/>
                  </a:lnTo>
                  <a:cubicBezTo>
                    <a:pt x="2189" y="8398"/>
                    <a:pt x="2292" y="8458"/>
                    <a:pt x="2397" y="8512"/>
                  </a:cubicBezTo>
                  <a:cubicBezTo>
                    <a:pt x="2782" y="8709"/>
                    <a:pt x="3200" y="8843"/>
                    <a:pt x="3628" y="8894"/>
                  </a:cubicBezTo>
                  <a:cubicBezTo>
                    <a:pt x="3632" y="8898"/>
                    <a:pt x="3635" y="8901"/>
                    <a:pt x="3637" y="8905"/>
                  </a:cubicBezTo>
                  <a:cubicBezTo>
                    <a:pt x="3658" y="8928"/>
                    <a:pt x="3680" y="8951"/>
                    <a:pt x="3702" y="8973"/>
                  </a:cubicBezTo>
                  <a:cubicBezTo>
                    <a:pt x="3415" y="9041"/>
                    <a:pt x="3131" y="9105"/>
                    <a:pt x="2837" y="9105"/>
                  </a:cubicBezTo>
                  <a:cubicBezTo>
                    <a:pt x="2797" y="9105"/>
                    <a:pt x="2757" y="9103"/>
                    <a:pt x="2717" y="9101"/>
                  </a:cubicBezTo>
                  <a:lnTo>
                    <a:pt x="2720" y="9101"/>
                  </a:lnTo>
                  <a:cubicBezTo>
                    <a:pt x="2592" y="9094"/>
                    <a:pt x="2466" y="9079"/>
                    <a:pt x="2340" y="9056"/>
                  </a:cubicBezTo>
                  <a:cubicBezTo>
                    <a:pt x="2306" y="9049"/>
                    <a:pt x="2270" y="9041"/>
                    <a:pt x="2235" y="9033"/>
                  </a:cubicBezTo>
                  <a:cubicBezTo>
                    <a:pt x="2160" y="8802"/>
                    <a:pt x="2115" y="8578"/>
                    <a:pt x="2091" y="8332"/>
                  </a:cubicBezTo>
                  <a:close/>
                  <a:moveTo>
                    <a:pt x="12661" y="8056"/>
                  </a:moveTo>
                  <a:cubicBezTo>
                    <a:pt x="12665" y="8064"/>
                    <a:pt x="12670" y="8073"/>
                    <a:pt x="12675" y="8081"/>
                  </a:cubicBezTo>
                  <a:cubicBezTo>
                    <a:pt x="12406" y="8491"/>
                    <a:pt x="12059" y="8846"/>
                    <a:pt x="11654" y="9123"/>
                  </a:cubicBezTo>
                  <a:cubicBezTo>
                    <a:pt x="11630" y="9123"/>
                    <a:pt x="11605" y="9124"/>
                    <a:pt x="11581" y="9124"/>
                  </a:cubicBezTo>
                  <a:cubicBezTo>
                    <a:pt x="11557" y="9124"/>
                    <a:pt x="11533" y="9123"/>
                    <a:pt x="11508" y="9123"/>
                  </a:cubicBezTo>
                  <a:cubicBezTo>
                    <a:pt x="11016" y="9096"/>
                    <a:pt x="10542" y="8849"/>
                    <a:pt x="10233" y="8465"/>
                  </a:cubicBezTo>
                  <a:cubicBezTo>
                    <a:pt x="10461" y="8362"/>
                    <a:pt x="10685" y="8245"/>
                    <a:pt x="10887" y="8096"/>
                  </a:cubicBezTo>
                  <a:cubicBezTo>
                    <a:pt x="10921" y="8278"/>
                    <a:pt x="11053" y="8422"/>
                    <a:pt x="11202" y="8520"/>
                  </a:cubicBezTo>
                  <a:cubicBezTo>
                    <a:pt x="11301" y="8590"/>
                    <a:pt x="11414" y="8620"/>
                    <a:pt x="11535" y="8620"/>
                  </a:cubicBezTo>
                  <a:cubicBezTo>
                    <a:pt x="11938" y="8620"/>
                    <a:pt x="12417" y="8292"/>
                    <a:pt x="12661" y="8056"/>
                  </a:cubicBezTo>
                  <a:close/>
                  <a:moveTo>
                    <a:pt x="6589" y="8480"/>
                  </a:moveTo>
                  <a:cubicBezTo>
                    <a:pt x="6730" y="8566"/>
                    <a:pt x="6879" y="8643"/>
                    <a:pt x="7032" y="8706"/>
                  </a:cubicBezTo>
                  <a:cubicBezTo>
                    <a:pt x="7214" y="8781"/>
                    <a:pt x="7403" y="8842"/>
                    <a:pt x="7596" y="8885"/>
                  </a:cubicBezTo>
                  <a:cubicBezTo>
                    <a:pt x="7403" y="8985"/>
                    <a:pt x="7206" y="9076"/>
                    <a:pt x="7002" y="9154"/>
                  </a:cubicBezTo>
                  <a:cubicBezTo>
                    <a:pt x="7005" y="9153"/>
                    <a:pt x="7008" y="9152"/>
                    <a:pt x="7010" y="9151"/>
                  </a:cubicBezTo>
                  <a:lnTo>
                    <a:pt x="7010" y="9151"/>
                  </a:lnTo>
                  <a:cubicBezTo>
                    <a:pt x="6820" y="9223"/>
                    <a:pt x="6627" y="9288"/>
                    <a:pt x="6430" y="9340"/>
                  </a:cubicBezTo>
                  <a:cubicBezTo>
                    <a:pt x="6468" y="9226"/>
                    <a:pt x="6499" y="9111"/>
                    <a:pt x="6521" y="8992"/>
                  </a:cubicBezTo>
                  <a:cubicBezTo>
                    <a:pt x="6544" y="8868"/>
                    <a:pt x="6565" y="8742"/>
                    <a:pt x="6577" y="8616"/>
                  </a:cubicBezTo>
                  <a:cubicBezTo>
                    <a:pt x="6582" y="8570"/>
                    <a:pt x="6585" y="8525"/>
                    <a:pt x="6589" y="8480"/>
                  </a:cubicBezTo>
                  <a:close/>
                  <a:moveTo>
                    <a:pt x="6365" y="8328"/>
                  </a:moveTo>
                  <a:cubicBezTo>
                    <a:pt x="6382" y="8341"/>
                    <a:pt x="6401" y="8354"/>
                    <a:pt x="6419" y="8367"/>
                  </a:cubicBezTo>
                  <a:cubicBezTo>
                    <a:pt x="6421" y="8369"/>
                    <a:pt x="6425" y="8371"/>
                    <a:pt x="6428" y="8373"/>
                  </a:cubicBezTo>
                  <a:cubicBezTo>
                    <a:pt x="6403" y="8718"/>
                    <a:pt x="6356" y="9063"/>
                    <a:pt x="6233" y="9386"/>
                  </a:cubicBezTo>
                  <a:cubicBezTo>
                    <a:pt x="5953" y="9446"/>
                    <a:pt x="5666" y="9475"/>
                    <a:pt x="5379" y="9475"/>
                  </a:cubicBezTo>
                  <a:cubicBezTo>
                    <a:pt x="5326" y="9475"/>
                    <a:pt x="5272" y="9474"/>
                    <a:pt x="5219" y="9472"/>
                  </a:cubicBezTo>
                  <a:cubicBezTo>
                    <a:pt x="4779" y="9458"/>
                    <a:pt x="4344" y="9309"/>
                    <a:pt x="3998" y="9035"/>
                  </a:cubicBezTo>
                  <a:cubicBezTo>
                    <a:pt x="4112" y="9001"/>
                    <a:pt x="4224" y="8960"/>
                    <a:pt x="4336" y="8916"/>
                  </a:cubicBezTo>
                  <a:cubicBezTo>
                    <a:pt x="4673" y="8902"/>
                    <a:pt x="5010" y="8853"/>
                    <a:pt x="5336" y="8763"/>
                  </a:cubicBezTo>
                  <a:cubicBezTo>
                    <a:pt x="5629" y="8682"/>
                    <a:pt x="5916" y="8573"/>
                    <a:pt x="6184" y="8430"/>
                  </a:cubicBezTo>
                  <a:lnTo>
                    <a:pt x="6184" y="8430"/>
                  </a:lnTo>
                  <a:cubicBezTo>
                    <a:pt x="6178" y="8514"/>
                    <a:pt x="6084" y="8847"/>
                    <a:pt x="6216" y="8847"/>
                  </a:cubicBezTo>
                  <a:cubicBezTo>
                    <a:pt x="6216" y="8847"/>
                    <a:pt x="6217" y="8847"/>
                    <a:pt x="6217" y="8847"/>
                  </a:cubicBezTo>
                  <a:cubicBezTo>
                    <a:pt x="6255" y="8846"/>
                    <a:pt x="6285" y="8810"/>
                    <a:pt x="6284" y="8773"/>
                  </a:cubicBezTo>
                  <a:cubicBezTo>
                    <a:pt x="6282" y="8628"/>
                    <a:pt x="6314" y="8484"/>
                    <a:pt x="6339" y="8343"/>
                  </a:cubicBezTo>
                  <a:cubicBezTo>
                    <a:pt x="6348" y="8338"/>
                    <a:pt x="6357" y="8333"/>
                    <a:pt x="6365" y="8328"/>
                  </a:cubicBezTo>
                  <a:close/>
                  <a:moveTo>
                    <a:pt x="10094" y="8525"/>
                  </a:moveTo>
                  <a:cubicBezTo>
                    <a:pt x="10411" y="8937"/>
                    <a:pt x="10903" y="9213"/>
                    <a:pt x="11422" y="9268"/>
                  </a:cubicBezTo>
                  <a:cubicBezTo>
                    <a:pt x="10952" y="9536"/>
                    <a:pt x="10422" y="9686"/>
                    <a:pt x="9879" y="9686"/>
                  </a:cubicBezTo>
                  <a:cubicBezTo>
                    <a:pt x="9818" y="9686"/>
                    <a:pt x="9757" y="9685"/>
                    <a:pt x="9695" y="9681"/>
                  </a:cubicBezTo>
                  <a:lnTo>
                    <a:pt x="9695" y="9681"/>
                  </a:lnTo>
                  <a:lnTo>
                    <a:pt x="9706" y="9682"/>
                  </a:lnTo>
                  <a:cubicBezTo>
                    <a:pt x="9068" y="9651"/>
                    <a:pt x="8449" y="9387"/>
                    <a:pt x="7989" y="8940"/>
                  </a:cubicBezTo>
                  <a:lnTo>
                    <a:pt x="7989" y="8940"/>
                  </a:lnTo>
                  <a:cubicBezTo>
                    <a:pt x="8064" y="8946"/>
                    <a:pt x="8139" y="8948"/>
                    <a:pt x="8215" y="8948"/>
                  </a:cubicBezTo>
                  <a:cubicBezTo>
                    <a:pt x="8862" y="8948"/>
                    <a:pt x="9497" y="8768"/>
                    <a:pt x="10094" y="8525"/>
                  </a:cubicBezTo>
                  <a:close/>
                  <a:moveTo>
                    <a:pt x="3822" y="9087"/>
                  </a:moveTo>
                  <a:cubicBezTo>
                    <a:pt x="4285" y="9470"/>
                    <a:pt x="4878" y="9628"/>
                    <a:pt x="5471" y="9628"/>
                  </a:cubicBezTo>
                  <a:cubicBezTo>
                    <a:pt x="5705" y="9628"/>
                    <a:pt x="5939" y="9604"/>
                    <a:pt x="6165" y="9558"/>
                  </a:cubicBezTo>
                  <a:lnTo>
                    <a:pt x="6165" y="9558"/>
                  </a:lnTo>
                  <a:cubicBezTo>
                    <a:pt x="5868" y="10263"/>
                    <a:pt x="5171" y="10807"/>
                    <a:pt x="4391" y="10807"/>
                  </a:cubicBezTo>
                  <a:cubicBezTo>
                    <a:pt x="4361" y="10807"/>
                    <a:pt x="4330" y="10806"/>
                    <a:pt x="4299" y="10804"/>
                  </a:cubicBezTo>
                  <a:cubicBezTo>
                    <a:pt x="3389" y="10751"/>
                    <a:pt x="2671" y="10003"/>
                    <a:pt x="2305" y="9213"/>
                  </a:cubicBezTo>
                  <a:lnTo>
                    <a:pt x="2305" y="9213"/>
                  </a:lnTo>
                  <a:cubicBezTo>
                    <a:pt x="2458" y="9246"/>
                    <a:pt x="2612" y="9261"/>
                    <a:pt x="2766" y="9261"/>
                  </a:cubicBezTo>
                  <a:cubicBezTo>
                    <a:pt x="3122" y="9261"/>
                    <a:pt x="3478" y="9184"/>
                    <a:pt x="3822" y="9087"/>
                  </a:cubicBezTo>
                  <a:close/>
                  <a:moveTo>
                    <a:pt x="6205" y="1"/>
                  </a:moveTo>
                  <a:cubicBezTo>
                    <a:pt x="6166" y="1"/>
                    <a:pt x="6127" y="2"/>
                    <a:pt x="6088" y="4"/>
                  </a:cubicBezTo>
                  <a:cubicBezTo>
                    <a:pt x="5784" y="34"/>
                    <a:pt x="5485" y="117"/>
                    <a:pt x="5204" y="238"/>
                  </a:cubicBezTo>
                  <a:cubicBezTo>
                    <a:pt x="4956" y="248"/>
                    <a:pt x="4708" y="263"/>
                    <a:pt x="4461" y="298"/>
                  </a:cubicBezTo>
                  <a:cubicBezTo>
                    <a:pt x="4072" y="351"/>
                    <a:pt x="3687" y="447"/>
                    <a:pt x="3326" y="601"/>
                  </a:cubicBezTo>
                  <a:cubicBezTo>
                    <a:pt x="2989" y="627"/>
                    <a:pt x="2653" y="706"/>
                    <a:pt x="2345" y="845"/>
                  </a:cubicBezTo>
                  <a:cubicBezTo>
                    <a:pt x="1712" y="1124"/>
                    <a:pt x="1206" y="1655"/>
                    <a:pt x="927" y="2285"/>
                  </a:cubicBezTo>
                  <a:cubicBezTo>
                    <a:pt x="827" y="2507"/>
                    <a:pt x="755" y="2742"/>
                    <a:pt x="710" y="2982"/>
                  </a:cubicBezTo>
                  <a:cubicBezTo>
                    <a:pt x="668" y="3195"/>
                    <a:pt x="670" y="3415"/>
                    <a:pt x="597" y="3623"/>
                  </a:cubicBezTo>
                  <a:cubicBezTo>
                    <a:pt x="404" y="4044"/>
                    <a:pt x="277" y="4497"/>
                    <a:pt x="211" y="4955"/>
                  </a:cubicBezTo>
                  <a:cubicBezTo>
                    <a:pt x="1" y="6529"/>
                    <a:pt x="382" y="8685"/>
                    <a:pt x="2136" y="9175"/>
                  </a:cubicBezTo>
                  <a:cubicBezTo>
                    <a:pt x="2433" y="9895"/>
                    <a:pt x="2998" y="10557"/>
                    <a:pt x="3737" y="10844"/>
                  </a:cubicBezTo>
                  <a:lnTo>
                    <a:pt x="3735" y="10844"/>
                  </a:lnTo>
                  <a:cubicBezTo>
                    <a:pt x="3939" y="10919"/>
                    <a:pt x="4147" y="10954"/>
                    <a:pt x="4353" y="10954"/>
                  </a:cubicBezTo>
                  <a:cubicBezTo>
                    <a:pt x="5221" y="10954"/>
                    <a:pt x="6051" y="10335"/>
                    <a:pt x="6365" y="9514"/>
                  </a:cubicBezTo>
                  <a:cubicBezTo>
                    <a:pt x="6863" y="9389"/>
                    <a:pt x="7344" y="9196"/>
                    <a:pt x="7798" y="8953"/>
                  </a:cubicBezTo>
                  <a:cubicBezTo>
                    <a:pt x="8349" y="9570"/>
                    <a:pt x="9071" y="9846"/>
                    <a:pt x="9812" y="9846"/>
                  </a:cubicBezTo>
                  <a:cubicBezTo>
                    <a:pt x="10449" y="9846"/>
                    <a:pt x="11101" y="9643"/>
                    <a:pt x="11671" y="9276"/>
                  </a:cubicBezTo>
                  <a:cubicBezTo>
                    <a:pt x="12230" y="9273"/>
                    <a:pt x="12746" y="9014"/>
                    <a:pt x="13177" y="8675"/>
                  </a:cubicBezTo>
                  <a:cubicBezTo>
                    <a:pt x="13442" y="8875"/>
                    <a:pt x="13757" y="8965"/>
                    <a:pt x="14075" y="8965"/>
                  </a:cubicBezTo>
                  <a:cubicBezTo>
                    <a:pt x="14457" y="8965"/>
                    <a:pt x="14843" y="8835"/>
                    <a:pt x="15154" y="8610"/>
                  </a:cubicBezTo>
                  <a:cubicBezTo>
                    <a:pt x="15213" y="8624"/>
                    <a:pt x="15270" y="8630"/>
                    <a:pt x="15325" y="8630"/>
                  </a:cubicBezTo>
                  <a:cubicBezTo>
                    <a:pt x="15804" y="8630"/>
                    <a:pt x="16161" y="8147"/>
                    <a:pt x="16350" y="7739"/>
                  </a:cubicBezTo>
                  <a:cubicBezTo>
                    <a:pt x="16610" y="7218"/>
                    <a:pt x="16646" y="6630"/>
                    <a:pt x="16711" y="6063"/>
                  </a:cubicBezTo>
                  <a:cubicBezTo>
                    <a:pt x="16854" y="5466"/>
                    <a:pt x="17064" y="4277"/>
                    <a:pt x="16510" y="3851"/>
                  </a:cubicBezTo>
                  <a:cubicBezTo>
                    <a:pt x="16372" y="3735"/>
                    <a:pt x="16199" y="3669"/>
                    <a:pt x="16023" y="3669"/>
                  </a:cubicBezTo>
                  <a:cubicBezTo>
                    <a:pt x="15943" y="3669"/>
                    <a:pt x="15862" y="3683"/>
                    <a:pt x="15784" y="3712"/>
                  </a:cubicBezTo>
                  <a:cubicBezTo>
                    <a:pt x="15651" y="3641"/>
                    <a:pt x="15502" y="3597"/>
                    <a:pt x="15354" y="3571"/>
                  </a:cubicBezTo>
                  <a:cubicBezTo>
                    <a:pt x="15343" y="3568"/>
                    <a:pt x="15333" y="3567"/>
                    <a:pt x="15323" y="3565"/>
                  </a:cubicBezTo>
                  <a:cubicBezTo>
                    <a:pt x="15198" y="3099"/>
                    <a:pt x="14991" y="2796"/>
                    <a:pt x="14510" y="2796"/>
                  </a:cubicBezTo>
                  <a:cubicBezTo>
                    <a:pt x="14474" y="2796"/>
                    <a:pt x="14435" y="2798"/>
                    <a:pt x="14395" y="2802"/>
                  </a:cubicBezTo>
                  <a:cubicBezTo>
                    <a:pt x="13986" y="2857"/>
                    <a:pt x="13676" y="3182"/>
                    <a:pt x="13407" y="3469"/>
                  </a:cubicBezTo>
                  <a:cubicBezTo>
                    <a:pt x="13005" y="2554"/>
                    <a:pt x="12201" y="1827"/>
                    <a:pt x="11254" y="1511"/>
                  </a:cubicBezTo>
                  <a:cubicBezTo>
                    <a:pt x="10888" y="1393"/>
                    <a:pt x="10502" y="1337"/>
                    <a:pt x="10115" y="1337"/>
                  </a:cubicBezTo>
                  <a:cubicBezTo>
                    <a:pt x="9734" y="1337"/>
                    <a:pt x="9352" y="1391"/>
                    <a:pt x="8986" y="1492"/>
                  </a:cubicBezTo>
                  <a:cubicBezTo>
                    <a:pt x="8707" y="888"/>
                    <a:pt x="8112" y="526"/>
                    <a:pt x="7512" y="293"/>
                  </a:cubicBezTo>
                  <a:cubicBezTo>
                    <a:pt x="7098" y="126"/>
                    <a:pt x="6654" y="1"/>
                    <a:pt x="6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2993400" y="2936250"/>
              <a:ext cx="48700" cy="40150"/>
            </a:xfrm>
            <a:custGeom>
              <a:avLst/>
              <a:gdLst/>
              <a:ahLst/>
              <a:cxnLst/>
              <a:rect l="l" t="t" r="r" b="b"/>
              <a:pathLst>
                <a:path w="1948" h="1606" extrusionOk="0">
                  <a:moveTo>
                    <a:pt x="1084" y="0"/>
                  </a:moveTo>
                  <a:lnTo>
                    <a:pt x="1084" y="0"/>
                  </a:lnTo>
                  <a:cubicBezTo>
                    <a:pt x="1077" y="26"/>
                    <a:pt x="1058" y="48"/>
                    <a:pt x="1032" y="56"/>
                  </a:cubicBezTo>
                  <a:cubicBezTo>
                    <a:pt x="1025" y="58"/>
                    <a:pt x="1019" y="59"/>
                    <a:pt x="1014" y="59"/>
                  </a:cubicBezTo>
                  <a:cubicBezTo>
                    <a:pt x="980" y="59"/>
                    <a:pt x="955" y="29"/>
                    <a:pt x="921" y="26"/>
                  </a:cubicBezTo>
                  <a:cubicBezTo>
                    <a:pt x="888" y="22"/>
                    <a:pt x="856" y="20"/>
                    <a:pt x="825" y="20"/>
                  </a:cubicBezTo>
                  <a:cubicBezTo>
                    <a:pt x="305" y="20"/>
                    <a:pt x="1" y="558"/>
                    <a:pt x="158" y="1042"/>
                  </a:cubicBezTo>
                  <a:cubicBezTo>
                    <a:pt x="275" y="1377"/>
                    <a:pt x="643" y="1606"/>
                    <a:pt x="995" y="1606"/>
                  </a:cubicBezTo>
                  <a:cubicBezTo>
                    <a:pt x="1004" y="1606"/>
                    <a:pt x="1013" y="1606"/>
                    <a:pt x="1021" y="1605"/>
                  </a:cubicBezTo>
                  <a:cubicBezTo>
                    <a:pt x="1788" y="1537"/>
                    <a:pt x="1947" y="33"/>
                    <a:pt x="108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28"/>
          <p:cNvGrpSpPr/>
          <p:nvPr/>
        </p:nvGrpSpPr>
        <p:grpSpPr>
          <a:xfrm>
            <a:off x="1401813" y="355689"/>
            <a:ext cx="600271" cy="367621"/>
            <a:chOff x="3866217" y="3089711"/>
            <a:chExt cx="1001119" cy="613008"/>
          </a:xfrm>
        </p:grpSpPr>
        <p:sp>
          <p:nvSpPr>
            <p:cNvPr id="741" name="Google Shape;741;p28"/>
            <p:cNvSpPr/>
            <p:nvPr/>
          </p:nvSpPr>
          <p:spPr>
            <a:xfrm>
              <a:off x="4255031" y="3439722"/>
              <a:ext cx="202554" cy="262998"/>
            </a:xfrm>
            <a:custGeom>
              <a:avLst/>
              <a:gdLst/>
              <a:ahLst/>
              <a:cxnLst/>
              <a:rect l="l" t="t" r="r" b="b"/>
              <a:pathLst>
                <a:path w="3703" h="4808" extrusionOk="0">
                  <a:moveTo>
                    <a:pt x="799" y="0"/>
                  </a:moveTo>
                  <a:cubicBezTo>
                    <a:pt x="594" y="498"/>
                    <a:pt x="383" y="993"/>
                    <a:pt x="173" y="1489"/>
                  </a:cubicBezTo>
                  <a:cubicBezTo>
                    <a:pt x="116" y="1642"/>
                    <a:pt x="23" y="1790"/>
                    <a:pt x="1" y="1954"/>
                  </a:cubicBezTo>
                  <a:cubicBezTo>
                    <a:pt x="31" y="1994"/>
                    <a:pt x="92" y="1999"/>
                    <a:pt x="138" y="2014"/>
                  </a:cubicBezTo>
                  <a:cubicBezTo>
                    <a:pt x="420" y="2065"/>
                    <a:pt x="704" y="2070"/>
                    <a:pt x="989" y="2087"/>
                  </a:cubicBezTo>
                  <a:cubicBezTo>
                    <a:pt x="1140" y="2094"/>
                    <a:pt x="1292" y="2097"/>
                    <a:pt x="1443" y="2098"/>
                  </a:cubicBezTo>
                  <a:cubicBezTo>
                    <a:pt x="1498" y="2098"/>
                    <a:pt x="1557" y="2117"/>
                    <a:pt x="1592" y="2163"/>
                  </a:cubicBezTo>
                  <a:cubicBezTo>
                    <a:pt x="1747" y="2399"/>
                    <a:pt x="1379" y="3044"/>
                    <a:pt x="1277" y="3294"/>
                  </a:cubicBezTo>
                  <a:cubicBezTo>
                    <a:pt x="1040" y="3795"/>
                    <a:pt x="808" y="4299"/>
                    <a:pt x="584" y="4808"/>
                  </a:cubicBezTo>
                  <a:cubicBezTo>
                    <a:pt x="967" y="4483"/>
                    <a:pt x="1315" y="4120"/>
                    <a:pt x="1676" y="3773"/>
                  </a:cubicBezTo>
                  <a:cubicBezTo>
                    <a:pt x="2361" y="3105"/>
                    <a:pt x="3065" y="2454"/>
                    <a:pt x="3703" y="1740"/>
                  </a:cubicBezTo>
                  <a:cubicBezTo>
                    <a:pt x="3353" y="1647"/>
                    <a:pt x="2987" y="1640"/>
                    <a:pt x="2628" y="1605"/>
                  </a:cubicBezTo>
                  <a:cubicBezTo>
                    <a:pt x="2491" y="1594"/>
                    <a:pt x="2334" y="1594"/>
                    <a:pt x="2234" y="1485"/>
                  </a:cubicBezTo>
                  <a:cubicBezTo>
                    <a:pt x="2053" y="1291"/>
                    <a:pt x="2204" y="924"/>
                    <a:pt x="2370" y="609"/>
                  </a:cubicBezTo>
                  <a:cubicBezTo>
                    <a:pt x="2358" y="608"/>
                    <a:pt x="2346" y="608"/>
                    <a:pt x="2334" y="606"/>
                  </a:cubicBezTo>
                  <a:cubicBezTo>
                    <a:pt x="1712" y="584"/>
                    <a:pt x="1217" y="378"/>
                    <a:pt x="799"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866217" y="3089711"/>
              <a:ext cx="1001119" cy="396903"/>
            </a:xfrm>
            <a:custGeom>
              <a:avLst/>
              <a:gdLst/>
              <a:ahLst/>
              <a:cxnLst/>
              <a:rect l="l" t="t" r="r" b="b"/>
              <a:pathLst>
                <a:path w="18302" h="7256" extrusionOk="0">
                  <a:moveTo>
                    <a:pt x="7554" y="1"/>
                  </a:moveTo>
                  <a:cubicBezTo>
                    <a:pt x="7344" y="1"/>
                    <a:pt x="7134" y="19"/>
                    <a:pt x="6927" y="56"/>
                  </a:cubicBezTo>
                  <a:cubicBezTo>
                    <a:pt x="6139" y="202"/>
                    <a:pt x="5446" y="712"/>
                    <a:pt x="4980" y="1354"/>
                  </a:cubicBezTo>
                  <a:cubicBezTo>
                    <a:pt x="4681" y="1785"/>
                    <a:pt x="4481" y="2283"/>
                    <a:pt x="4374" y="2794"/>
                  </a:cubicBezTo>
                  <a:cubicBezTo>
                    <a:pt x="4351" y="2920"/>
                    <a:pt x="4334" y="3047"/>
                    <a:pt x="4326" y="3175"/>
                  </a:cubicBezTo>
                  <a:cubicBezTo>
                    <a:pt x="4311" y="3279"/>
                    <a:pt x="4339" y="3391"/>
                    <a:pt x="4309" y="3491"/>
                  </a:cubicBezTo>
                  <a:cubicBezTo>
                    <a:pt x="4329" y="3554"/>
                    <a:pt x="4281" y="3629"/>
                    <a:pt x="4213" y="3629"/>
                  </a:cubicBezTo>
                  <a:cubicBezTo>
                    <a:pt x="4212" y="3629"/>
                    <a:pt x="4212" y="3629"/>
                    <a:pt x="4211" y="3629"/>
                  </a:cubicBezTo>
                  <a:cubicBezTo>
                    <a:pt x="4133" y="3626"/>
                    <a:pt x="4090" y="3533"/>
                    <a:pt x="4037" y="3492"/>
                  </a:cubicBezTo>
                  <a:cubicBezTo>
                    <a:pt x="3611" y="3130"/>
                    <a:pt x="3061" y="2907"/>
                    <a:pt x="2510" y="2861"/>
                  </a:cubicBezTo>
                  <a:cubicBezTo>
                    <a:pt x="2450" y="2856"/>
                    <a:pt x="2389" y="2854"/>
                    <a:pt x="2328" y="2854"/>
                  </a:cubicBezTo>
                  <a:cubicBezTo>
                    <a:pt x="1860" y="2854"/>
                    <a:pt x="1399" y="3000"/>
                    <a:pt x="972" y="3183"/>
                  </a:cubicBezTo>
                  <a:cubicBezTo>
                    <a:pt x="606" y="3373"/>
                    <a:pt x="361" y="3737"/>
                    <a:pt x="224" y="4117"/>
                  </a:cubicBezTo>
                  <a:cubicBezTo>
                    <a:pt x="1" y="4779"/>
                    <a:pt x="181" y="5603"/>
                    <a:pt x="764" y="6025"/>
                  </a:cubicBezTo>
                  <a:cubicBezTo>
                    <a:pt x="1069" y="6252"/>
                    <a:pt x="1454" y="6317"/>
                    <a:pt x="1827" y="6317"/>
                  </a:cubicBezTo>
                  <a:cubicBezTo>
                    <a:pt x="1860" y="6317"/>
                    <a:pt x="1893" y="6316"/>
                    <a:pt x="1926" y="6315"/>
                  </a:cubicBezTo>
                  <a:cubicBezTo>
                    <a:pt x="2160" y="6296"/>
                    <a:pt x="2360" y="6232"/>
                    <a:pt x="2575" y="6154"/>
                  </a:cubicBezTo>
                  <a:cubicBezTo>
                    <a:pt x="2927" y="6015"/>
                    <a:pt x="3277" y="5868"/>
                    <a:pt x="3615" y="5700"/>
                  </a:cubicBezTo>
                  <a:cubicBezTo>
                    <a:pt x="3678" y="5673"/>
                    <a:pt x="3739" y="5632"/>
                    <a:pt x="3808" y="5629"/>
                  </a:cubicBezTo>
                  <a:cubicBezTo>
                    <a:pt x="4045" y="5635"/>
                    <a:pt x="4022" y="5945"/>
                    <a:pt x="4088" y="6107"/>
                  </a:cubicBezTo>
                  <a:cubicBezTo>
                    <a:pt x="4142" y="6279"/>
                    <a:pt x="4230" y="6439"/>
                    <a:pt x="4342" y="6579"/>
                  </a:cubicBezTo>
                  <a:cubicBezTo>
                    <a:pt x="4701" y="7005"/>
                    <a:pt x="5294" y="7137"/>
                    <a:pt x="5834" y="7137"/>
                  </a:cubicBezTo>
                  <a:cubicBezTo>
                    <a:pt x="5885" y="7137"/>
                    <a:pt x="5935" y="7136"/>
                    <a:pt x="5984" y="7134"/>
                  </a:cubicBezTo>
                  <a:cubicBezTo>
                    <a:pt x="6450" y="7115"/>
                    <a:pt x="6719" y="6930"/>
                    <a:pt x="7046" y="6615"/>
                  </a:cubicBezTo>
                  <a:cubicBezTo>
                    <a:pt x="7125" y="6540"/>
                    <a:pt x="7206" y="6467"/>
                    <a:pt x="7274" y="6381"/>
                  </a:cubicBezTo>
                  <a:cubicBezTo>
                    <a:pt x="7337" y="6302"/>
                    <a:pt x="7391" y="6173"/>
                    <a:pt x="7502" y="6173"/>
                  </a:cubicBezTo>
                  <a:cubicBezTo>
                    <a:pt x="7513" y="6173"/>
                    <a:pt x="7525" y="6174"/>
                    <a:pt x="7537" y="6177"/>
                  </a:cubicBezTo>
                  <a:cubicBezTo>
                    <a:pt x="7624" y="6206"/>
                    <a:pt x="7668" y="6293"/>
                    <a:pt x="7722" y="6360"/>
                  </a:cubicBezTo>
                  <a:cubicBezTo>
                    <a:pt x="7761" y="6410"/>
                    <a:pt x="7796" y="6454"/>
                    <a:pt x="7830" y="6497"/>
                  </a:cubicBezTo>
                  <a:cubicBezTo>
                    <a:pt x="7840" y="6508"/>
                    <a:pt x="7850" y="6520"/>
                    <a:pt x="7859" y="6531"/>
                  </a:cubicBezTo>
                  <a:cubicBezTo>
                    <a:pt x="7868" y="6542"/>
                    <a:pt x="7877" y="6551"/>
                    <a:pt x="7885" y="6561"/>
                  </a:cubicBezTo>
                  <a:cubicBezTo>
                    <a:pt x="7897" y="6576"/>
                    <a:pt x="7911" y="6591"/>
                    <a:pt x="7925" y="6606"/>
                  </a:cubicBezTo>
                  <a:cubicBezTo>
                    <a:pt x="7932" y="6614"/>
                    <a:pt x="7939" y="6622"/>
                    <a:pt x="7946" y="6630"/>
                  </a:cubicBezTo>
                  <a:cubicBezTo>
                    <a:pt x="7949" y="6635"/>
                    <a:pt x="7954" y="6640"/>
                    <a:pt x="7957" y="6643"/>
                  </a:cubicBezTo>
                  <a:cubicBezTo>
                    <a:pt x="7965" y="6652"/>
                    <a:pt x="7974" y="6661"/>
                    <a:pt x="7980" y="6669"/>
                  </a:cubicBezTo>
                  <a:cubicBezTo>
                    <a:pt x="7982" y="6669"/>
                    <a:pt x="7983" y="6670"/>
                    <a:pt x="7983" y="6671"/>
                  </a:cubicBezTo>
                  <a:cubicBezTo>
                    <a:pt x="8367" y="7078"/>
                    <a:pt x="8939" y="7253"/>
                    <a:pt x="9488" y="7253"/>
                  </a:cubicBezTo>
                  <a:cubicBezTo>
                    <a:pt x="9495" y="7253"/>
                    <a:pt x="9502" y="7253"/>
                    <a:pt x="9509" y="7253"/>
                  </a:cubicBezTo>
                  <a:cubicBezTo>
                    <a:pt x="9538" y="7254"/>
                    <a:pt x="9566" y="7255"/>
                    <a:pt x="9593" y="7255"/>
                  </a:cubicBezTo>
                  <a:lnTo>
                    <a:pt x="9628" y="7255"/>
                  </a:lnTo>
                  <a:cubicBezTo>
                    <a:pt x="9639" y="7254"/>
                    <a:pt x="9650" y="7254"/>
                    <a:pt x="9661" y="7254"/>
                  </a:cubicBezTo>
                  <a:cubicBezTo>
                    <a:pt x="9671" y="7254"/>
                    <a:pt x="9681" y="7253"/>
                    <a:pt x="9692" y="7253"/>
                  </a:cubicBezTo>
                  <a:cubicBezTo>
                    <a:pt x="9702" y="7252"/>
                    <a:pt x="9713" y="7252"/>
                    <a:pt x="9722" y="7251"/>
                  </a:cubicBezTo>
                  <a:cubicBezTo>
                    <a:pt x="9732" y="7249"/>
                    <a:pt x="9743" y="7249"/>
                    <a:pt x="9752" y="7248"/>
                  </a:cubicBezTo>
                  <a:cubicBezTo>
                    <a:pt x="9773" y="7246"/>
                    <a:pt x="9793" y="7244"/>
                    <a:pt x="9813" y="7241"/>
                  </a:cubicBezTo>
                  <a:cubicBezTo>
                    <a:pt x="9822" y="7240"/>
                    <a:pt x="9830" y="7239"/>
                    <a:pt x="9840" y="7238"/>
                  </a:cubicBezTo>
                  <a:lnTo>
                    <a:pt x="9841" y="7238"/>
                  </a:lnTo>
                  <a:cubicBezTo>
                    <a:pt x="10290" y="7169"/>
                    <a:pt x="10573" y="6904"/>
                    <a:pt x="10908" y="6525"/>
                  </a:cubicBezTo>
                  <a:cubicBezTo>
                    <a:pt x="10986" y="6446"/>
                    <a:pt x="10996" y="6312"/>
                    <a:pt x="11103" y="6267"/>
                  </a:cubicBezTo>
                  <a:cubicBezTo>
                    <a:pt x="11118" y="6261"/>
                    <a:pt x="11133" y="6258"/>
                    <a:pt x="11146" y="6258"/>
                  </a:cubicBezTo>
                  <a:cubicBezTo>
                    <a:pt x="11214" y="6258"/>
                    <a:pt x="11267" y="6320"/>
                    <a:pt x="11306" y="6372"/>
                  </a:cubicBezTo>
                  <a:cubicBezTo>
                    <a:pt x="11388" y="6463"/>
                    <a:pt x="11473" y="6548"/>
                    <a:pt x="11572" y="6620"/>
                  </a:cubicBezTo>
                  <a:cubicBezTo>
                    <a:pt x="12190" y="7030"/>
                    <a:pt x="12946" y="7202"/>
                    <a:pt x="13683" y="7202"/>
                  </a:cubicBezTo>
                  <a:cubicBezTo>
                    <a:pt x="13695" y="7202"/>
                    <a:pt x="13708" y="7202"/>
                    <a:pt x="13720" y="7202"/>
                  </a:cubicBezTo>
                  <a:cubicBezTo>
                    <a:pt x="14246" y="7191"/>
                    <a:pt x="14780" y="7082"/>
                    <a:pt x="15238" y="6813"/>
                  </a:cubicBezTo>
                  <a:cubicBezTo>
                    <a:pt x="15556" y="6604"/>
                    <a:pt x="15870" y="6339"/>
                    <a:pt x="16049" y="6001"/>
                  </a:cubicBezTo>
                  <a:cubicBezTo>
                    <a:pt x="16097" y="5917"/>
                    <a:pt x="16081" y="5807"/>
                    <a:pt x="16147" y="5733"/>
                  </a:cubicBezTo>
                  <a:cubicBezTo>
                    <a:pt x="16186" y="5690"/>
                    <a:pt x="16250" y="5680"/>
                    <a:pt x="16304" y="5670"/>
                  </a:cubicBezTo>
                  <a:cubicBezTo>
                    <a:pt x="16458" y="5647"/>
                    <a:pt x="16614" y="5637"/>
                    <a:pt x="16766" y="5610"/>
                  </a:cubicBezTo>
                  <a:cubicBezTo>
                    <a:pt x="17481" y="5479"/>
                    <a:pt x="18302" y="4988"/>
                    <a:pt x="18266" y="4171"/>
                  </a:cubicBezTo>
                  <a:cubicBezTo>
                    <a:pt x="18248" y="3958"/>
                    <a:pt x="18148" y="3779"/>
                    <a:pt x="18064" y="3590"/>
                  </a:cubicBezTo>
                  <a:cubicBezTo>
                    <a:pt x="17974" y="3417"/>
                    <a:pt x="17905" y="3225"/>
                    <a:pt x="17772" y="3081"/>
                  </a:cubicBezTo>
                  <a:cubicBezTo>
                    <a:pt x="17513" y="2858"/>
                    <a:pt x="17182" y="2793"/>
                    <a:pt x="16847" y="2793"/>
                  </a:cubicBezTo>
                  <a:cubicBezTo>
                    <a:pt x="16640" y="2793"/>
                    <a:pt x="16430" y="2818"/>
                    <a:pt x="16235" y="2846"/>
                  </a:cubicBezTo>
                  <a:cubicBezTo>
                    <a:pt x="16126" y="2874"/>
                    <a:pt x="16039" y="2888"/>
                    <a:pt x="15968" y="2888"/>
                  </a:cubicBezTo>
                  <a:cubicBezTo>
                    <a:pt x="15733" y="2888"/>
                    <a:pt x="15680" y="2733"/>
                    <a:pt x="15604" y="2404"/>
                  </a:cubicBezTo>
                  <a:cubicBezTo>
                    <a:pt x="15219" y="1212"/>
                    <a:pt x="13890" y="639"/>
                    <a:pt x="12728" y="539"/>
                  </a:cubicBezTo>
                  <a:cubicBezTo>
                    <a:pt x="12662" y="531"/>
                    <a:pt x="12598" y="527"/>
                    <a:pt x="12535" y="527"/>
                  </a:cubicBezTo>
                  <a:cubicBezTo>
                    <a:pt x="11974" y="527"/>
                    <a:pt x="11537" y="839"/>
                    <a:pt x="11126" y="1224"/>
                  </a:cubicBezTo>
                  <a:cubicBezTo>
                    <a:pt x="10873" y="1470"/>
                    <a:pt x="10639" y="1734"/>
                    <a:pt x="10407" y="2000"/>
                  </a:cubicBezTo>
                  <a:cubicBezTo>
                    <a:pt x="10322" y="2090"/>
                    <a:pt x="10268" y="2220"/>
                    <a:pt x="10178" y="2297"/>
                  </a:cubicBezTo>
                  <a:cubicBezTo>
                    <a:pt x="10163" y="2306"/>
                    <a:pt x="10147" y="2311"/>
                    <a:pt x="10131" y="2311"/>
                  </a:cubicBezTo>
                  <a:cubicBezTo>
                    <a:pt x="10078" y="2311"/>
                    <a:pt x="10029" y="2264"/>
                    <a:pt x="10031" y="2208"/>
                  </a:cubicBezTo>
                  <a:cubicBezTo>
                    <a:pt x="10031" y="2150"/>
                    <a:pt x="10039" y="2092"/>
                    <a:pt x="10043" y="2034"/>
                  </a:cubicBezTo>
                  <a:cubicBezTo>
                    <a:pt x="10139" y="1342"/>
                    <a:pt x="9819" y="716"/>
                    <a:pt x="9199" y="396"/>
                  </a:cubicBezTo>
                  <a:cubicBezTo>
                    <a:pt x="8693" y="135"/>
                    <a:pt x="8123" y="1"/>
                    <a:pt x="7554"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28"/>
          <p:cNvSpPr/>
          <p:nvPr/>
        </p:nvSpPr>
        <p:spPr>
          <a:xfrm>
            <a:off x="3822330" y="4572118"/>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Slika 4">
            <a:extLst>
              <a:ext uri="{FF2B5EF4-FFF2-40B4-BE49-F238E27FC236}">
                <a16:creationId xmlns:a16="http://schemas.microsoft.com/office/drawing/2014/main" id="{DBDBE4AC-6B93-2D0F-D44F-7D72B80A1C16}"/>
              </a:ext>
            </a:extLst>
          </p:cNvPr>
          <p:cNvPicPr>
            <a:picLocks noChangeAspect="1"/>
          </p:cNvPicPr>
          <p:nvPr/>
        </p:nvPicPr>
        <p:blipFill>
          <a:blip r:embed="rId3"/>
          <a:stretch>
            <a:fillRect/>
          </a:stretch>
        </p:blipFill>
        <p:spPr>
          <a:xfrm>
            <a:off x="430189" y="3391898"/>
            <a:ext cx="566977" cy="371888"/>
          </a:xfrm>
          <a:prstGeom prst="rect">
            <a:avLst/>
          </a:prstGeom>
        </p:spPr>
      </p:pic>
      <p:sp>
        <p:nvSpPr>
          <p:cNvPr id="6" name="Naslov 1">
            <a:extLst>
              <a:ext uri="{FF2B5EF4-FFF2-40B4-BE49-F238E27FC236}">
                <a16:creationId xmlns:a16="http://schemas.microsoft.com/office/drawing/2014/main" id="{A3347E53-BE4E-DAAF-F9A5-DDB7582C344A}"/>
              </a:ext>
            </a:extLst>
          </p:cNvPr>
          <p:cNvSpPr txBox="1">
            <a:spLocks/>
          </p:cNvSpPr>
          <p:nvPr/>
        </p:nvSpPr>
        <p:spPr>
          <a:xfrm>
            <a:off x="344152" y="2026557"/>
            <a:ext cx="4487743" cy="164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Handlee"/>
              <a:buNone/>
              <a:defRPr sz="4400" b="1" i="0" u="none" strike="noStrike" cap="none">
                <a:solidFill>
                  <a:schemeClr val="dk1"/>
                </a:solidFill>
                <a:latin typeface="Handlee"/>
                <a:ea typeface="Handlee"/>
                <a:cs typeface="Handlee"/>
                <a:sym typeface="Handlee"/>
              </a:defRPr>
            </a:lvl1pPr>
            <a:lvl2pPr marR="0" lvl="1"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2pPr>
            <a:lvl3pPr marR="0" lvl="2"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3pPr>
            <a:lvl4pPr marR="0" lvl="3"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4pPr>
            <a:lvl5pPr marR="0" lvl="4"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5pPr>
            <a:lvl6pPr marR="0" lvl="5"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6pPr>
            <a:lvl7pPr marR="0" lvl="6"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7pPr>
            <a:lvl8pPr marR="0" lvl="7"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8pPr>
            <a:lvl9pPr marR="0" lvl="8"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9pPr>
          </a:lstStyle>
          <a:p>
            <a:r>
              <a:rPr lang="hr-HR" sz="1400" dirty="0"/>
              <a:t>- služi osiguravanju zaštite organizma aktiviranjem dodatne energije za „bježanje ili borbu“ u potencijalno </a:t>
            </a:r>
            <a:r>
              <a:rPr lang="hr-HR" sz="1400" dirty="0" err="1"/>
              <a:t>ugrožavajućim</a:t>
            </a:r>
            <a:r>
              <a:rPr lang="hr-HR" sz="1400" dirty="0"/>
              <a:t> situacijama</a:t>
            </a:r>
            <a:br>
              <a:rPr lang="hr-HR" sz="1400" dirty="0"/>
            </a:br>
            <a:br>
              <a:rPr lang="hr-HR" sz="1400" dirty="0"/>
            </a:br>
            <a:br>
              <a:rPr lang="hr-HR" sz="1400" dirty="0"/>
            </a:br>
            <a:r>
              <a:rPr lang="hr-HR" sz="1400" dirty="0"/>
              <a:t>- problemi s anksioznošću nastaju kada je osoba preosjetljiva, odnosno kada je njen „alarmni sustav“ previše osjetljiv i uključuje se </a:t>
            </a:r>
            <a:r>
              <a:rPr lang="hr-HR" sz="1400" dirty="0" err="1"/>
              <a:t>prelako</a:t>
            </a:r>
            <a:r>
              <a:rPr lang="hr-HR" sz="1400" dirty="0"/>
              <a:t>, tako da se anksioznost javlja u pogrešno vrijeme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92660BC-D70F-9B04-DBEF-18351E48ED68}"/>
              </a:ext>
            </a:extLst>
          </p:cNvPr>
          <p:cNvPicPr>
            <a:picLocks noChangeAspect="1"/>
          </p:cNvPicPr>
          <p:nvPr/>
        </p:nvPicPr>
        <p:blipFill>
          <a:blip r:embed="rId3"/>
          <a:stretch>
            <a:fillRect/>
          </a:stretch>
        </p:blipFill>
        <p:spPr>
          <a:xfrm>
            <a:off x="3598590" y="1863619"/>
            <a:ext cx="2165687" cy="2165687"/>
          </a:xfrm>
          <a:prstGeom prst="rect">
            <a:avLst/>
          </a:prstGeom>
        </p:spPr>
      </p:pic>
      <p:sp>
        <p:nvSpPr>
          <p:cNvPr id="7" name="Strelica: lijevo-desno 6">
            <a:extLst>
              <a:ext uri="{FF2B5EF4-FFF2-40B4-BE49-F238E27FC236}">
                <a16:creationId xmlns:a16="http://schemas.microsoft.com/office/drawing/2014/main" id="{FE435115-89A1-B3F8-25A3-63A6737738D9}"/>
              </a:ext>
            </a:extLst>
          </p:cNvPr>
          <p:cNvSpPr/>
          <p:nvPr/>
        </p:nvSpPr>
        <p:spPr>
          <a:xfrm>
            <a:off x="3285893" y="4199055"/>
            <a:ext cx="2572214" cy="2933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Slika 7">
            <a:extLst>
              <a:ext uri="{FF2B5EF4-FFF2-40B4-BE49-F238E27FC236}">
                <a16:creationId xmlns:a16="http://schemas.microsoft.com/office/drawing/2014/main" id="{92C872BA-078C-93ED-C8D1-01B29C2ADBD5}"/>
              </a:ext>
            </a:extLst>
          </p:cNvPr>
          <p:cNvPicPr>
            <a:picLocks noChangeAspect="1"/>
          </p:cNvPicPr>
          <p:nvPr/>
        </p:nvPicPr>
        <p:blipFill>
          <a:blip r:embed="rId4"/>
          <a:stretch>
            <a:fillRect/>
          </a:stretch>
        </p:blipFill>
        <p:spPr>
          <a:xfrm rot="3244426">
            <a:off x="5276870" y="2009883"/>
            <a:ext cx="2135165" cy="317019"/>
          </a:xfrm>
          <a:prstGeom prst="rect">
            <a:avLst/>
          </a:prstGeom>
        </p:spPr>
      </p:pic>
      <p:pic>
        <p:nvPicPr>
          <p:cNvPr id="9" name="Slika 8">
            <a:extLst>
              <a:ext uri="{FF2B5EF4-FFF2-40B4-BE49-F238E27FC236}">
                <a16:creationId xmlns:a16="http://schemas.microsoft.com/office/drawing/2014/main" id="{78E6DE79-B50B-716F-8625-BF0E0B86EBF0}"/>
              </a:ext>
            </a:extLst>
          </p:cNvPr>
          <p:cNvPicPr>
            <a:picLocks noChangeAspect="1"/>
          </p:cNvPicPr>
          <p:nvPr/>
        </p:nvPicPr>
        <p:blipFill>
          <a:blip r:embed="rId4"/>
          <a:stretch>
            <a:fillRect/>
          </a:stretch>
        </p:blipFill>
        <p:spPr>
          <a:xfrm rot="18734331">
            <a:off x="1272506" y="2074972"/>
            <a:ext cx="2393179" cy="317019"/>
          </a:xfrm>
          <a:prstGeom prst="rect">
            <a:avLst/>
          </a:prstGeom>
        </p:spPr>
      </p:pic>
      <p:sp>
        <p:nvSpPr>
          <p:cNvPr id="13" name="TekstniOkvir 12">
            <a:extLst>
              <a:ext uri="{FF2B5EF4-FFF2-40B4-BE49-F238E27FC236}">
                <a16:creationId xmlns:a16="http://schemas.microsoft.com/office/drawing/2014/main" id="{8DFF422E-0169-CB87-A5FF-EAAD7A5EB89C}"/>
              </a:ext>
            </a:extLst>
          </p:cNvPr>
          <p:cNvSpPr txBox="1"/>
          <p:nvPr/>
        </p:nvSpPr>
        <p:spPr>
          <a:xfrm>
            <a:off x="3356517" y="584693"/>
            <a:ext cx="2430965" cy="1169551"/>
          </a:xfrm>
          <a:prstGeom prst="rect">
            <a:avLst/>
          </a:prstGeom>
          <a:noFill/>
        </p:spPr>
        <p:txBody>
          <a:bodyPr wrap="square" rtlCol="0">
            <a:spAutoFit/>
          </a:bodyPr>
          <a:lstStyle/>
          <a:p>
            <a:pPr algn="ctr"/>
            <a:r>
              <a:rPr lang="hr-HR" b="1" dirty="0">
                <a:latin typeface="Calibri" panose="020F0502020204030204" pitchFamily="34" charset="0"/>
                <a:ea typeface="Calibri" panose="020F0502020204030204" pitchFamily="34" charset="0"/>
                <a:cs typeface="Calibri" panose="020F0502020204030204" pitchFamily="34" charset="0"/>
              </a:rPr>
              <a:t>MISLI</a:t>
            </a:r>
          </a:p>
          <a:p>
            <a:pPr algn="ctr"/>
            <a:r>
              <a:rPr lang="hr-HR" dirty="0">
                <a:latin typeface="Calibri" panose="020F0502020204030204" pitchFamily="34" charset="0"/>
                <a:ea typeface="Calibri" panose="020F0502020204030204" pitchFamily="34" charset="0"/>
                <a:cs typeface="Calibri" panose="020F0502020204030204" pitchFamily="34" charset="0"/>
              </a:rPr>
              <a:t>„Brinem se zbog svega što se događa! Bojim se da će sve biti loše. Ne mogu se nositi s ovim”</a:t>
            </a:r>
          </a:p>
        </p:txBody>
      </p:sp>
      <p:sp>
        <p:nvSpPr>
          <p:cNvPr id="14" name="TekstniOkvir 13">
            <a:extLst>
              <a:ext uri="{FF2B5EF4-FFF2-40B4-BE49-F238E27FC236}">
                <a16:creationId xmlns:a16="http://schemas.microsoft.com/office/drawing/2014/main" id="{993F62C0-2FF7-6445-36A8-4AE3500F300D}"/>
              </a:ext>
            </a:extLst>
          </p:cNvPr>
          <p:cNvSpPr txBox="1"/>
          <p:nvPr/>
        </p:nvSpPr>
        <p:spPr>
          <a:xfrm>
            <a:off x="5972044" y="3347836"/>
            <a:ext cx="2430965" cy="954107"/>
          </a:xfrm>
          <a:prstGeom prst="rect">
            <a:avLst/>
          </a:prstGeom>
          <a:noFill/>
        </p:spPr>
        <p:txBody>
          <a:bodyPr wrap="square" rtlCol="0">
            <a:spAutoFit/>
          </a:bodyPr>
          <a:lstStyle/>
          <a:p>
            <a:pPr algn="ctr"/>
            <a:r>
              <a:rPr lang="hr-HR" b="1" dirty="0">
                <a:latin typeface="Calibri" panose="020F0502020204030204" pitchFamily="34" charset="0"/>
                <a:ea typeface="Calibri" panose="020F0502020204030204" pitchFamily="34" charset="0"/>
                <a:cs typeface="Calibri" panose="020F0502020204030204" pitchFamily="34" charset="0"/>
              </a:rPr>
              <a:t>IZBJEGAVAJUĆE PONAŠANJE</a:t>
            </a:r>
          </a:p>
          <a:p>
            <a:pPr algn="ctr"/>
            <a:r>
              <a:rPr lang="hr-HR" dirty="0">
                <a:latin typeface="Calibri" panose="020F0502020204030204" pitchFamily="34" charset="0"/>
                <a:ea typeface="Calibri" panose="020F0502020204030204" pitchFamily="34" charset="0"/>
                <a:cs typeface="Calibri" panose="020F0502020204030204" pitchFamily="34" charset="0"/>
              </a:rPr>
              <a:t>bijeg iz situacije, izbjegavanje istih ili sličnih situacija u budućnosti</a:t>
            </a:r>
          </a:p>
        </p:txBody>
      </p:sp>
      <p:sp>
        <p:nvSpPr>
          <p:cNvPr id="15" name="TekstniOkvir 14">
            <a:extLst>
              <a:ext uri="{FF2B5EF4-FFF2-40B4-BE49-F238E27FC236}">
                <a16:creationId xmlns:a16="http://schemas.microsoft.com/office/drawing/2014/main" id="{346C1030-1326-0436-F310-69EC2EC2D15C}"/>
              </a:ext>
            </a:extLst>
          </p:cNvPr>
          <p:cNvSpPr txBox="1"/>
          <p:nvPr/>
        </p:nvSpPr>
        <p:spPr>
          <a:xfrm>
            <a:off x="854928" y="3213531"/>
            <a:ext cx="2430965" cy="1600438"/>
          </a:xfrm>
          <a:prstGeom prst="rect">
            <a:avLst/>
          </a:prstGeom>
          <a:noFill/>
        </p:spPr>
        <p:txBody>
          <a:bodyPr wrap="square" rtlCol="0">
            <a:spAutoFit/>
          </a:bodyPr>
          <a:lstStyle/>
          <a:p>
            <a:pPr algn="ctr"/>
            <a:r>
              <a:rPr lang="hr-HR" b="1" dirty="0">
                <a:latin typeface="Calibri" panose="020F0502020204030204" pitchFamily="34" charset="0"/>
                <a:ea typeface="Calibri" panose="020F0502020204030204" pitchFamily="34" charset="0"/>
                <a:cs typeface="Calibri" panose="020F0502020204030204" pitchFamily="34" charset="0"/>
              </a:rPr>
              <a:t>EMOCIJE</a:t>
            </a:r>
          </a:p>
          <a:p>
            <a:pPr algn="ctr"/>
            <a:r>
              <a:rPr lang="hr-HR" dirty="0">
                <a:latin typeface="Calibri" panose="020F0502020204030204" pitchFamily="34" charset="0"/>
                <a:ea typeface="Calibri" panose="020F0502020204030204" pitchFamily="34" charset="0"/>
                <a:cs typeface="Calibri" panose="020F0502020204030204" pitchFamily="34" charset="0"/>
              </a:rPr>
              <a:t>napetost, tjeskoba, anksioznost, strah</a:t>
            </a:r>
          </a:p>
          <a:p>
            <a:pPr algn="ctr"/>
            <a:endParaRPr lang="hr-HR" dirty="0">
              <a:latin typeface="Calibri" panose="020F0502020204030204" pitchFamily="34" charset="0"/>
              <a:ea typeface="Calibri" panose="020F0502020204030204" pitchFamily="34" charset="0"/>
              <a:cs typeface="Calibri" panose="020F0502020204030204" pitchFamily="34" charset="0"/>
            </a:endParaRPr>
          </a:p>
          <a:p>
            <a:pPr algn="ctr"/>
            <a:r>
              <a:rPr lang="hr-HR" dirty="0">
                <a:latin typeface="Calibri" panose="020F0502020204030204" pitchFamily="34" charset="0"/>
                <a:ea typeface="Calibri" panose="020F0502020204030204" pitchFamily="34" charset="0"/>
                <a:cs typeface="Calibri" panose="020F0502020204030204" pitchFamily="34" charset="0"/>
              </a:rPr>
              <a:t>+ </a:t>
            </a:r>
            <a:r>
              <a:rPr lang="hr-HR" b="1" dirty="0">
                <a:latin typeface="Calibri" panose="020F0502020204030204" pitchFamily="34" charset="0"/>
                <a:ea typeface="Calibri" panose="020F0502020204030204" pitchFamily="34" charset="0"/>
                <a:cs typeface="Calibri" panose="020F0502020204030204" pitchFamily="34" charset="0"/>
              </a:rPr>
              <a:t>TJELESNE SENZACIJE</a:t>
            </a:r>
          </a:p>
          <a:p>
            <a:pPr algn="ctr"/>
            <a:r>
              <a:rPr lang="hr-HR" dirty="0">
                <a:latin typeface="Calibri" panose="020F0502020204030204" pitchFamily="34" charset="0"/>
                <a:ea typeface="Calibri" panose="020F0502020204030204" pitchFamily="34" charset="0"/>
                <a:cs typeface="Calibri" panose="020F0502020204030204" pitchFamily="34" charset="0"/>
              </a:rPr>
              <a:t>lupanje srca, znojenje, ubrzano disanje, mišićna napetost</a:t>
            </a:r>
          </a:p>
        </p:txBody>
      </p:sp>
      <p:sp>
        <p:nvSpPr>
          <p:cNvPr id="16" name="Google Shape;506;p26">
            <a:extLst>
              <a:ext uri="{FF2B5EF4-FFF2-40B4-BE49-F238E27FC236}">
                <a16:creationId xmlns:a16="http://schemas.microsoft.com/office/drawing/2014/main" id="{F1BA7E09-033F-6216-D185-46F4C51C30F0}"/>
              </a:ext>
            </a:extLst>
          </p:cNvPr>
          <p:cNvSpPr txBox="1">
            <a:spLocks/>
          </p:cNvSpPr>
          <p:nvPr/>
        </p:nvSpPr>
        <p:spPr>
          <a:xfrm>
            <a:off x="321681" y="180071"/>
            <a:ext cx="3336699" cy="152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Handlee"/>
              <a:buNone/>
              <a:defRPr sz="6000" b="1" i="0" u="none" strike="noStrike" cap="none">
                <a:solidFill>
                  <a:schemeClr val="dk1"/>
                </a:solidFill>
                <a:latin typeface="Handlee"/>
                <a:ea typeface="Handlee"/>
                <a:cs typeface="Handlee"/>
                <a:sym typeface="Handlee"/>
              </a:defRPr>
            </a:lvl1pPr>
            <a:lvl2pPr marR="0" lvl="1"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2pPr>
            <a:lvl3pPr marR="0" lvl="2"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3pPr>
            <a:lvl4pPr marR="0" lvl="3"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4pPr>
            <a:lvl5pPr marR="0" lvl="4"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5pPr>
            <a:lvl6pPr marR="0" lvl="5"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6pPr>
            <a:lvl7pPr marR="0" lvl="6"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7pPr>
            <a:lvl8pPr marR="0" lvl="7"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8pPr>
            <a:lvl9pPr marR="0" lvl="8"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9pPr>
          </a:lstStyle>
          <a:p>
            <a:pPr algn="l"/>
            <a:r>
              <a:rPr lang="hr-HR" sz="3000" b="0" dirty="0">
                <a:latin typeface="Calibri" panose="020F0502020204030204" pitchFamily="34" charset="0"/>
                <a:ea typeface="Calibri" panose="020F0502020204030204" pitchFamily="34" charset="0"/>
                <a:cs typeface="Calibri" panose="020F0502020204030204" pitchFamily="34" charset="0"/>
              </a:rPr>
              <a:t>Š</a:t>
            </a:r>
            <a:r>
              <a:rPr lang="hr-HR" sz="3000" dirty="0"/>
              <a:t>to se doga</a:t>
            </a:r>
            <a:r>
              <a:rPr lang="hr-HR" sz="3000" b="0" dirty="0">
                <a:latin typeface="Calibri" panose="020F0502020204030204" pitchFamily="34" charset="0"/>
                <a:ea typeface="Calibri" panose="020F0502020204030204" pitchFamily="34" charset="0"/>
                <a:cs typeface="Calibri" panose="020F0502020204030204" pitchFamily="34" charset="0"/>
              </a:rPr>
              <a:t>đ</a:t>
            </a:r>
            <a:r>
              <a:rPr lang="hr-HR" sz="3000" dirty="0"/>
              <a:t>a?</a:t>
            </a:r>
          </a:p>
          <a:p>
            <a:pPr algn="l"/>
            <a:r>
              <a:rPr lang="hr-HR" sz="2500" b="0" dirty="0">
                <a:sym typeface="Symbol" panose="05050102010706020507" pitchFamily="18" charset="2"/>
              </a:rPr>
              <a:t> </a:t>
            </a:r>
            <a:r>
              <a:rPr lang="hr-HR" sz="2500" b="0" dirty="0"/>
              <a:t>dijete upada u negativnu zamku </a:t>
            </a:r>
            <a:r>
              <a:rPr lang="hr-HR" sz="2500" b="0" dirty="0">
                <a:sym typeface="Symbol" panose="05050102010706020507" pitchFamily="18" charset="2"/>
              </a:rPr>
              <a:t></a:t>
            </a:r>
            <a:endParaRPr lang="hr-HR" sz="2500" b="0" dirty="0"/>
          </a:p>
          <a:p>
            <a:pPr algn="l"/>
            <a:endParaRPr lang="hr-HR" sz="3000" dirty="0"/>
          </a:p>
          <a:p>
            <a:pPr algn="l"/>
            <a:endParaRPr lang="hr-HR" sz="3000" dirty="0"/>
          </a:p>
        </p:txBody>
      </p:sp>
    </p:spTree>
    <p:extLst>
      <p:ext uri="{BB962C8B-B14F-4D97-AF65-F5344CB8AC3E}">
        <p14:creationId xmlns:p14="http://schemas.microsoft.com/office/powerpoint/2010/main" val="397005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29"/>
          <p:cNvSpPr txBox="1">
            <a:spLocks noGrp="1"/>
          </p:cNvSpPr>
          <p:nvPr>
            <p:ph type="title"/>
          </p:nvPr>
        </p:nvSpPr>
        <p:spPr>
          <a:xfrm>
            <a:off x="1335017" y="398339"/>
            <a:ext cx="7717500" cy="65562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dirty="0"/>
              <a:t>Roditelji tako</a:t>
            </a:r>
            <a:r>
              <a:rPr lang="hr-HR" b="0" dirty="0">
                <a:latin typeface="Calibri" panose="020F0502020204030204" pitchFamily="34" charset="0"/>
                <a:ea typeface="Calibri" panose="020F0502020204030204" pitchFamily="34" charset="0"/>
                <a:cs typeface="Calibri" panose="020F0502020204030204" pitchFamily="34" charset="0"/>
              </a:rPr>
              <a:t>đ</a:t>
            </a:r>
            <a:r>
              <a:rPr lang="hr-HR" dirty="0"/>
              <a:t>er upadnu u negativnu zamku…</a:t>
            </a:r>
            <a:endParaRPr dirty="0"/>
          </a:p>
        </p:txBody>
      </p:sp>
      <p:sp>
        <p:nvSpPr>
          <p:cNvPr id="749" name="Google Shape;749;p29"/>
          <p:cNvSpPr txBox="1">
            <a:spLocks noGrp="1"/>
          </p:cNvSpPr>
          <p:nvPr>
            <p:ph type="subTitle" idx="1"/>
          </p:nvPr>
        </p:nvSpPr>
        <p:spPr>
          <a:xfrm>
            <a:off x="713250" y="1317522"/>
            <a:ext cx="7717500" cy="226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 izbjegavanje nelagode </a:t>
            </a:r>
            <a:r>
              <a:rPr lang="hr-HR" dirty="0">
                <a:sym typeface="Symbol" panose="05050102010706020507" pitchFamily="18" charset="2"/>
              </a:rPr>
              <a:t> negativno potkrepljenje</a:t>
            </a:r>
          </a:p>
          <a:p>
            <a:pPr marL="0" lvl="0" indent="0" algn="ctr" rtl="0">
              <a:spcBef>
                <a:spcPts val="0"/>
              </a:spcBef>
              <a:spcAft>
                <a:spcPts val="0"/>
              </a:spcAft>
              <a:buNone/>
            </a:pPr>
            <a:endParaRPr lang="hr-HR" dirty="0">
              <a:sym typeface="Symbol" panose="05050102010706020507" pitchFamily="18" charset="2"/>
            </a:endParaRPr>
          </a:p>
          <a:p>
            <a:pPr marL="0" lvl="0" indent="0" algn="ctr" rtl="0">
              <a:spcBef>
                <a:spcPts val="0"/>
              </a:spcBef>
              <a:spcAft>
                <a:spcPts val="0"/>
              </a:spcAft>
              <a:buNone/>
            </a:pPr>
            <a:endParaRPr lang="hr-HR" dirty="0">
              <a:sym typeface="Symbol" panose="05050102010706020507" pitchFamily="18" charset="2"/>
            </a:endParaRPr>
          </a:p>
          <a:p>
            <a:pPr marL="0" lvl="0" indent="0" algn="ctr" rtl="0">
              <a:spcBef>
                <a:spcPts val="0"/>
              </a:spcBef>
              <a:spcAft>
                <a:spcPts val="0"/>
              </a:spcAft>
              <a:buNone/>
            </a:pPr>
            <a:r>
              <a:rPr lang="hr-HR" dirty="0">
                <a:sym typeface="Symbol" panose="05050102010706020507" pitchFamily="18" charset="2"/>
              </a:rPr>
              <a:t>nagrađivanje ponašanja – pozitivno potkrepljenje</a:t>
            </a:r>
          </a:p>
          <a:p>
            <a:pPr marL="0" lvl="0" indent="0" algn="ctr" rtl="0">
              <a:spcBef>
                <a:spcPts val="0"/>
              </a:spcBef>
              <a:spcAft>
                <a:spcPts val="0"/>
              </a:spcAft>
              <a:buNone/>
            </a:pPr>
            <a:endParaRPr lang="hr-HR" dirty="0">
              <a:sym typeface="Symbol" panose="05050102010706020507" pitchFamily="18" charset="2"/>
            </a:endParaRPr>
          </a:p>
          <a:p>
            <a:pPr marL="0" lvl="0" indent="0" algn="ctr" rtl="0">
              <a:spcBef>
                <a:spcPts val="0"/>
              </a:spcBef>
              <a:spcAft>
                <a:spcPts val="0"/>
              </a:spcAft>
              <a:buNone/>
            </a:pPr>
            <a:endParaRPr lang="hr-HR" dirty="0">
              <a:sym typeface="Symbol" panose="05050102010706020507" pitchFamily="18" charset="2"/>
            </a:endParaRPr>
          </a:p>
          <a:p>
            <a:pPr marL="0" lvl="0" indent="0" algn="ctr" rtl="0">
              <a:spcBef>
                <a:spcPts val="0"/>
              </a:spcBef>
              <a:spcAft>
                <a:spcPts val="0"/>
              </a:spcAft>
              <a:buNone/>
            </a:pPr>
            <a:endParaRPr lang="hr-HR" dirty="0">
              <a:sym typeface="Symbol" panose="05050102010706020507" pitchFamily="18" charset="2"/>
            </a:endParaRPr>
          </a:p>
          <a:p>
            <a:pPr marL="0" lvl="0" indent="0" algn="ctr" rtl="0">
              <a:spcBef>
                <a:spcPts val="0"/>
              </a:spcBef>
              <a:spcAft>
                <a:spcPts val="0"/>
              </a:spcAft>
              <a:buNone/>
            </a:pPr>
            <a:r>
              <a:rPr lang="hr-HR" dirty="0">
                <a:sym typeface="Symbol" panose="05050102010706020507" pitchFamily="18" charset="2"/>
              </a:rPr>
              <a:t>ponašanje se sve više i češće ponavlja umjesto da se prekine</a:t>
            </a:r>
            <a:endParaRPr dirty="0"/>
          </a:p>
        </p:txBody>
      </p:sp>
      <p:sp>
        <p:nvSpPr>
          <p:cNvPr id="750" name="Google Shape;750;p29"/>
          <p:cNvSpPr/>
          <p:nvPr/>
        </p:nvSpPr>
        <p:spPr>
          <a:xfrm>
            <a:off x="5662120" y="4052998"/>
            <a:ext cx="1599728" cy="752407"/>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rot="-5746504" flipH="1">
            <a:off x="6697918" y="3367179"/>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flipH="1">
            <a:off x="6849086" y="37409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flipH="1">
            <a:off x="7017309" y="3624900"/>
            <a:ext cx="331123" cy="418577"/>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trelica: prema dolje 1">
            <a:extLst>
              <a:ext uri="{FF2B5EF4-FFF2-40B4-BE49-F238E27FC236}">
                <a16:creationId xmlns:a16="http://schemas.microsoft.com/office/drawing/2014/main" id="{58C62B00-3125-7E0A-6654-B24523EA787C}"/>
              </a:ext>
            </a:extLst>
          </p:cNvPr>
          <p:cNvSpPr/>
          <p:nvPr/>
        </p:nvSpPr>
        <p:spPr>
          <a:xfrm>
            <a:off x="4450080" y="1768981"/>
            <a:ext cx="225552" cy="3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Strelica: prema dolje 5">
            <a:extLst>
              <a:ext uri="{FF2B5EF4-FFF2-40B4-BE49-F238E27FC236}">
                <a16:creationId xmlns:a16="http://schemas.microsoft.com/office/drawing/2014/main" id="{D34B1AA0-27A9-C7E9-04A6-2A838E339E68}"/>
              </a:ext>
            </a:extLst>
          </p:cNvPr>
          <p:cNvSpPr/>
          <p:nvPr/>
        </p:nvSpPr>
        <p:spPr>
          <a:xfrm>
            <a:off x="4450080" y="2597251"/>
            <a:ext cx="225552" cy="3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9" name="Google Shape;759;p30"/>
          <p:cNvSpPr txBox="1">
            <a:spLocks noGrp="1"/>
          </p:cNvSpPr>
          <p:nvPr>
            <p:ph type="title"/>
          </p:nvPr>
        </p:nvSpPr>
        <p:spPr>
          <a:xfrm>
            <a:off x="913498" y="550351"/>
            <a:ext cx="8723376" cy="15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sz="3300" dirty="0"/>
              <a:t>Treba li anksioznost u potpunosti ukloniti?</a:t>
            </a:r>
            <a:endParaRPr sz="3300" dirty="0"/>
          </a:p>
        </p:txBody>
      </p:sp>
      <p:grpSp>
        <p:nvGrpSpPr>
          <p:cNvPr id="760" name="Google Shape;760;p30"/>
          <p:cNvGrpSpPr/>
          <p:nvPr/>
        </p:nvGrpSpPr>
        <p:grpSpPr>
          <a:xfrm>
            <a:off x="4963442" y="3180809"/>
            <a:ext cx="889925" cy="418578"/>
            <a:chOff x="3949150" y="741013"/>
            <a:chExt cx="541350" cy="254625"/>
          </a:xfrm>
        </p:grpSpPr>
        <p:sp>
          <p:nvSpPr>
            <p:cNvPr id="761" name="Google Shape;761;p30"/>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3949150" y="741013"/>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30"/>
          <p:cNvSpPr/>
          <p:nvPr/>
        </p:nvSpPr>
        <p:spPr>
          <a:xfrm>
            <a:off x="1670720" y="3675248"/>
            <a:ext cx="1599728" cy="752407"/>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7397137" y="96371"/>
            <a:ext cx="681802" cy="354071"/>
          </a:xfrm>
          <a:custGeom>
            <a:avLst/>
            <a:gdLst/>
            <a:ahLst/>
            <a:cxnLst/>
            <a:rect l="l" t="t" r="r" b="b"/>
            <a:pathLst>
              <a:path w="16049" h="8335" extrusionOk="0">
                <a:moveTo>
                  <a:pt x="9713" y="0"/>
                </a:moveTo>
                <a:cubicBezTo>
                  <a:pt x="9280" y="0"/>
                  <a:pt x="8846" y="164"/>
                  <a:pt x="8520" y="446"/>
                </a:cubicBezTo>
                <a:cubicBezTo>
                  <a:pt x="8191" y="706"/>
                  <a:pt x="7942" y="1054"/>
                  <a:pt x="7821" y="1458"/>
                </a:cubicBezTo>
                <a:cubicBezTo>
                  <a:pt x="7777" y="1584"/>
                  <a:pt x="7740" y="1715"/>
                  <a:pt x="7702" y="1844"/>
                </a:cubicBezTo>
                <a:cubicBezTo>
                  <a:pt x="7688" y="1892"/>
                  <a:pt x="7640" y="1924"/>
                  <a:pt x="7594" y="1924"/>
                </a:cubicBezTo>
                <a:cubicBezTo>
                  <a:pt x="7562" y="1924"/>
                  <a:pt x="7532" y="1910"/>
                  <a:pt x="7515" y="1875"/>
                </a:cubicBezTo>
                <a:cubicBezTo>
                  <a:pt x="7452" y="1695"/>
                  <a:pt x="7365" y="1528"/>
                  <a:pt x="7246" y="1379"/>
                </a:cubicBezTo>
                <a:cubicBezTo>
                  <a:pt x="7035" y="1091"/>
                  <a:pt x="6783" y="827"/>
                  <a:pt x="6478" y="638"/>
                </a:cubicBezTo>
                <a:cubicBezTo>
                  <a:pt x="6229" y="482"/>
                  <a:pt x="5941" y="419"/>
                  <a:pt x="5653" y="419"/>
                </a:cubicBezTo>
                <a:cubicBezTo>
                  <a:pt x="5539" y="419"/>
                  <a:pt x="5425" y="429"/>
                  <a:pt x="5314" y="447"/>
                </a:cubicBezTo>
                <a:cubicBezTo>
                  <a:pt x="5019" y="493"/>
                  <a:pt x="4713" y="594"/>
                  <a:pt x="4491" y="801"/>
                </a:cubicBezTo>
                <a:cubicBezTo>
                  <a:pt x="4140" y="1184"/>
                  <a:pt x="4006" y="1720"/>
                  <a:pt x="3996" y="2230"/>
                </a:cubicBezTo>
                <a:cubicBezTo>
                  <a:pt x="3993" y="2397"/>
                  <a:pt x="3991" y="2564"/>
                  <a:pt x="4003" y="2730"/>
                </a:cubicBezTo>
                <a:cubicBezTo>
                  <a:pt x="4012" y="2816"/>
                  <a:pt x="4030" y="2933"/>
                  <a:pt x="3927" y="2967"/>
                </a:cubicBezTo>
                <a:cubicBezTo>
                  <a:pt x="3917" y="2970"/>
                  <a:pt x="3907" y="2972"/>
                  <a:pt x="3897" y="2972"/>
                </a:cubicBezTo>
                <a:cubicBezTo>
                  <a:pt x="3868" y="2972"/>
                  <a:pt x="3839" y="2958"/>
                  <a:pt x="3816" y="2941"/>
                </a:cubicBezTo>
                <a:cubicBezTo>
                  <a:pt x="3731" y="2877"/>
                  <a:pt x="3648" y="2807"/>
                  <a:pt x="3562" y="2744"/>
                </a:cubicBezTo>
                <a:cubicBezTo>
                  <a:pt x="3145" y="2428"/>
                  <a:pt x="2713" y="2267"/>
                  <a:pt x="2188" y="2267"/>
                </a:cubicBezTo>
                <a:cubicBezTo>
                  <a:pt x="2102" y="2260"/>
                  <a:pt x="2016" y="2256"/>
                  <a:pt x="1930" y="2256"/>
                </a:cubicBezTo>
                <a:cubicBezTo>
                  <a:pt x="1582" y="2256"/>
                  <a:pt x="1233" y="2319"/>
                  <a:pt x="930" y="2497"/>
                </a:cubicBezTo>
                <a:cubicBezTo>
                  <a:pt x="495" y="2733"/>
                  <a:pt x="189" y="3168"/>
                  <a:pt x="38" y="3632"/>
                </a:cubicBezTo>
                <a:cubicBezTo>
                  <a:pt x="1" y="3945"/>
                  <a:pt x="229" y="4219"/>
                  <a:pt x="455" y="4409"/>
                </a:cubicBezTo>
                <a:cubicBezTo>
                  <a:pt x="830" y="4691"/>
                  <a:pt x="1194" y="4789"/>
                  <a:pt x="1579" y="4789"/>
                </a:cubicBezTo>
                <a:cubicBezTo>
                  <a:pt x="1857" y="4789"/>
                  <a:pt x="2146" y="4738"/>
                  <a:pt x="2457" y="4668"/>
                </a:cubicBezTo>
                <a:cubicBezTo>
                  <a:pt x="2470" y="4664"/>
                  <a:pt x="2483" y="4662"/>
                  <a:pt x="2496" y="4662"/>
                </a:cubicBezTo>
                <a:cubicBezTo>
                  <a:pt x="2574" y="4662"/>
                  <a:pt x="2640" y="4731"/>
                  <a:pt x="2612" y="4813"/>
                </a:cubicBezTo>
                <a:cubicBezTo>
                  <a:pt x="2569" y="4916"/>
                  <a:pt x="2490" y="4998"/>
                  <a:pt x="2437" y="5096"/>
                </a:cubicBezTo>
                <a:cubicBezTo>
                  <a:pt x="2261" y="5383"/>
                  <a:pt x="2182" y="5730"/>
                  <a:pt x="2174" y="6060"/>
                </a:cubicBezTo>
                <a:cubicBezTo>
                  <a:pt x="2152" y="6407"/>
                  <a:pt x="2189" y="6735"/>
                  <a:pt x="2310" y="7056"/>
                </a:cubicBezTo>
                <a:cubicBezTo>
                  <a:pt x="2463" y="7498"/>
                  <a:pt x="2841" y="7797"/>
                  <a:pt x="3235" y="8020"/>
                </a:cubicBezTo>
                <a:cubicBezTo>
                  <a:pt x="3422" y="8130"/>
                  <a:pt x="3637" y="8196"/>
                  <a:pt x="3853" y="8196"/>
                </a:cubicBezTo>
                <a:cubicBezTo>
                  <a:pt x="3946" y="8196"/>
                  <a:pt x="4038" y="8184"/>
                  <a:pt x="4129" y="8158"/>
                </a:cubicBezTo>
                <a:cubicBezTo>
                  <a:pt x="4644" y="7986"/>
                  <a:pt x="5046" y="7591"/>
                  <a:pt x="5375" y="7172"/>
                </a:cubicBezTo>
                <a:cubicBezTo>
                  <a:pt x="5548" y="6940"/>
                  <a:pt x="5742" y="6710"/>
                  <a:pt x="5847" y="6442"/>
                </a:cubicBezTo>
                <a:cubicBezTo>
                  <a:pt x="5870" y="6410"/>
                  <a:pt x="5902" y="6395"/>
                  <a:pt x="5933" y="6395"/>
                </a:cubicBezTo>
                <a:cubicBezTo>
                  <a:pt x="5990" y="6395"/>
                  <a:pt x="6043" y="6444"/>
                  <a:pt x="6028" y="6516"/>
                </a:cubicBezTo>
                <a:cubicBezTo>
                  <a:pt x="6008" y="6616"/>
                  <a:pt x="6004" y="6719"/>
                  <a:pt x="5997" y="6820"/>
                </a:cubicBezTo>
                <a:cubicBezTo>
                  <a:pt x="5969" y="7269"/>
                  <a:pt x="6191" y="7717"/>
                  <a:pt x="6533" y="7998"/>
                </a:cubicBezTo>
                <a:cubicBezTo>
                  <a:pt x="6825" y="8223"/>
                  <a:pt x="7198" y="8333"/>
                  <a:pt x="7564" y="8335"/>
                </a:cubicBezTo>
                <a:cubicBezTo>
                  <a:pt x="8263" y="8323"/>
                  <a:pt x="8849" y="7874"/>
                  <a:pt x="9107" y="7234"/>
                </a:cubicBezTo>
                <a:cubicBezTo>
                  <a:pt x="9241" y="6916"/>
                  <a:pt x="9354" y="6588"/>
                  <a:pt x="9466" y="6262"/>
                </a:cubicBezTo>
                <a:cubicBezTo>
                  <a:pt x="9491" y="6174"/>
                  <a:pt x="9487" y="6067"/>
                  <a:pt x="9557" y="6003"/>
                </a:cubicBezTo>
                <a:cubicBezTo>
                  <a:pt x="9576" y="5984"/>
                  <a:pt x="9599" y="5976"/>
                  <a:pt x="9623" y="5976"/>
                </a:cubicBezTo>
                <a:cubicBezTo>
                  <a:pt x="9679" y="5976"/>
                  <a:pt x="9735" y="6022"/>
                  <a:pt x="9725" y="6086"/>
                </a:cubicBezTo>
                <a:cubicBezTo>
                  <a:pt x="9445" y="6924"/>
                  <a:pt x="9882" y="7346"/>
                  <a:pt x="10559" y="7754"/>
                </a:cubicBezTo>
                <a:cubicBezTo>
                  <a:pt x="10907" y="7957"/>
                  <a:pt x="11297" y="8138"/>
                  <a:pt x="11697" y="8138"/>
                </a:cubicBezTo>
                <a:cubicBezTo>
                  <a:pt x="11817" y="8138"/>
                  <a:pt x="11939" y="8122"/>
                  <a:pt x="12060" y="8084"/>
                </a:cubicBezTo>
                <a:cubicBezTo>
                  <a:pt x="12801" y="7884"/>
                  <a:pt x="13218" y="7342"/>
                  <a:pt x="13328" y="6596"/>
                </a:cubicBezTo>
                <a:cubicBezTo>
                  <a:pt x="13385" y="6328"/>
                  <a:pt x="13432" y="6057"/>
                  <a:pt x="13448" y="5784"/>
                </a:cubicBezTo>
                <a:cubicBezTo>
                  <a:pt x="13458" y="5554"/>
                  <a:pt x="13439" y="5324"/>
                  <a:pt x="13407" y="5097"/>
                </a:cubicBezTo>
                <a:cubicBezTo>
                  <a:pt x="13400" y="5018"/>
                  <a:pt x="13360" y="4925"/>
                  <a:pt x="13420" y="4859"/>
                </a:cubicBezTo>
                <a:cubicBezTo>
                  <a:pt x="13446" y="4832"/>
                  <a:pt x="13474" y="4820"/>
                  <a:pt x="13503" y="4820"/>
                </a:cubicBezTo>
                <a:cubicBezTo>
                  <a:pt x="13546" y="4820"/>
                  <a:pt x="13590" y="4846"/>
                  <a:pt x="13624" y="4881"/>
                </a:cubicBezTo>
                <a:cubicBezTo>
                  <a:pt x="13703" y="4941"/>
                  <a:pt x="13781" y="5003"/>
                  <a:pt x="13861" y="5062"/>
                </a:cubicBezTo>
                <a:cubicBezTo>
                  <a:pt x="14149" y="5290"/>
                  <a:pt x="14484" y="5438"/>
                  <a:pt x="14825" y="5438"/>
                </a:cubicBezTo>
                <a:cubicBezTo>
                  <a:pt x="15019" y="5438"/>
                  <a:pt x="15216" y="5390"/>
                  <a:pt x="15406" y="5281"/>
                </a:cubicBezTo>
                <a:cubicBezTo>
                  <a:pt x="15559" y="5198"/>
                  <a:pt x="15726" y="5117"/>
                  <a:pt x="15820" y="4965"/>
                </a:cubicBezTo>
                <a:cubicBezTo>
                  <a:pt x="16049" y="4515"/>
                  <a:pt x="15585" y="4063"/>
                  <a:pt x="15238" y="3829"/>
                </a:cubicBezTo>
                <a:cubicBezTo>
                  <a:pt x="15153" y="3762"/>
                  <a:pt x="14934" y="3742"/>
                  <a:pt x="15000" y="3590"/>
                </a:cubicBezTo>
                <a:cubicBezTo>
                  <a:pt x="15019" y="3551"/>
                  <a:pt x="15057" y="3532"/>
                  <a:pt x="15096" y="3532"/>
                </a:cubicBezTo>
                <a:cubicBezTo>
                  <a:pt x="15122" y="3532"/>
                  <a:pt x="15149" y="3540"/>
                  <a:pt x="15171" y="3556"/>
                </a:cubicBezTo>
                <a:cubicBezTo>
                  <a:pt x="15385" y="3378"/>
                  <a:pt x="15447" y="3121"/>
                  <a:pt x="15446" y="2854"/>
                </a:cubicBezTo>
                <a:cubicBezTo>
                  <a:pt x="15470" y="2478"/>
                  <a:pt x="15315" y="2101"/>
                  <a:pt x="15064" y="1824"/>
                </a:cubicBezTo>
                <a:cubicBezTo>
                  <a:pt x="14701" y="1429"/>
                  <a:pt x="14174" y="1274"/>
                  <a:pt x="13646" y="1274"/>
                </a:cubicBezTo>
                <a:cubicBezTo>
                  <a:pt x="13397" y="1274"/>
                  <a:pt x="13148" y="1308"/>
                  <a:pt x="12916" y="1368"/>
                </a:cubicBezTo>
                <a:cubicBezTo>
                  <a:pt x="12496" y="1482"/>
                  <a:pt x="12127" y="1740"/>
                  <a:pt x="11847" y="2070"/>
                </a:cubicBezTo>
                <a:cubicBezTo>
                  <a:pt x="11749" y="2183"/>
                  <a:pt x="11663" y="2300"/>
                  <a:pt x="11573" y="2419"/>
                </a:cubicBezTo>
                <a:cubicBezTo>
                  <a:pt x="11540" y="2460"/>
                  <a:pt x="11517" y="2511"/>
                  <a:pt x="11471" y="2540"/>
                </a:cubicBezTo>
                <a:cubicBezTo>
                  <a:pt x="11455" y="2553"/>
                  <a:pt x="11434" y="2559"/>
                  <a:pt x="11414" y="2559"/>
                </a:cubicBezTo>
                <a:cubicBezTo>
                  <a:pt x="11380" y="2559"/>
                  <a:pt x="11347" y="2542"/>
                  <a:pt x="11329" y="2512"/>
                </a:cubicBezTo>
                <a:cubicBezTo>
                  <a:pt x="11294" y="2460"/>
                  <a:pt x="11302" y="2395"/>
                  <a:pt x="11294" y="2336"/>
                </a:cubicBezTo>
                <a:cubicBezTo>
                  <a:pt x="11278" y="2165"/>
                  <a:pt x="11258" y="1996"/>
                  <a:pt x="11227" y="1828"/>
                </a:cubicBezTo>
                <a:cubicBezTo>
                  <a:pt x="11154" y="1469"/>
                  <a:pt x="11022" y="1122"/>
                  <a:pt x="10845" y="802"/>
                </a:cubicBezTo>
                <a:cubicBezTo>
                  <a:pt x="10629" y="426"/>
                  <a:pt x="10269" y="78"/>
                  <a:pt x="9829" y="4"/>
                </a:cubicBezTo>
                <a:cubicBezTo>
                  <a:pt x="9790" y="1"/>
                  <a:pt x="9752" y="0"/>
                  <a:pt x="971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rot="-5746504" flipH="1">
            <a:off x="4884793" y="2562179"/>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flipH="1">
            <a:off x="5275186" y="27714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rot="-10481791" flipH="1">
            <a:off x="496502" y="3069067"/>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flipH="1">
            <a:off x="3025909" y="3247150"/>
            <a:ext cx="331123" cy="418577"/>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9" name="Google Shape;769;p30"/>
          <p:cNvGrpSpPr/>
          <p:nvPr/>
        </p:nvGrpSpPr>
        <p:grpSpPr>
          <a:xfrm>
            <a:off x="5609802" y="1085870"/>
            <a:ext cx="3114246" cy="4046435"/>
            <a:chOff x="1072675" y="3068425"/>
            <a:chExt cx="1542775" cy="2004575"/>
          </a:xfrm>
        </p:grpSpPr>
        <p:grpSp>
          <p:nvGrpSpPr>
            <p:cNvPr id="770" name="Google Shape;770;p30"/>
            <p:cNvGrpSpPr/>
            <p:nvPr/>
          </p:nvGrpSpPr>
          <p:grpSpPr>
            <a:xfrm>
              <a:off x="1638087" y="3210550"/>
              <a:ext cx="743938" cy="396175"/>
              <a:chOff x="1638087" y="3210550"/>
              <a:chExt cx="743938" cy="396175"/>
            </a:xfrm>
          </p:grpSpPr>
          <p:grpSp>
            <p:nvGrpSpPr>
              <p:cNvPr id="771" name="Google Shape;771;p30"/>
              <p:cNvGrpSpPr/>
              <p:nvPr/>
            </p:nvGrpSpPr>
            <p:grpSpPr>
              <a:xfrm>
                <a:off x="1874425" y="3210550"/>
                <a:ext cx="145850" cy="396175"/>
                <a:chOff x="1874425" y="3210550"/>
                <a:chExt cx="145850" cy="396175"/>
              </a:xfrm>
            </p:grpSpPr>
            <p:sp>
              <p:nvSpPr>
                <p:cNvPr id="772" name="Google Shape;772;p30"/>
                <p:cNvSpPr/>
                <p:nvPr/>
              </p:nvSpPr>
              <p:spPr>
                <a:xfrm>
                  <a:off x="1923925" y="3295400"/>
                  <a:ext cx="35900" cy="311325"/>
                </a:xfrm>
                <a:custGeom>
                  <a:avLst/>
                  <a:gdLst/>
                  <a:ahLst/>
                  <a:cxnLst/>
                  <a:rect l="l" t="t" r="r" b="b"/>
                  <a:pathLst>
                    <a:path w="1436" h="12453" extrusionOk="0">
                      <a:moveTo>
                        <a:pt x="528" y="0"/>
                      </a:moveTo>
                      <a:cubicBezTo>
                        <a:pt x="518" y="0"/>
                        <a:pt x="509" y="2"/>
                        <a:pt x="500" y="5"/>
                      </a:cubicBezTo>
                      <a:cubicBezTo>
                        <a:pt x="460" y="261"/>
                        <a:pt x="422" y="516"/>
                        <a:pt x="382" y="772"/>
                      </a:cubicBezTo>
                      <a:cubicBezTo>
                        <a:pt x="1" y="3210"/>
                        <a:pt x="39" y="5694"/>
                        <a:pt x="315" y="8141"/>
                      </a:cubicBezTo>
                      <a:cubicBezTo>
                        <a:pt x="444" y="9356"/>
                        <a:pt x="656" y="10568"/>
                        <a:pt x="1013" y="11738"/>
                      </a:cubicBezTo>
                      <a:cubicBezTo>
                        <a:pt x="1081" y="11980"/>
                        <a:pt x="1160" y="12219"/>
                        <a:pt x="1252" y="12452"/>
                      </a:cubicBezTo>
                      <a:cubicBezTo>
                        <a:pt x="1313" y="12452"/>
                        <a:pt x="1375" y="12452"/>
                        <a:pt x="1436" y="12451"/>
                      </a:cubicBezTo>
                      <a:cubicBezTo>
                        <a:pt x="1290" y="12104"/>
                        <a:pt x="1181" y="11743"/>
                        <a:pt x="1085" y="11379"/>
                      </a:cubicBezTo>
                      <a:cubicBezTo>
                        <a:pt x="840" y="10474"/>
                        <a:pt x="693" y="9546"/>
                        <a:pt x="581" y="8616"/>
                      </a:cubicBezTo>
                      <a:cubicBezTo>
                        <a:pt x="480" y="7763"/>
                        <a:pt x="384" y="6909"/>
                        <a:pt x="331" y="6050"/>
                      </a:cubicBezTo>
                      <a:cubicBezTo>
                        <a:pt x="286" y="4918"/>
                        <a:pt x="305" y="3784"/>
                        <a:pt x="342" y="2652"/>
                      </a:cubicBezTo>
                      <a:cubicBezTo>
                        <a:pt x="384" y="2037"/>
                        <a:pt x="469" y="1424"/>
                        <a:pt x="564" y="815"/>
                      </a:cubicBezTo>
                      <a:cubicBezTo>
                        <a:pt x="470" y="686"/>
                        <a:pt x="488" y="478"/>
                        <a:pt x="540" y="329"/>
                      </a:cubicBezTo>
                      <a:cubicBezTo>
                        <a:pt x="557" y="239"/>
                        <a:pt x="650" y="142"/>
                        <a:pt x="605" y="50"/>
                      </a:cubicBezTo>
                      <a:cubicBezTo>
                        <a:pt x="580" y="15"/>
                        <a:pt x="554"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1941225" y="3296100"/>
                  <a:ext cx="43600" cy="310475"/>
                </a:xfrm>
                <a:custGeom>
                  <a:avLst/>
                  <a:gdLst/>
                  <a:ahLst/>
                  <a:cxnLst/>
                  <a:rect l="l" t="t" r="r" b="b"/>
                  <a:pathLst>
                    <a:path w="1744" h="12419" extrusionOk="0">
                      <a:moveTo>
                        <a:pt x="399" y="0"/>
                      </a:moveTo>
                      <a:cubicBezTo>
                        <a:pt x="378" y="0"/>
                        <a:pt x="357" y="8"/>
                        <a:pt x="341" y="24"/>
                      </a:cubicBezTo>
                      <a:cubicBezTo>
                        <a:pt x="308" y="220"/>
                        <a:pt x="278" y="416"/>
                        <a:pt x="249" y="611"/>
                      </a:cubicBezTo>
                      <a:cubicBezTo>
                        <a:pt x="75" y="1841"/>
                        <a:pt x="36" y="3085"/>
                        <a:pt x="0" y="4324"/>
                      </a:cubicBezTo>
                      <a:cubicBezTo>
                        <a:pt x="14" y="4965"/>
                        <a:pt x="29" y="5607"/>
                        <a:pt x="75" y="6247"/>
                      </a:cubicBezTo>
                      <a:cubicBezTo>
                        <a:pt x="149" y="7060"/>
                        <a:pt x="287" y="7864"/>
                        <a:pt x="438" y="8666"/>
                      </a:cubicBezTo>
                      <a:cubicBezTo>
                        <a:pt x="562" y="9297"/>
                        <a:pt x="673" y="9931"/>
                        <a:pt x="849" y="10553"/>
                      </a:cubicBezTo>
                      <a:cubicBezTo>
                        <a:pt x="1002" y="11168"/>
                        <a:pt x="1239" y="11756"/>
                        <a:pt x="1493" y="12334"/>
                      </a:cubicBezTo>
                      <a:cubicBezTo>
                        <a:pt x="1504" y="12362"/>
                        <a:pt x="1516" y="12391"/>
                        <a:pt x="1527" y="12418"/>
                      </a:cubicBezTo>
                      <a:lnTo>
                        <a:pt x="1743" y="12418"/>
                      </a:lnTo>
                      <a:cubicBezTo>
                        <a:pt x="1479" y="11862"/>
                        <a:pt x="1251" y="11278"/>
                        <a:pt x="1078" y="10687"/>
                      </a:cubicBezTo>
                      <a:cubicBezTo>
                        <a:pt x="760" y="9619"/>
                        <a:pt x="580" y="8517"/>
                        <a:pt x="427" y="7412"/>
                      </a:cubicBezTo>
                      <a:cubicBezTo>
                        <a:pt x="315" y="6688"/>
                        <a:pt x="235" y="5978"/>
                        <a:pt x="216" y="5243"/>
                      </a:cubicBezTo>
                      <a:cubicBezTo>
                        <a:pt x="172" y="4509"/>
                        <a:pt x="217" y="3776"/>
                        <a:pt x="257" y="3042"/>
                      </a:cubicBezTo>
                      <a:cubicBezTo>
                        <a:pt x="284" y="2312"/>
                        <a:pt x="299" y="1585"/>
                        <a:pt x="386" y="858"/>
                      </a:cubicBezTo>
                      <a:cubicBezTo>
                        <a:pt x="416" y="608"/>
                        <a:pt x="453" y="359"/>
                        <a:pt x="495" y="111"/>
                      </a:cubicBezTo>
                      <a:cubicBezTo>
                        <a:pt x="487" y="86"/>
                        <a:pt x="479" y="60"/>
                        <a:pt x="468" y="35"/>
                      </a:cubicBezTo>
                      <a:cubicBezTo>
                        <a:pt x="452" y="12"/>
                        <a:pt x="4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1879025" y="3326275"/>
                  <a:ext cx="54525" cy="70500"/>
                </a:xfrm>
                <a:custGeom>
                  <a:avLst/>
                  <a:gdLst/>
                  <a:ahLst/>
                  <a:cxnLst/>
                  <a:rect l="l" t="t" r="r" b="b"/>
                  <a:pathLst>
                    <a:path w="2181" h="2820" extrusionOk="0">
                      <a:moveTo>
                        <a:pt x="591" y="0"/>
                      </a:moveTo>
                      <a:cubicBezTo>
                        <a:pt x="315" y="0"/>
                        <a:pt x="68" y="255"/>
                        <a:pt x="29" y="553"/>
                      </a:cubicBezTo>
                      <a:cubicBezTo>
                        <a:pt x="1" y="763"/>
                        <a:pt x="95" y="966"/>
                        <a:pt x="197" y="1146"/>
                      </a:cubicBezTo>
                      <a:cubicBezTo>
                        <a:pt x="432" y="1531"/>
                        <a:pt x="738" y="1874"/>
                        <a:pt x="1091" y="2156"/>
                      </a:cubicBezTo>
                      <a:cubicBezTo>
                        <a:pt x="1400" y="2384"/>
                        <a:pt x="1734" y="2569"/>
                        <a:pt x="2044" y="2798"/>
                      </a:cubicBezTo>
                      <a:cubicBezTo>
                        <a:pt x="2065" y="2813"/>
                        <a:pt x="2086" y="2820"/>
                        <a:pt x="2104" y="2820"/>
                      </a:cubicBezTo>
                      <a:cubicBezTo>
                        <a:pt x="2105" y="2744"/>
                        <a:pt x="2107" y="2669"/>
                        <a:pt x="2108" y="2593"/>
                      </a:cubicBezTo>
                      <a:cubicBezTo>
                        <a:pt x="1813" y="2377"/>
                        <a:pt x="1489" y="2201"/>
                        <a:pt x="1188" y="1992"/>
                      </a:cubicBezTo>
                      <a:cubicBezTo>
                        <a:pt x="872" y="1747"/>
                        <a:pt x="597" y="1447"/>
                        <a:pt x="380" y="1110"/>
                      </a:cubicBezTo>
                      <a:cubicBezTo>
                        <a:pt x="287" y="948"/>
                        <a:pt x="178" y="763"/>
                        <a:pt x="212" y="569"/>
                      </a:cubicBezTo>
                      <a:cubicBezTo>
                        <a:pt x="243" y="403"/>
                        <a:pt x="366" y="244"/>
                        <a:pt x="536" y="202"/>
                      </a:cubicBezTo>
                      <a:cubicBezTo>
                        <a:pt x="549" y="200"/>
                        <a:pt x="561" y="200"/>
                        <a:pt x="574" y="200"/>
                      </a:cubicBezTo>
                      <a:cubicBezTo>
                        <a:pt x="735" y="200"/>
                        <a:pt x="875" y="328"/>
                        <a:pt x="984" y="436"/>
                      </a:cubicBezTo>
                      <a:cubicBezTo>
                        <a:pt x="1332" y="829"/>
                        <a:pt x="1601" y="1294"/>
                        <a:pt x="1815" y="1772"/>
                      </a:cubicBezTo>
                      <a:cubicBezTo>
                        <a:pt x="1871" y="1922"/>
                        <a:pt x="1923" y="2074"/>
                        <a:pt x="1943" y="2234"/>
                      </a:cubicBezTo>
                      <a:cubicBezTo>
                        <a:pt x="1942" y="2301"/>
                        <a:pt x="1992" y="2345"/>
                        <a:pt x="2043" y="2345"/>
                      </a:cubicBezTo>
                      <a:cubicBezTo>
                        <a:pt x="2076" y="2345"/>
                        <a:pt x="2108" y="2326"/>
                        <a:pt x="2126" y="2284"/>
                      </a:cubicBezTo>
                      <a:cubicBezTo>
                        <a:pt x="2180" y="1771"/>
                        <a:pt x="1322" y="345"/>
                        <a:pt x="872" y="94"/>
                      </a:cubicBezTo>
                      <a:cubicBezTo>
                        <a:pt x="780" y="29"/>
                        <a:pt x="684"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1942525" y="3327075"/>
                  <a:ext cx="57725" cy="59200"/>
                </a:xfrm>
                <a:custGeom>
                  <a:avLst/>
                  <a:gdLst/>
                  <a:ahLst/>
                  <a:cxnLst/>
                  <a:rect l="l" t="t" r="r" b="b"/>
                  <a:pathLst>
                    <a:path w="2309" h="2368" extrusionOk="0">
                      <a:moveTo>
                        <a:pt x="1690" y="1"/>
                      </a:moveTo>
                      <a:cubicBezTo>
                        <a:pt x="1560" y="1"/>
                        <a:pt x="1412" y="52"/>
                        <a:pt x="1255" y="169"/>
                      </a:cubicBezTo>
                      <a:cubicBezTo>
                        <a:pt x="901" y="441"/>
                        <a:pt x="636" y="813"/>
                        <a:pt x="363" y="1161"/>
                      </a:cubicBezTo>
                      <a:cubicBezTo>
                        <a:pt x="273" y="1286"/>
                        <a:pt x="196" y="1420"/>
                        <a:pt x="122" y="1554"/>
                      </a:cubicBezTo>
                      <a:cubicBezTo>
                        <a:pt x="77" y="1657"/>
                        <a:pt x="1" y="1762"/>
                        <a:pt x="8" y="1877"/>
                      </a:cubicBezTo>
                      <a:cubicBezTo>
                        <a:pt x="17" y="1923"/>
                        <a:pt x="58" y="1948"/>
                        <a:pt x="99" y="1948"/>
                      </a:cubicBezTo>
                      <a:cubicBezTo>
                        <a:pt x="131" y="1948"/>
                        <a:pt x="163" y="1933"/>
                        <a:pt x="180" y="1900"/>
                      </a:cubicBezTo>
                      <a:cubicBezTo>
                        <a:pt x="219" y="1794"/>
                        <a:pt x="267" y="1691"/>
                        <a:pt x="325" y="1593"/>
                      </a:cubicBezTo>
                      <a:cubicBezTo>
                        <a:pt x="481" y="1300"/>
                        <a:pt x="699" y="1048"/>
                        <a:pt x="906" y="794"/>
                      </a:cubicBezTo>
                      <a:cubicBezTo>
                        <a:pt x="1119" y="559"/>
                        <a:pt x="1334" y="258"/>
                        <a:pt x="1667" y="201"/>
                      </a:cubicBezTo>
                      <a:cubicBezTo>
                        <a:pt x="1678" y="200"/>
                        <a:pt x="1689" y="199"/>
                        <a:pt x="1699" y="199"/>
                      </a:cubicBezTo>
                      <a:cubicBezTo>
                        <a:pt x="1924" y="199"/>
                        <a:pt x="2020" y="464"/>
                        <a:pt x="2002" y="662"/>
                      </a:cubicBezTo>
                      <a:cubicBezTo>
                        <a:pt x="1981" y="885"/>
                        <a:pt x="1875" y="1105"/>
                        <a:pt x="1727" y="1271"/>
                      </a:cubicBezTo>
                      <a:cubicBezTo>
                        <a:pt x="1470" y="1505"/>
                        <a:pt x="1170" y="1681"/>
                        <a:pt x="856" y="1829"/>
                      </a:cubicBezTo>
                      <a:cubicBezTo>
                        <a:pt x="673" y="1920"/>
                        <a:pt x="515" y="2021"/>
                        <a:pt x="322" y="2099"/>
                      </a:cubicBezTo>
                      <a:cubicBezTo>
                        <a:pt x="244" y="2129"/>
                        <a:pt x="169" y="2163"/>
                        <a:pt x="89" y="2184"/>
                      </a:cubicBezTo>
                      <a:cubicBezTo>
                        <a:pt x="12" y="2203"/>
                        <a:pt x="0" y="2322"/>
                        <a:pt x="67" y="2360"/>
                      </a:cubicBezTo>
                      <a:cubicBezTo>
                        <a:pt x="78" y="2365"/>
                        <a:pt x="92" y="2367"/>
                        <a:pt x="109" y="2367"/>
                      </a:cubicBezTo>
                      <a:cubicBezTo>
                        <a:pt x="292" y="2367"/>
                        <a:pt x="760" y="2083"/>
                        <a:pt x="900" y="2012"/>
                      </a:cubicBezTo>
                      <a:cubicBezTo>
                        <a:pt x="1157" y="1883"/>
                        <a:pt x="1417" y="1754"/>
                        <a:pt x="1643" y="1573"/>
                      </a:cubicBezTo>
                      <a:cubicBezTo>
                        <a:pt x="1752" y="1489"/>
                        <a:pt x="1870" y="1409"/>
                        <a:pt x="1949" y="1293"/>
                      </a:cubicBezTo>
                      <a:cubicBezTo>
                        <a:pt x="2016" y="1181"/>
                        <a:pt x="2084" y="1067"/>
                        <a:pt x="2129" y="944"/>
                      </a:cubicBezTo>
                      <a:cubicBezTo>
                        <a:pt x="2308" y="461"/>
                        <a:pt x="2081" y="1"/>
                        <a:pt x="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1883925" y="3504550"/>
                  <a:ext cx="58025" cy="45825"/>
                </a:xfrm>
                <a:custGeom>
                  <a:avLst/>
                  <a:gdLst/>
                  <a:ahLst/>
                  <a:cxnLst/>
                  <a:rect l="l" t="t" r="r" b="b"/>
                  <a:pathLst>
                    <a:path w="2321" h="1833" extrusionOk="0">
                      <a:moveTo>
                        <a:pt x="948" y="1"/>
                      </a:moveTo>
                      <a:cubicBezTo>
                        <a:pt x="859" y="1"/>
                        <a:pt x="769" y="10"/>
                        <a:pt x="678" y="31"/>
                      </a:cubicBezTo>
                      <a:cubicBezTo>
                        <a:pt x="156" y="162"/>
                        <a:pt x="1" y="725"/>
                        <a:pt x="363" y="1119"/>
                      </a:cubicBezTo>
                      <a:cubicBezTo>
                        <a:pt x="612" y="1368"/>
                        <a:pt x="950" y="1517"/>
                        <a:pt x="1279" y="1633"/>
                      </a:cubicBezTo>
                      <a:cubicBezTo>
                        <a:pt x="1572" y="1729"/>
                        <a:pt x="1878" y="1751"/>
                        <a:pt x="2176" y="1829"/>
                      </a:cubicBezTo>
                      <a:cubicBezTo>
                        <a:pt x="2185" y="1832"/>
                        <a:pt x="2193" y="1833"/>
                        <a:pt x="2201" y="1833"/>
                      </a:cubicBezTo>
                      <a:cubicBezTo>
                        <a:pt x="2294" y="1833"/>
                        <a:pt x="2321" y="1683"/>
                        <a:pt x="2222" y="1652"/>
                      </a:cubicBezTo>
                      <a:cubicBezTo>
                        <a:pt x="2141" y="1629"/>
                        <a:pt x="2059" y="1614"/>
                        <a:pt x="1977" y="1596"/>
                      </a:cubicBezTo>
                      <a:cubicBezTo>
                        <a:pt x="1619" y="1534"/>
                        <a:pt x="1259" y="1459"/>
                        <a:pt x="939" y="1282"/>
                      </a:cubicBezTo>
                      <a:cubicBezTo>
                        <a:pt x="734" y="1165"/>
                        <a:pt x="501" y="1053"/>
                        <a:pt x="397" y="829"/>
                      </a:cubicBezTo>
                      <a:cubicBezTo>
                        <a:pt x="276" y="590"/>
                        <a:pt x="411" y="342"/>
                        <a:pt x="648" y="251"/>
                      </a:cubicBezTo>
                      <a:cubicBezTo>
                        <a:pt x="740" y="219"/>
                        <a:pt x="835" y="206"/>
                        <a:pt x="931" y="206"/>
                      </a:cubicBezTo>
                      <a:cubicBezTo>
                        <a:pt x="1021" y="206"/>
                        <a:pt x="1112" y="217"/>
                        <a:pt x="1201" y="234"/>
                      </a:cubicBezTo>
                      <a:cubicBezTo>
                        <a:pt x="1514" y="297"/>
                        <a:pt x="1776" y="493"/>
                        <a:pt x="2016" y="697"/>
                      </a:cubicBezTo>
                      <a:cubicBezTo>
                        <a:pt x="2040" y="722"/>
                        <a:pt x="2065" y="732"/>
                        <a:pt x="2089" y="732"/>
                      </a:cubicBezTo>
                      <a:cubicBezTo>
                        <a:pt x="2170" y="732"/>
                        <a:pt x="2229" y="614"/>
                        <a:pt x="2139" y="546"/>
                      </a:cubicBezTo>
                      <a:cubicBezTo>
                        <a:pt x="1821" y="242"/>
                        <a:pt x="1394" y="1"/>
                        <a:pt x="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1948800" y="3433575"/>
                  <a:ext cx="56625" cy="74150"/>
                </a:xfrm>
                <a:custGeom>
                  <a:avLst/>
                  <a:gdLst/>
                  <a:ahLst/>
                  <a:cxnLst/>
                  <a:rect l="l" t="t" r="r" b="b"/>
                  <a:pathLst>
                    <a:path w="2265" h="2966" extrusionOk="0">
                      <a:moveTo>
                        <a:pt x="1815" y="0"/>
                      </a:moveTo>
                      <a:cubicBezTo>
                        <a:pt x="1721" y="0"/>
                        <a:pt x="1611" y="28"/>
                        <a:pt x="1484" y="87"/>
                      </a:cubicBezTo>
                      <a:cubicBezTo>
                        <a:pt x="916" y="368"/>
                        <a:pt x="439" y="1038"/>
                        <a:pt x="184" y="1606"/>
                      </a:cubicBezTo>
                      <a:cubicBezTo>
                        <a:pt x="121" y="1743"/>
                        <a:pt x="73" y="1886"/>
                        <a:pt x="30" y="2029"/>
                      </a:cubicBezTo>
                      <a:cubicBezTo>
                        <a:pt x="16" y="2079"/>
                        <a:pt x="0" y="2132"/>
                        <a:pt x="11" y="2184"/>
                      </a:cubicBezTo>
                      <a:cubicBezTo>
                        <a:pt x="21" y="2232"/>
                        <a:pt x="61" y="2256"/>
                        <a:pt x="100" y="2256"/>
                      </a:cubicBezTo>
                      <a:cubicBezTo>
                        <a:pt x="140" y="2256"/>
                        <a:pt x="181" y="2232"/>
                        <a:pt x="192" y="2184"/>
                      </a:cubicBezTo>
                      <a:cubicBezTo>
                        <a:pt x="231" y="1985"/>
                        <a:pt x="314" y="1795"/>
                        <a:pt x="396" y="1608"/>
                      </a:cubicBezTo>
                      <a:cubicBezTo>
                        <a:pt x="586" y="1216"/>
                        <a:pt x="835" y="870"/>
                        <a:pt x="1145" y="561"/>
                      </a:cubicBezTo>
                      <a:cubicBezTo>
                        <a:pt x="1264" y="448"/>
                        <a:pt x="1585" y="200"/>
                        <a:pt x="1809" y="200"/>
                      </a:cubicBezTo>
                      <a:cubicBezTo>
                        <a:pt x="1897" y="200"/>
                        <a:pt x="1969" y="238"/>
                        <a:pt x="2008" y="339"/>
                      </a:cubicBezTo>
                      <a:cubicBezTo>
                        <a:pt x="2099" y="546"/>
                        <a:pt x="2091" y="774"/>
                        <a:pt x="2022" y="990"/>
                      </a:cubicBezTo>
                      <a:cubicBezTo>
                        <a:pt x="1906" y="1315"/>
                        <a:pt x="1683" y="1592"/>
                        <a:pt x="1433" y="1825"/>
                      </a:cubicBezTo>
                      <a:cubicBezTo>
                        <a:pt x="1174" y="2079"/>
                        <a:pt x="869" y="2288"/>
                        <a:pt x="578" y="2503"/>
                      </a:cubicBezTo>
                      <a:cubicBezTo>
                        <a:pt x="504" y="2560"/>
                        <a:pt x="433" y="2618"/>
                        <a:pt x="358" y="2672"/>
                      </a:cubicBezTo>
                      <a:cubicBezTo>
                        <a:pt x="275" y="2735"/>
                        <a:pt x="88" y="2793"/>
                        <a:pt x="172" y="2927"/>
                      </a:cubicBezTo>
                      <a:cubicBezTo>
                        <a:pt x="191" y="2953"/>
                        <a:pt x="219" y="2966"/>
                        <a:pt x="248" y="2966"/>
                      </a:cubicBezTo>
                      <a:cubicBezTo>
                        <a:pt x="271" y="2966"/>
                        <a:pt x="295" y="2958"/>
                        <a:pt x="314" y="2941"/>
                      </a:cubicBezTo>
                      <a:cubicBezTo>
                        <a:pt x="444" y="2864"/>
                        <a:pt x="563" y="2771"/>
                        <a:pt x="679" y="2675"/>
                      </a:cubicBezTo>
                      <a:cubicBezTo>
                        <a:pt x="1152" y="2316"/>
                        <a:pt x="1652" y="1957"/>
                        <a:pt x="1982" y="1453"/>
                      </a:cubicBezTo>
                      <a:cubicBezTo>
                        <a:pt x="2147" y="1212"/>
                        <a:pt x="2264" y="928"/>
                        <a:pt x="2257" y="633"/>
                      </a:cubicBezTo>
                      <a:cubicBezTo>
                        <a:pt x="2239" y="251"/>
                        <a:pt x="2099"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1964550" y="3519250"/>
                  <a:ext cx="55725" cy="65800"/>
                </a:xfrm>
                <a:custGeom>
                  <a:avLst/>
                  <a:gdLst/>
                  <a:ahLst/>
                  <a:cxnLst/>
                  <a:rect l="l" t="t" r="r" b="b"/>
                  <a:pathLst>
                    <a:path w="2229" h="2632" extrusionOk="0">
                      <a:moveTo>
                        <a:pt x="1627" y="0"/>
                      </a:moveTo>
                      <a:cubicBezTo>
                        <a:pt x="1575" y="0"/>
                        <a:pt x="1519" y="7"/>
                        <a:pt x="1458" y="23"/>
                      </a:cubicBezTo>
                      <a:cubicBezTo>
                        <a:pt x="1135" y="101"/>
                        <a:pt x="895" y="350"/>
                        <a:pt x="695" y="601"/>
                      </a:cubicBezTo>
                      <a:cubicBezTo>
                        <a:pt x="399" y="950"/>
                        <a:pt x="197" y="1368"/>
                        <a:pt x="20" y="1788"/>
                      </a:cubicBezTo>
                      <a:cubicBezTo>
                        <a:pt x="0" y="1856"/>
                        <a:pt x="57" y="1914"/>
                        <a:pt x="115" y="1914"/>
                      </a:cubicBezTo>
                      <a:cubicBezTo>
                        <a:pt x="140" y="1914"/>
                        <a:pt x="166" y="1902"/>
                        <a:pt x="185" y="1875"/>
                      </a:cubicBezTo>
                      <a:cubicBezTo>
                        <a:pt x="272" y="1706"/>
                        <a:pt x="339" y="1539"/>
                        <a:pt x="428" y="1368"/>
                      </a:cubicBezTo>
                      <a:cubicBezTo>
                        <a:pt x="556" y="1109"/>
                        <a:pt x="720" y="869"/>
                        <a:pt x="909" y="649"/>
                      </a:cubicBezTo>
                      <a:cubicBezTo>
                        <a:pt x="1027" y="509"/>
                        <a:pt x="1157" y="376"/>
                        <a:pt x="1319" y="288"/>
                      </a:cubicBezTo>
                      <a:cubicBezTo>
                        <a:pt x="1404" y="241"/>
                        <a:pt x="1516" y="203"/>
                        <a:pt x="1618" y="203"/>
                      </a:cubicBezTo>
                      <a:cubicBezTo>
                        <a:pt x="1728" y="203"/>
                        <a:pt x="1828" y="246"/>
                        <a:pt x="1876" y="365"/>
                      </a:cubicBezTo>
                      <a:cubicBezTo>
                        <a:pt x="1951" y="532"/>
                        <a:pt x="1945" y="727"/>
                        <a:pt x="1891" y="900"/>
                      </a:cubicBezTo>
                      <a:cubicBezTo>
                        <a:pt x="1721" y="1335"/>
                        <a:pt x="1408" y="1712"/>
                        <a:pt x="1047" y="2003"/>
                      </a:cubicBezTo>
                      <a:cubicBezTo>
                        <a:pt x="899" y="2120"/>
                        <a:pt x="740" y="2219"/>
                        <a:pt x="578" y="2317"/>
                      </a:cubicBezTo>
                      <a:cubicBezTo>
                        <a:pt x="500" y="2364"/>
                        <a:pt x="422" y="2411"/>
                        <a:pt x="341" y="2455"/>
                      </a:cubicBezTo>
                      <a:cubicBezTo>
                        <a:pt x="297" y="2479"/>
                        <a:pt x="286" y="2543"/>
                        <a:pt x="309" y="2585"/>
                      </a:cubicBezTo>
                      <a:cubicBezTo>
                        <a:pt x="326" y="2616"/>
                        <a:pt x="355" y="2631"/>
                        <a:pt x="386" y="2631"/>
                      </a:cubicBezTo>
                      <a:cubicBezTo>
                        <a:pt x="402" y="2631"/>
                        <a:pt x="417" y="2628"/>
                        <a:pt x="432" y="2620"/>
                      </a:cubicBezTo>
                      <a:cubicBezTo>
                        <a:pt x="526" y="2568"/>
                        <a:pt x="618" y="2511"/>
                        <a:pt x="709" y="2454"/>
                      </a:cubicBezTo>
                      <a:cubicBezTo>
                        <a:pt x="1234" y="2145"/>
                        <a:pt x="1691" y="1705"/>
                        <a:pt x="1975" y="1162"/>
                      </a:cubicBezTo>
                      <a:cubicBezTo>
                        <a:pt x="2229" y="760"/>
                        <a:pt x="215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1874425" y="3384950"/>
                  <a:ext cx="56250" cy="56500"/>
                </a:xfrm>
                <a:custGeom>
                  <a:avLst/>
                  <a:gdLst/>
                  <a:ahLst/>
                  <a:cxnLst/>
                  <a:rect l="l" t="t" r="r" b="b"/>
                  <a:pathLst>
                    <a:path w="2250" h="2260" extrusionOk="0">
                      <a:moveTo>
                        <a:pt x="485" y="0"/>
                      </a:moveTo>
                      <a:cubicBezTo>
                        <a:pt x="345" y="0"/>
                        <a:pt x="211" y="48"/>
                        <a:pt x="111" y="167"/>
                      </a:cubicBezTo>
                      <a:cubicBezTo>
                        <a:pt x="0" y="331"/>
                        <a:pt x="102" y="566"/>
                        <a:pt x="177" y="729"/>
                      </a:cubicBezTo>
                      <a:cubicBezTo>
                        <a:pt x="329" y="974"/>
                        <a:pt x="557" y="1166"/>
                        <a:pt x="759" y="1369"/>
                      </a:cubicBezTo>
                      <a:cubicBezTo>
                        <a:pt x="1151" y="1722"/>
                        <a:pt x="1609" y="1996"/>
                        <a:pt x="2072" y="2246"/>
                      </a:cubicBezTo>
                      <a:cubicBezTo>
                        <a:pt x="2088" y="2255"/>
                        <a:pt x="2104" y="2259"/>
                        <a:pt x="2118" y="2259"/>
                      </a:cubicBezTo>
                      <a:cubicBezTo>
                        <a:pt x="2199" y="2259"/>
                        <a:pt x="2245" y="2134"/>
                        <a:pt x="2163" y="2081"/>
                      </a:cubicBezTo>
                      <a:cubicBezTo>
                        <a:pt x="1847" y="1918"/>
                        <a:pt x="1543" y="1732"/>
                        <a:pt x="1247" y="1533"/>
                      </a:cubicBezTo>
                      <a:cubicBezTo>
                        <a:pt x="939" y="1315"/>
                        <a:pt x="675" y="1043"/>
                        <a:pt x="423" y="758"/>
                      </a:cubicBezTo>
                      <a:cubicBezTo>
                        <a:pt x="321" y="635"/>
                        <a:pt x="255" y="475"/>
                        <a:pt x="252" y="314"/>
                      </a:cubicBezTo>
                      <a:cubicBezTo>
                        <a:pt x="293" y="229"/>
                        <a:pt x="387" y="200"/>
                        <a:pt x="480" y="200"/>
                      </a:cubicBezTo>
                      <a:cubicBezTo>
                        <a:pt x="523" y="200"/>
                        <a:pt x="566" y="206"/>
                        <a:pt x="604" y="216"/>
                      </a:cubicBezTo>
                      <a:cubicBezTo>
                        <a:pt x="812" y="256"/>
                        <a:pt x="977" y="401"/>
                        <a:pt x="1132" y="536"/>
                      </a:cubicBezTo>
                      <a:cubicBezTo>
                        <a:pt x="1428" y="834"/>
                        <a:pt x="1662" y="1191"/>
                        <a:pt x="1865" y="1558"/>
                      </a:cubicBezTo>
                      <a:cubicBezTo>
                        <a:pt x="1938" y="1690"/>
                        <a:pt x="2009" y="1824"/>
                        <a:pt x="2059" y="1967"/>
                      </a:cubicBezTo>
                      <a:cubicBezTo>
                        <a:pt x="2071" y="2015"/>
                        <a:pt x="2110" y="2040"/>
                        <a:pt x="2150" y="2040"/>
                      </a:cubicBezTo>
                      <a:cubicBezTo>
                        <a:pt x="2188" y="2040"/>
                        <a:pt x="2227" y="2016"/>
                        <a:pt x="2240" y="1968"/>
                      </a:cubicBezTo>
                      <a:cubicBezTo>
                        <a:pt x="2249" y="1873"/>
                        <a:pt x="2189" y="1783"/>
                        <a:pt x="2157" y="1697"/>
                      </a:cubicBezTo>
                      <a:cubicBezTo>
                        <a:pt x="2087" y="1551"/>
                        <a:pt x="2009" y="1407"/>
                        <a:pt x="1926" y="1266"/>
                      </a:cubicBezTo>
                      <a:cubicBezTo>
                        <a:pt x="1687" y="884"/>
                        <a:pt x="1431" y="495"/>
                        <a:pt x="1063" y="225"/>
                      </a:cubicBezTo>
                      <a:cubicBezTo>
                        <a:pt x="910" y="102"/>
                        <a:pt x="69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905625" y="3210550"/>
                  <a:ext cx="100975" cy="112375"/>
                </a:xfrm>
                <a:custGeom>
                  <a:avLst/>
                  <a:gdLst/>
                  <a:ahLst/>
                  <a:cxnLst/>
                  <a:rect l="l" t="t" r="r" b="b"/>
                  <a:pathLst>
                    <a:path w="4039" h="4495" extrusionOk="0">
                      <a:moveTo>
                        <a:pt x="1434" y="4299"/>
                      </a:moveTo>
                      <a:cubicBezTo>
                        <a:pt x="1434" y="4299"/>
                        <a:pt x="1434" y="4299"/>
                        <a:pt x="1433" y="4299"/>
                      </a:cubicBezTo>
                      <a:cubicBezTo>
                        <a:pt x="1433" y="4299"/>
                        <a:pt x="1433" y="4299"/>
                        <a:pt x="1433" y="4299"/>
                      </a:cubicBezTo>
                      <a:lnTo>
                        <a:pt x="1433" y="4299"/>
                      </a:lnTo>
                      <a:cubicBezTo>
                        <a:pt x="1433" y="4299"/>
                        <a:pt x="1434" y="4299"/>
                        <a:pt x="1434" y="4299"/>
                      </a:cubicBezTo>
                      <a:close/>
                      <a:moveTo>
                        <a:pt x="808" y="187"/>
                      </a:moveTo>
                      <a:cubicBezTo>
                        <a:pt x="931" y="187"/>
                        <a:pt x="1056" y="233"/>
                        <a:pt x="1145" y="317"/>
                      </a:cubicBezTo>
                      <a:cubicBezTo>
                        <a:pt x="1289" y="454"/>
                        <a:pt x="1328" y="656"/>
                        <a:pt x="1378" y="839"/>
                      </a:cubicBezTo>
                      <a:cubicBezTo>
                        <a:pt x="1395" y="877"/>
                        <a:pt x="1428" y="895"/>
                        <a:pt x="1462" y="895"/>
                      </a:cubicBezTo>
                      <a:cubicBezTo>
                        <a:pt x="1500" y="895"/>
                        <a:pt x="1537" y="873"/>
                        <a:pt x="1554" y="831"/>
                      </a:cubicBezTo>
                      <a:cubicBezTo>
                        <a:pt x="1601" y="734"/>
                        <a:pt x="1644" y="638"/>
                        <a:pt x="1701" y="545"/>
                      </a:cubicBezTo>
                      <a:cubicBezTo>
                        <a:pt x="1831" y="338"/>
                        <a:pt x="2006" y="230"/>
                        <a:pt x="2175" y="230"/>
                      </a:cubicBezTo>
                      <a:cubicBezTo>
                        <a:pt x="2350" y="230"/>
                        <a:pt x="2520" y="347"/>
                        <a:pt x="2626" y="590"/>
                      </a:cubicBezTo>
                      <a:cubicBezTo>
                        <a:pt x="2690" y="723"/>
                        <a:pt x="2707" y="872"/>
                        <a:pt x="2717" y="1018"/>
                      </a:cubicBezTo>
                      <a:cubicBezTo>
                        <a:pt x="2722" y="1083"/>
                        <a:pt x="2724" y="1156"/>
                        <a:pt x="2772" y="1207"/>
                      </a:cubicBezTo>
                      <a:cubicBezTo>
                        <a:pt x="2798" y="1235"/>
                        <a:pt x="2826" y="1246"/>
                        <a:pt x="2855" y="1246"/>
                      </a:cubicBezTo>
                      <a:cubicBezTo>
                        <a:pt x="2933" y="1246"/>
                        <a:pt x="3017" y="1168"/>
                        <a:pt x="3086" y="1138"/>
                      </a:cubicBezTo>
                      <a:cubicBezTo>
                        <a:pt x="3186" y="1085"/>
                        <a:pt x="3305" y="1029"/>
                        <a:pt x="3421" y="1029"/>
                      </a:cubicBezTo>
                      <a:cubicBezTo>
                        <a:pt x="3468" y="1029"/>
                        <a:pt x="3515" y="1038"/>
                        <a:pt x="3560" y="1061"/>
                      </a:cubicBezTo>
                      <a:cubicBezTo>
                        <a:pt x="3630" y="1096"/>
                        <a:pt x="3676" y="1161"/>
                        <a:pt x="3697" y="1236"/>
                      </a:cubicBezTo>
                      <a:cubicBezTo>
                        <a:pt x="3758" y="1408"/>
                        <a:pt x="3769" y="1613"/>
                        <a:pt x="3728" y="1794"/>
                      </a:cubicBezTo>
                      <a:cubicBezTo>
                        <a:pt x="3689" y="2047"/>
                        <a:pt x="3562" y="2271"/>
                        <a:pt x="3410" y="2475"/>
                      </a:cubicBezTo>
                      <a:cubicBezTo>
                        <a:pt x="3157" y="2844"/>
                        <a:pt x="2795" y="3156"/>
                        <a:pt x="2349" y="3255"/>
                      </a:cubicBezTo>
                      <a:cubicBezTo>
                        <a:pt x="2251" y="3277"/>
                        <a:pt x="2086" y="3263"/>
                        <a:pt x="2097" y="3409"/>
                      </a:cubicBezTo>
                      <a:cubicBezTo>
                        <a:pt x="2107" y="3464"/>
                        <a:pt x="2151" y="3503"/>
                        <a:pt x="2178" y="3550"/>
                      </a:cubicBezTo>
                      <a:cubicBezTo>
                        <a:pt x="2236" y="3636"/>
                        <a:pt x="2294" y="3720"/>
                        <a:pt x="2342" y="3812"/>
                      </a:cubicBezTo>
                      <a:cubicBezTo>
                        <a:pt x="2362" y="3867"/>
                        <a:pt x="2395" y="3930"/>
                        <a:pt x="2382" y="3991"/>
                      </a:cubicBezTo>
                      <a:cubicBezTo>
                        <a:pt x="2363" y="4047"/>
                        <a:pt x="2331" y="4067"/>
                        <a:pt x="2295" y="4067"/>
                      </a:cubicBezTo>
                      <a:cubicBezTo>
                        <a:pt x="2239" y="4067"/>
                        <a:pt x="2172" y="4019"/>
                        <a:pt x="2127" y="3978"/>
                      </a:cubicBezTo>
                      <a:cubicBezTo>
                        <a:pt x="1965" y="3847"/>
                        <a:pt x="1964" y="3635"/>
                        <a:pt x="1892" y="3457"/>
                      </a:cubicBezTo>
                      <a:cubicBezTo>
                        <a:pt x="1876" y="3434"/>
                        <a:pt x="1850" y="3422"/>
                        <a:pt x="1823" y="3422"/>
                      </a:cubicBezTo>
                      <a:cubicBezTo>
                        <a:pt x="1797" y="3422"/>
                        <a:pt x="1771" y="3433"/>
                        <a:pt x="1755" y="3457"/>
                      </a:cubicBezTo>
                      <a:cubicBezTo>
                        <a:pt x="1716" y="3531"/>
                        <a:pt x="1718" y="3622"/>
                        <a:pt x="1697" y="3704"/>
                      </a:cubicBezTo>
                      <a:cubicBezTo>
                        <a:pt x="1657" y="3892"/>
                        <a:pt x="1619" y="4118"/>
                        <a:pt x="1484" y="4266"/>
                      </a:cubicBezTo>
                      <a:cubicBezTo>
                        <a:pt x="1477" y="4275"/>
                        <a:pt x="1451" y="4293"/>
                        <a:pt x="1434" y="4299"/>
                      </a:cubicBezTo>
                      <a:lnTo>
                        <a:pt x="1434" y="4299"/>
                      </a:lnTo>
                      <a:cubicBezTo>
                        <a:pt x="1436" y="4298"/>
                        <a:pt x="1439" y="4297"/>
                        <a:pt x="1441" y="4297"/>
                      </a:cubicBezTo>
                      <a:cubicBezTo>
                        <a:pt x="1438" y="4298"/>
                        <a:pt x="1435" y="4299"/>
                        <a:pt x="1432" y="4299"/>
                      </a:cubicBezTo>
                      <a:lnTo>
                        <a:pt x="1432" y="4299"/>
                      </a:lnTo>
                      <a:cubicBezTo>
                        <a:pt x="1432" y="4299"/>
                        <a:pt x="1433" y="4299"/>
                        <a:pt x="1433" y="4299"/>
                      </a:cubicBezTo>
                      <a:lnTo>
                        <a:pt x="1433" y="4299"/>
                      </a:lnTo>
                      <a:cubicBezTo>
                        <a:pt x="1432" y="4299"/>
                        <a:pt x="1431" y="4300"/>
                        <a:pt x="1430" y="4300"/>
                      </a:cubicBezTo>
                      <a:cubicBezTo>
                        <a:pt x="1430" y="4300"/>
                        <a:pt x="1430" y="4300"/>
                        <a:pt x="1430" y="4300"/>
                      </a:cubicBezTo>
                      <a:lnTo>
                        <a:pt x="1430" y="4300"/>
                      </a:lnTo>
                      <a:cubicBezTo>
                        <a:pt x="1427" y="4300"/>
                        <a:pt x="1424" y="4301"/>
                        <a:pt x="1421" y="4301"/>
                      </a:cubicBezTo>
                      <a:cubicBezTo>
                        <a:pt x="1192" y="4213"/>
                        <a:pt x="1205" y="3918"/>
                        <a:pt x="1272" y="3723"/>
                      </a:cubicBezTo>
                      <a:cubicBezTo>
                        <a:pt x="1289" y="3632"/>
                        <a:pt x="1382" y="3536"/>
                        <a:pt x="1337" y="3444"/>
                      </a:cubicBezTo>
                      <a:cubicBezTo>
                        <a:pt x="1312" y="3408"/>
                        <a:pt x="1285" y="3394"/>
                        <a:pt x="1259" y="3394"/>
                      </a:cubicBezTo>
                      <a:cubicBezTo>
                        <a:pt x="1180" y="3394"/>
                        <a:pt x="1100" y="3520"/>
                        <a:pt x="1045" y="3572"/>
                      </a:cubicBezTo>
                      <a:cubicBezTo>
                        <a:pt x="912" y="3720"/>
                        <a:pt x="779" y="3877"/>
                        <a:pt x="593" y="3961"/>
                      </a:cubicBezTo>
                      <a:cubicBezTo>
                        <a:pt x="569" y="3968"/>
                        <a:pt x="532" y="3974"/>
                        <a:pt x="496" y="3974"/>
                      </a:cubicBezTo>
                      <a:cubicBezTo>
                        <a:pt x="427" y="3974"/>
                        <a:pt x="362" y="3951"/>
                        <a:pt x="407" y="3871"/>
                      </a:cubicBezTo>
                      <a:cubicBezTo>
                        <a:pt x="476" y="3738"/>
                        <a:pt x="572" y="3621"/>
                        <a:pt x="693" y="3532"/>
                      </a:cubicBezTo>
                      <a:cubicBezTo>
                        <a:pt x="752" y="3492"/>
                        <a:pt x="818" y="3451"/>
                        <a:pt x="893" y="3447"/>
                      </a:cubicBezTo>
                      <a:cubicBezTo>
                        <a:pt x="907" y="3448"/>
                        <a:pt x="923" y="3449"/>
                        <a:pt x="939" y="3449"/>
                      </a:cubicBezTo>
                      <a:cubicBezTo>
                        <a:pt x="982" y="3449"/>
                        <a:pt x="1024" y="3440"/>
                        <a:pt x="1041" y="3393"/>
                      </a:cubicBezTo>
                      <a:cubicBezTo>
                        <a:pt x="1121" y="3388"/>
                        <a:pt x="1156" y="3288"/>
                        <a:pt x="1112" y="3228"/>
                      </a:cubicBezTo>
                      <a:cubicBezTo>
                        <a:pt x="993" y="3048"/>
                        <a:pt x="869" y="2874"/>
                        <a:pt x="737" y="2704"/>
                      </a:cubicBezTo>
                      <a:cubicBezTo>
                        <a:pt x="554" y="2470"/>
                        <a:pt x="417" y="2203"/>
                        <a:pt x="343" y="1915"/>
                      </a:cubicBezTo>
                      <a:cubicBezTo>
                        <a:pt x="203" y="1461"/>
                        <a:pt x="220" y="633"/>
                        <a:pt x="578" y="286"/>
                      </a:cubicBezTo>
                      <a:cubicBezTo>
                        <a:pt x="622" y="248"/>
                        <a:pt x="668" y="205"/>
                        <a:pt x="726" y="194"/>
                      </a:cubicBezTo>
                      <a:cubicBezTo>
                        <a:pt x="753" y="189"/>
                        <a:pt x="780" y="187"/>
                        <a:pt x="808" y="187"/>
                      </a:cubicBezTo>
                      <a:close/>
                      <a:moveTo>
                        <a:pt x="794" y="0"/>
                      </a:moveTo>
                      <a:cubicBezTo>
                        <a:pt x="753" y="0"/>
                        <a:pt x="712" y="5"/>
                        <a:pt x="671" y="15"/>
                      </a:cubicBezTo>
                      <a:cubicBezTo>
                        <a:pt x="401" y="104"/>
                        <a:pt x="243" y="384"/>
                        <a:pt x="164" y="642"/>
                      </a:cubicBezTo>
                      <a:cubicBezTo>
                        <a:pt x="1" y="1215"/>
                        <a:pt x="40" y="1843"/>
                        <a:pt x="298" y="2384"/>
                      </a:cubicBezTo>
                      <a:cubicBezTo>
                        <a:pt x="444" y="2702"/>
                        <a:pt x="691" y="2957"/>
                        <a:pt x="885" y="3245"/>
                      </a:cubicBezTo>
                      <a:cubicBezTo>
                        <a:pt x="606" y="3250"/>
                        <a:pt x="183" y="3675"/>
                        <a:pt x="201" y="3953"/>
                      </a:cubicBezTo>
                      <a:cubicBezTo>
                        <a:pt x="219" y="4111"/>
                        <a:pt x="362" y="4179"/>
                        <a:pt x="505" y="4179"/>
                      </a:cubicBezTo>
                      <a:cubicBezTo>
                        <a:pt x="552" y="4179"/>
                        <a:pt x="599" y="4172"/>
                        <a:pt x="641" y="4158"/>
                      </a:cubicBezTo>
                      <a:cubicBezTo>
                        <a:pt x="799" y="4097"/>
                        <a:pt x="932" y="3982"/>
                        <a:pt x="1048" y="3859"/>
                      </a:cubicBezTo>
                      <a:lnTo>
                        <a:pt x="1048" y="3859"/>
                      </a:lnTo>
                      <a:cubicBezTo>
                        <a:pt x="1002" y="4107"/>
                        <a:pt x="1115" y="4408"/>
                        <a:pt x="1369" y="4491"/>
                      </a:cubicBezTo>
                      <a:cubicBezTo>
                        <a:pt x="1384" y="4493"/>
                        <a:pt x="1398" y="4494"/>
                        <a:pt x="1412" y="4494"/>
                      </a:cubicBezTo>
                      <a:cubicBezTo>
                        <a:pt x="1685" y="4494"/>
                        <a:pt x="1789" y="4093"/>
                        <a:pt x="1841" y="3876"/>
                      </a:cubicBezTo>
                      <a:cubicBezTo>
                        <a:pt x="1907" y="4058"/>
                        <a:pt x="2122" y="4258"/>
                        <a:pt x="2309" y="4258"/>
                      </a:cubicBezTo>
                      <a:cubicBezTo>
                        <a:pt x="2403" y="4258"/>
                        <a:pt x="2490" y="4207"/>
                        <a:pt x="2548" y="4077"/>
                      </a:cubicBezTo>
                      <a:cubicBezTo>
                        <a:pt x="2631" y="3861"/>
                        <a:pt x="2480" y="3645"/>
                        <a:pt x="2366" y="3471"/>
                      </a:cubicBezTo>
                      <a:cubicBezTo>
                        <a:pt x="2817" y="3382"/>
                        <a:pt x="3206" y="3091"/>
                        <a:pt x="3472" y="2724"/>
                      </a:cubicBezTo>
                      <a:cubicBezTo>
                        <a:pt x="3652" y="2483"/>
                        <a:pt x="3833" y="2230"/>
                        <a:pt x="3893" y="1930"/>
                      </a:cubicBezTo>
                      <a:cubicBezTo>
                        <a:pt x="4038" y="1361"/>
                        <a:pt x="3872" y="812"/>
                        <a:pt x="3418" y="812"/>
                      </a:cubicBezTo>
                      <a:cubicBezTo>
                        <a:pt x="3279" y="812"/>
                        <a:pt x="3114" y="863"/>
                        <a:pt x="2923" y="980"/>
                      </a:cubicBezTo>
                      <a:cubicBezTo>
                        <a:pt x="2896" y="404"/>
                        <a:pt x="2553" y="29"/>
                        <a:pt x="2180" y="29"/>
                      </a:cubicBezTo>
                      <a:cubicBezTo>
                        <a:pt x="1932" y="29"/>
                        <a:pt x="1671" y="195"/>
                        <a:pt x="1483" y="581"/>
                      </a:cubicBezTo>
                      <a:cubicBezTo>
                        <a:pt x="1416" y="381"/>
                        <a:pt x="1308" y="173"/>
                        <a:pt x="1108" y="77"/>
                      </a:cubicBezTo>
                      <a:cubicBezTo>
                        <a:pt x="1012" y="32"/>
                        <a:pt x="90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2016975" y="3284050"/>
                <a:ext cx="127475" cy="322575"/>
                <a:chOff x="2016975" y="3284050"/>
                <a:chExt cx="127475" cy="322575"/>
              </a:xfrm>
            </p:grpSpPr>
            <p:sp>
              <p:nvSpPr>
                <p:cNvPr id="782" name="Google Shape;782;p30"/>
                <p:cNvSpPr/>
                <p:nvPr/>
              </p:nvSpPr>
              <p:spPr>
                <a:xfrm>
                  <a:off x="2032625" y="3298600"/>
                  <a:ext cx="91275" cy="307950"/>
                </a:xfrm>
                <a:custGeom>
                  <a:avLst/>
                  <a:gdLst/>
                  <a:ahLst/>
                  <a:cxnLst/>
                  <a:rect l="l" t="t" r="r" b="b"/>
                  <a:pathLst>
                    <a:path w="3651" h="12318" extrusionOk="0">
                      <a:moveTo>
                        <a:pt x="3555" y="1"/>
                      </a:moveTo>
                      <a:cubicBezTo>
                        <a:pt x="3541" y="1"/>
                        <a:pt x="3527" y="5"/>
                        <a:pt x="3515" y="14"/>
                      </a:cubicBezTo>
                      <a:cubicBezTo>
                        <a:pt x="3396" y="100"/>
                        <a:pt x="3287" y="199"/>
                        <a:pt x="3174" y="295"/>
                      </a:cubicBezTo>
                      <a:cubicBezTo>
                        <a:pt x="2851" y="568"/>
                        <a:pt x="2551" y="870"/>
                        <a:pt x="2304" y="1213"/>
                      </a:cubicBezTo>
                      <a:cubicBezTo>
                        <a:pt x="2037" y="1562"/>
                        <a:pt x="1800" y="1929"/>
                        <a:pt x="1606" y="2322"/>
                      </a:cubicBezTo>
                      <a:cubicBezTo>
                        <a:pt x="1343" y="2818"/>
                        <a:pt x="1107" y="3329"/>
                        <a:pt x="912" y="3854"/>
                      </a:cubicBezTo>
                      <a:cubicBezTo>
                        <a:pt x="682" y="4503"/>
                        <a:pt x="471" y="5161"/>
                        <a:pt x="320" y="5833"/>
                      </a:cubicBezTo>
                      <a:cubicBezTo>
                        <a:pt x="181" y="6598"/>
                        <a:pt x="89" y="7370"/>
                        <a:pt x="49" y="8146"/>
                      </a:cubicBezTo>
                      <a:cubicBezTo>
                        <a:pt x="0" y="8985"/>
                        <a:pt x="36" y="9826"/>
                        <a:pt x="97" y="10663"/>
                      </a:cubicBezTo>
                      <a:cubicBezTo>
                        <a:pt x="148" y="11215"/>
                        <a:pt x="202" y="11771"/>
                        <a:pt x="306" y="12317"/>
                      </a:cubicBezTo>
                      <a:cubicBezTo>
                        <a:pt x="372" y="12317"/>
                        <a:pt x="437" y="12316"/>
                        <a:pt x="503" y="12315"/>
                      </a:cubicBezTo>
                      <a:cubicBezTo>
                        <a:pt x="464" y="12117"/>
                        <a:pt x="430" y="11917"/>
                        <a:pt x="403" y="11718"/>
                      </a:cubicBezTo>
                      <a:cubicBezTo>
                        <a:pt x="308" y="11039"/>
                        <a:pt x="252" y="10355"/>
                        <a:pt x="216" y="9672"/>
                      </a:cubicBezTo>
                      <a:cubicBezTo>
                        <a:pt x="171" y="8823"/>
                        <a:pt x="228" y="7973"/>
                        <a:pt x="336" y="7130"/>
                      </a:cubicBezTo>
                      <a:cubicBezTo>
                        <a:pt x="405" y="6583"/>
                        <a:pt x="475" y="6034"/>
                        <a:pt x="601" y="5496"/>
                      </a:cubicBezTo>
                      <a:cubicBezTo>
                        <a:pt x="856" y="4499"/>
                        <a:pt x="1222" y="3530"/>
                        <a:pt x="1693" y="2615"/>
                      </a:cubicBezTo>
                      <a:cubicBezTo>
                        <a:pt x="1908" y="2186"/>
                        <a:pt x="2132" y="1760"/>
                        <a:pt x="2421" y="1375"/>
                      </a:cubicBezTo>
                      <a:cubicBezTo>
                        <a:pt x="2670" y="1012"/>
                        <a:pt x="2972" y="689"/>
                        <a:pt x="3311" y="408"/>
                      </a:cubicBezTo>
                      <a:cubicBezTo>
                        <a:pt x="3409" y="324"/>
                        <a:pt x="3505" y="238"/>
                        <a:pt x="3608" y="161"/>
                      </a:cubicBezTo>
                      <a:cubicBezTo>
                        <a:pt x="3648" y="133"/>
                        <a:pt x="3651" y="72"/>
                        <a:pt x="3624" y="35"/>
                      </a:cubicBezTo>
                      <a:cubicBezTo>
                        <a:pt x="3609" y="14"/>
                        <a:pt x="3582" y="1"/>
                        <a:pt x="3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2016975" y="3284050"/>
                  <a:ext cx="127475" cy="322575"/>
                </a:xfrm>
                <a:custGeom>
                  <a:avLst/>
                  <a:gdLst/>
                  <a:ahLst/>
                  <a:cxnLst/>
                  <a:rect l="l" t="t" r="r" b="b"/>
                  <a:pathLst>
                    <a:path w="5099" h="12903" extrusionOk="0">
                      <a:moveTo>
                        <a:pt x="4517" y="0"/>
                      </a:moveTo>
                      <a:cubicBezTo>
                        <a:pt x="4487" y="0"/>
                        <a:pt x="4456" y="3"/>
                        <a:pt x="4425" y="8"/>
                      </a:cubicBezTo>
                      <a:cubicBezTo>
                        <a:pt x="3880" y="98"/>
                        <a:pt x="2848" y="909"/>
                        <a:pt x="2510" y="1351"/>
                      </a:cubicBezTo>
                      <a:cubicBezTo>
                        <a:pt x="1961" y="2140"/>
                        <a:pt x="1470" y="3037"/>
                        <a:pt x="1490" y="4025"/>
                      </a:cubicBezTo>
                      <a:cubicBezTo>
                        <a:pt x="1448" y="4011"/>
                        <a:pt x="1409" y="4005"/>
                        <a:pt x="1372" y="4005"/>
                      </a:cubicBezTo>
                      <a:cubicBezTo>
                        <a:pt x="1150" y="4005"/>
                        <a:pt x="1000" y="4222"/>
                        <a:pt x="907" y="4418"/>
                      </a:cubicBezTo>
                      <a:cubicBezTo>
                        <a:pt x="764" y="4708"/>
                        <a:pt x="674" y="5022"/>
                        <a:pt x="609" y="5338"/>
                      </a:cubicBezTo>
                      <a:cubicBezTo>
                        <a:pt x="514" y="5862"/>
                        <a:pt x="564" y="6397"/>
                        <a:pt x="585" y="6925"/>
                      </a:cubicBezTo>
                      <a:cubicBezTo>
                        <a:pt x="528" y="6902"/>
                        <a:pt x="476" y="6891"/>
                        <a:pt x="428" y="6891"/>
                      </a:cubicBezTo>
                      <a:cubicBezTo>
                        <a:pt x="224" y="6891"/>
                        <a:pt x="104" y="7086"/>
                        <a:pt x="71" y="7310"/>
                      </a:cubicBezTo>
                      <a:cubicBezTo>
                        <a:pt x="18" y="7572"/>
                        <a:pt x="1" y="7840"/>
                        <a:pt x="20" y="8108"/>
                      </a:cubicBezTo>
                      <a:cubicBezTo>
                        <a:pt x="82" y="8911"/>
                        <a:pt x="208" y="9711"/>
                        <a:pt x="398" y="10495"/>
                      </a:cubicBezTo>
                      <a:cubicBezTo>
                        <a:pt x="385" y="10493"/>
                        <a:pt x="373" y="10492"/>
                        <a:pt x="361" y="10492"/>
                      </a:cubicBezTo>
                      <a:cubicBezTo>
                        <a:pt x="193" y="10492"/>
                        <a:pt x="158" y="10691"/>
                        <a:pt x="165" y="10834"/>
                      </a:cubicBezTo>
                      <a:cubicBezTo>
                        <a:pt x="160" y="11155"/>
                        <a:pt x="201" y="11477"/>
                        <a:pt x="274" y="11790"/>
                      </a:cubicBezTo>
                      <a:cubicBezTo>
                        <a:pt x="366" y="12173"/>
                        <a:pt x="509" y="12540"/>
                        <a:pt x="660" y="12903"/>
                      </a:cubicBezTo>
                      <a:lnTo>
                        <a:pt x="711" y="12903"/>
                      </a:lnTo>
                      <a:cubicBezTo>
                        <a:pt x="764" y="12902"/>
                        <a:pt x="818" y="12902"/>
                        <a:pt x="871" y="12900"/>
                      </a:cubicBezTo>
                      <a:cubicBezTo>
                        <a:pt x="569" y="12197"/>
                        <a:pt x="291" y="11461"/>
                        <a:pt x="367" y="10692"/>
                      </a:cubicBezTo>
                      <a:lnTo>
                        <a:pt x="367" y="10692"/>
                      </a:lnTo>
                      <a:cubicBezTo>
                        <a:pt x="416" y="10696"/>
                        <a:pt x="457" y="10721"/>
                        <a:pt x="499" y="10744"/>
                      </a:cubicBezTo>
                      <a:cubicBezTo>
                        <a:pt x="510" y="10749"/>
                        <a:pt x="521" y="10752"/>
                        <a:pt x="533" y="10752"/>
                      </a:cubicBezTo>
                      <a:cubicBezTo>
                        <a:pt x="570" y="10752"/>
                        <a:pt x="606" y="10727"/>
                        <a:pt x="620" y="10691"/>
                      </a:cubicBezTo>
                      <a:cubicBezTo>
                        <a:pt x="647" y="10625"/>
                        <a:pt x="606" y="10559"/>
                        <a:pt x="586" y="10496"/>
                      </a:cubicBezTo>
                      <a:cubicBezTo>
                        <a:pt x="535" y="10333"/>
                        <a:pt x="499" y="10167"/>
                        <a:pt x="463" y="10000"/>
                      </a:cubicBezTo>
                      <a:cubicBezTo>
                        <a:pt x="348" y="9442"/>
                        <a:pt x="270" y="8865"/>
                        <a:pt x="228" y="8293"/>
                      </a:cubicBezTo>
                      <a:cubicBezTo>
                        <a:pt x="206" y="7996"/>
                        <a:pt x="205" y="7696"/>
                        <a:pt x="260" y="7402"/>
                      </a:cubicBezTo>
                      <a:cubicBezTo>
                        <a:pt x="289" y="7300"/>
                        <a:pt x="296" y="7110"/>
                        <a:pt x="434" y="7106"/>
                      </a:cubicBezTo>
                      <a:lnTo>
                        <a:pt x="434" y="7106"/>
                      </a:lnTo>
                      <a:cubicBezTo>
                        <a:pt x="434" y="7106"/>
                        <a:pt x="432" y="7107"/>
                        <a:pt x="432" y="7107"/>
                      </a:cubicBezTo>
                      <a:cubicBezTo>
                        <a:pt x="494" y="7115"/>
                        <a:pt x="563" y="7144"/>
                        <a:pt x="624" y="7173"/>
                      </a:cubicBezTo>
                      <a:cubicBezTo>
                        <a:pt x="635" y="7176"/>
                        <a:pt x="646" y="7178"/>
                        <a:pt x="657" y="7178"/>
                      </a:cubicBezTo>
                      <a:cubicBezTo>
                        <a:pt x="718" y="7178"/>
                        <a:pt x="773" y="7125"/>
                        <a:pt x="779" y="7063"/>
                      </a:cubicBezTo>
                      <a:cubicBezTo>
                        <a:pt x="781" y="7024"/>
                        <a:pt x="782" y="6986"/>
                        <a:pt x="782" y="6947"/>
                      </a:cubicBezTo>
                      <a:cubicBezTo>
                        <a:pt x="776" y="6815"/>
                        <a:pt x="764" y="6684"/>
                        <a:pt x="757" y="6554"/>
                      </a:cubicBezTo>
                      <a:cubicBezTo>
                        <a:pt x="739" y="6180"/>
                        <a:pt x="731" y="5777"/>
                        <a:pt x="803" y="5405"/>
                      </a:cubicBezTo>
                      <a:cubicBezTo>
                        <a:pt x="849" y="5169"/>
                        <a:pt x="1096" y="4237"/>
                        <a:pt x="1364" y="4225"/>
                      </a:cubicBezTo>
                      <a:cubicBezTo>
                        <a:pt x="1393" y="4226"/>
                        <a:pt x="1453" y="4236"/>
                        <a:pt x="1486" y="4253"/>
                      </a:cubicBezTo>
                      <a:cubicBezTo>
                        <a:pt x="1513" y="4278"/>
                        <a:pt x="1545" y="4291"/>
                        <a:pt x="1575" y="4291"/>
                      </a:cubicBezTo>
                      <a:cubicBezTo>
                        <a:pt x="1617" y="4291"/>
                        <a:pt x="1656" y="4266"/>
                        <a:pt x="1671" y="4214"/>
                      </a:cubicBezTo>
                      <a:cubicBezTo>
                        <a:pt x="1700" y="3981"/>
                        <a:pt x="1664" y="3741"/>
                        <a:pt x="1707" y="3508"/>
                      </a:cubicBezTo>
                      <a:cubicBezTo>
                        <a:pt x="1761" y="3078"/>
                        <a:pt x="1920" y="2673"/>
                        <a:pt x="2128" y="2295"/>
                      </a:cubicBezTo>
                      <a:cubicBezTo>
                        <a:pt x="2297" y="1991"/>
                        <a:pt x="2486" y="1697"/>
                        <a:pt x="2696" y="1422"/>
                      </a:cubicBezTo>
                      <a:cubicBezTo>
                        <a:pt x="2903" y="1181"/>
                        <a:pt x="3161" y="979"/>
                        <a:pt x="3415" y="782"/>
                      </a:cubicBezTo>
                      <a:cubicBezTo>
                        <a:pt x="3652" y="638"/>
                        <a:pt x="4163" y="218"/>
                        <a:pt x="4510" y="218"/>
                      </a:cubicBezTo>
                      <a:cubicBezTo>
                        <a:pt x="4578" y="218"/>
                        <a:pt x="4639" y="233"/>
                        <a:pt x="4691" y="270"/>
                      </a:cubicBezTo>
                      <a:cubicBezTo>
                        <a:pt x="5007" y="564"/>
                        <a:pt x="4548" y="1150"/>
                        <a:pt x="4365" y="1423"/>
                      </a:cubicBezTo>
                      <a:cubicBezTo>
                        <a:pt x="3997" y="1942"/>
                        <a:pt x="3580" y="2420"/>
                        <a:pt x="3176" y="2910"/>
                      </a:cubicBezTo>
                      <a:cubicBezTo>
                        <a:pt x="2948" y="3179"/>
                        <a:pt x="2694" y="3453"/>
                        <a:pt x="2470" y="3729"/>
                      </a:cubicBezTo>
                      <a:cubicBezTo>
                        <a:pt x="2410" y="3798"/>
                        <a:pt x="2353" y="3870"/>
                        <a:pt x="2289" y="3935"/>
                      </a:cubicBezTo>
                      <a:cubicBezTo>
                        <a:pt x="2206" y="4001"/>
                        <a:pt x="2265" y="4125"/>
                        <a:pt x="2350" y="4125"/>
                      </a:cubicBezTo>
                      <a:cubicBezTo>
                        <a:pt x="2369" y="4125"/>
                        <a:pt x="2390" y="4119"/>
                        <a:pt x="2411" y="4103"/>
                      </a:cubicBezTo>
                      <a:cubicBezTo>
                        <a:pt x="2672" y="3908"/>
                        <a:pt x="3008" y="3696"/>
                        <a:pt x="3340" y="3675"/>
                      </a:cubicBezTo>
                      <a:cubicBezTo>
                        <a:pt x="3365" y="3675"/>
                        <a:pt x="3411" y="3690"/>
                        <a:pt x="3434" y="3711"/>
                      </a:cubicBezTo>
                      <a:lnTo>
                        <a:pt x="3431" y="3709"/>
                      </a:lnTo>
                      <a:cubicBezTo>
                        <a:pt x="3429" y="3708"/>
                        <a:pt x="3426" y="3705"/>
                        <a:pt x="3424" y="3704"/>
                      </a:cubicBezTo>
                      <a:lnTo>
                        <a:pt x="3424" y="3704"/>
                      </a:lnTo>
                      <a:cubicBezTo>
                        <a:pt x="3676" y="3952"/>
                        <a:pt x="3091" y="4501"/>
                        <a:pt x="2925" y="4699"/>
                      </a:cubicBezTo>
                      <a:cubicBezTo>
                        <a:pt x="2646" y="5013"/>
                        <a:pt x="2360" y="5320"/>
                        <a:pt x="2058" y="5611"/>
                      </a:cubicBezTo>
                      <a:cubicBezTo>
                        <a:pt x="1860" y="5809"/>
                        <a:pt x="1674" y="6019"/>
                        <a:pt x="1484" y="6225"/>
                      </a:cubicBezTo>
                      <a:cubicBezTo>
                        <a:pt x="1407" y="6309"/>
                        <a:pt x="1326" y="6391"/>
                        <a:pt x="1254" y="6480"/>
                      </a:cubicBezTo>
                      <a:cubicBezTo>
                        <a:pt x="1203" y="6531"/>
                        <a:pt x="1162" y="6608"/>
                        <a:pt x="1213" y="6672"/>
                      </a:cubicBezTo>
                      <a:cubicBezTo>
                        <a:pt x="1236" y="6699"/>
                        <a:pt x="1261" y="6710"/>
                        <a:pt x="1288" y="6710"/>
                      </a:cubicBezTo>
                      <a:cubicBezTo>
                        <a:pt x="1363" y="6710"/>
                        <a:pt x="1448" y="6629"/>
                        <a:pt x="1514" y="6603"/>
                      </a:cubicBezTo>
                      <a:cubicBezTo>
                        <a:pt x="1606" y="6557"/>
                        <a:pt x="1711" y="6519"/>
                        <a:pt x="1814" y="6519"/>
                      </a:cubicBezTo>
                      <a:cubicBezTo>
                        <a:pt x="1856" y="6519"/>
                        <a:pt x="1897" y="6525"/>
                        <a:pt x="1937" y="6539"/>
                      </a:cubicBezTo>
                      <a:cubicBezTo>
                        <a:pt x="2104" y="6601"/>
                        <a:pt x="2210" y="6834"/>
                        <a:pt x="2172" y="7004"/>
                      </a:cubicBezTo>
                      <a:cubicBezTo>
                        <a:pt x="2083" y="7348"/>
                        <a:pt x="1874" y="7645"/>
                        <a:pt x="1708" y="7954"/>
                      </a:cubicBezTo>
                      <a:cubicBezTo>
                        <a:pt x="1441" y="8442"/>
                        <a:pt x="1197" y="8944"/>
                        <a:pt x="1036" y="9478"/>
                      </a:cubicBezTo>
                      <a:cubicBezTo>
                        <a:pt x="995" y="9607"/>
                        <a:pt x="954" y="9735"/>
                        <a:pt x="917" y="9864"/>
                      </a:cubicBezTo>
                      <a:cubicBezTo>
                        <a:pt x="894" y="9970"/>
                        <a:pt x="833" y="10080"/>
                        <a:pt x="857" y="10190"/>
                      </a:cubicBezTo>
                      <a:cubicBezTo>
                        <a:pt x="872" y="10243"/>
                        <a:pt x="908" y="10265"/>
                        <a:pt x="948" y="10265"/>
                      </a:cubicBezTo>
                      <a:cubicBezTo>
                        <a:pt x="985" y="10265"/>
                        <a:pt x="1024" y="10245"/>
                        <a:pt x="1052" y="10212"/>
                      </a:cubicBezTo>
                      <a:cubicBezTo>
                        <a:pt x="1142" y="10105"/>
                        <a:pt x="1250" y="9986"/>
                        <a:pt x="1400" y="9982"/>
                      </a:cubicBezTo>
                      <a:cubicBezTo>
                        <a:pt x="1507" y="9999"/>
                        <a:pt x="1532" y="10194"/>
                        <a:pt x="1557" y="10283"/>
                      </a:cubicBezTo>
                      <a:cubicBezTo>
                        <a:pt x="1654" y="10871"/>
                        <a:pt x="1460" y="11433"/>
                        <a:pt x="1371" y="12015"/>
                      </a:cubicBezTo>
                      <a:cubicBezTo>
                        <a:pt x="1317" y="12308"/>
                        <a:pt x="1273" y="12602"/>
                        <a:pt x="1242" y="12896"/>
                      </a:cubicBezTo>
                      <a:cubicBezTo>
                        <a:pt x="1304" y="12896"/>
                        <a:pt x="1365" y="12895"/>
                        <a:pt x="1428" y="12895"/>
                      </a:cubicBezTo>
                      <a:cubicBezTo>
                        <a:pt x="1473" y="12543"/>
                        <a:pt x="1536" y="12195"/>
                        <a:pt x="1602" y="11847"/>
                      </a:cubicBezTo>
                      <a:cubicBezTo>
                        <a:pt x="1673" y="11458"/>
                        <a:pt x="1779" y="11046"/>
                        <a:pt x="1779" y="10643"/>
                      </a:cubicBezTo>
                      <a:cubicBezTo>
                        <a:pt x="1787" y="10319"/>
                        <a:pt x="1710" y="9780"/>
                        <a:pt x="1385" y="9780"/>
                      </a:cubicBezTo>
                      <a:cubicBezTo>
                        <a:pt x="1311" y="9780"/>
                        <a:pt x="1224" y="9808"/>
                        <a:pt x="1122" y="9872"/>
                      </a:cubicBezTo>
                      <a:cubicBezTo>
                        <a:pt x="1283" y="9311"/>
                        <a:pt x="1493" y="8784"/>
                        <a:pt x="1762" y="8262"/>
                      </a:cubicBezTo>
                      <a:cubicBezTo>
                        <a:pt x="1958" y="7847"/>
                        <a:pt x="2248" y="7462"/>
                        <a:pt x="2341" y="7007"/>
                      </a:cubicBezTo>
                      <a:cubicBezTo>
                        <a:pt x="2362" y="6878"/>
                        <a:pt x="2329" y="6749"/>
                        <a:pt x="2267" y="6636"/>
                      </a:cubicBezTo>
                      <a:cubicBezTo>
                        <a:pt x="2186" y="6441"/>
                        <a:pt x="1991" y="6335"/>
                        <a:pt x="1791" y="6335"/>
                      </a:cubicBezTo>
                      <a:cubicBezTo>
                        <a:pt x="1739" y="6335"/>
                        <a:pt x="1686" y="6342"/>
                        <a:pt x="1635" y="6357"/>
                      </a:cubicBezTo>
                      <a:cubicBezTo>
                        <a:pt x="1985" y="5958"/>
                        <a:pt x="2377" y="5599"/>
                        <a:pt x="2737" y="5210"/>
                      </a:cubicBezTo>
                      <a:cubicBezTo>
                        <a:pt x="2881" y="5048"/>
                        <a:pt x="3025" y="4888"/>
                        <a:pt x="3168" y="4727"/>
                      </a:cubicBezTo>
                      <a:cubicBezTo>
                        <a:pt x="3335" y="4538"/>
                        <a:pt x="3512" y="4347"/>
                        <a:pt x="3612" y="4112"/>
                      </a:cubicBezTo>
                      <a:cubicBezTo>
                        <a:pt x="3723" y="3896"/>
                        <a:pt x="3709" y="3577"/>
                        <a:pt x="3447" y="3485"/>
                      </a:cubicBezTo>
                      <a:cubicBezTo>
                        <a:pt x="3400" y="3470"/>
                        <a:pt x="3352" y="3464"/>
                        <a:pt x="3304" y="3464"/>
                      </a:cubicBezTo>
                      <a:cubicBezTo>
                        <a:pt x="3144" y="3464"/>
                        <a:pt x="2983" y="3536"/>
                        <a:pt x="2838" y="3596"/>
                      </a:cubicBezTo>
                      <a:cubicBezTo>
                        <a:pt x="3265" y="3105"/>
                        <a:pt x="3661" y="2590"/>
                        <a:pt x="4075" y="2088"/>
                      </a:cubicBezTo>
                      <a:cubicBezTo>
                        <a:pt x="4381" y="1692"/>
                        <a:pt x="4725" y="1309"/>
                        <a:pt x="4923" y="843"/>
                      </a:cubicBezTo>
                      <a:cubicBezTo>
                        <a:pt x="5098" y="480"/>
                        <a:pt x="4937" y="0"/>
                        <a:pt x="4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2089700" y="3260275"/>
                <a:ext cx="224800" cy="345775"/>
                <a:chOff x="2089700" y="3260275"/>
                <a:chExt cx="224800" cy="345775"/>
              </a:xfrm>
            </p:grpSpPr>
            <p:sp>
              <p:nvSpPr>
                <p:cNvPr id="785" name="Google Shape;785;p30"/>
                <p:cNvSpPr/>
                <p:nvPr/>
              </p:nvSpPr>
              <p:spPr>
                <a:xfrm>
                  <a:off x="2125925" y="3316350"/>
                  <a:ext cx="113025" cy="289650"/>
                </a:xfrm>
                <a:custGeom>
                  <a:avLst/>
                  <a:gdLst/>
                  <a:ahLst/>
                  <a:cxnLst/>
                  <a:rect l="l" t="t" r="r" b="b"/>
                  <a:pathLst>
                    <a:path w="4521" h="11586" extrusionOk="0">
                      <a:moveTo>
                        <a:pt x="4366" y="1"/>
                      </a:moveTo>
                      <a:cubicBezTo>
                        <a:pt x="4230" y="166"/>
                        <a:pt x="4101" y="337"/>
                        <a:pt x="3971" y="508"/>
                      </a:cubicBezTo>
                      <a:cubicBezTo>
                        <a:pt x="3814" y="710"/>
                        <a:pt x="3651" y="923"/>
                        <a:pt x="3487" y="1136"/>
                      </a:cubicBezTo>
                      <a:cubicBezTo>
                        <a:pt x="3039" y="1705"/>
                        <a:pt x="2647" y="2313"/>
                        <a:pt x="2306" y="2951"/>
                      </a:cubicBezTo>
                      <a:cubicBezTo>
                        <a:pt x="1853" y="3873"/>
                        <a:pt x="1472" y="4829"/>
                        <a:pt x="1135" y="5801"/>
                      </a:cubicBezTo>
                      <a:cubicBezTo>
                        <a:pt x="828" y="6716"/>
                        <a:pt x="541" y="7642"/>
                        <a:pt x="343" y="8588"/>
                      </a:cubicBezTo>
                      <a:cubicBezTo>
                        <a:pt x="144" y="9574"/>
                        <a:pt x="32" y="10580"/>
                        <a:pt x="1" y="11584"/>
                      </a:cubicBezTo>
                      <a:cubicBezTo>
                        <a:pt x="64" y="11585"/>
                        <a:pt x="129" y="11585"/>
                        <a:pt x="193" y="11585"/>
                      </a:cubicBezTo>
                      <a:cubicBezTo>
                        <a:pt x="208" y="11281"/>
                        <a:pt x="222" y="10976"/>
                        <a:pt x="241" y="10671"/>
                      </a:cubicBezTo>
                      <a:cubicBezTo>
                        <a:pt x="290" y="10017"/>
                        <a:pt x="382" y="9365"/>
                        <a:pt x="501" y="8720"/>
                      </a:cubicBezTo>
                      <a:cubicBezTo>
                        <a:pt x="687" y="7690"/>
                        <a:pt x="1049" y="6704"/>
                        <a:pt x="1379" y="5716"/>
                      </a:cubicBezTo>
                      <a:cubicBezTo>
                        <a:pt x="1640" y="4975"/>
                        <a:pt x="1910" y="4237"/>
                        <a:pt x="2244" y="3526"/>
                      </a:cubicBezTo>
                      <a:cubicBezTo>
                        <a:pt x="2616" y="2766"/>
                        <a:pt x="3059" y="2043"/>
                        <a:pt x="3565" y="1366"/>
                      </a:cubicBezTo>
                      <a:cubicBezTo>
                        <a:pt x="3831" y="1008"/>
                        <a:pt x="4099" y="652"/>
                        <a:pt x="4368" y="298"/>
                      </a:cubicBezTo>
                      <a:cubicBezTo>
                        <a:pt x="4399" y="243"/>
                        <a:pt x="4486" y="171"/>
                        <a:pt x="4521" y="100"/>
                      </a:cubicBezTo>
                      <a:cubicBezTo>
                        <a:pt x="4465" y="69"/>
                        <a:pt x="4413" y="37"/>
                        <a:pt x="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2141200" y="3324225"/>
                  <a:ext cx="116875" cy="281825"/>
                </a:xfrm>
                <a:custGeom>
                  <a:avLst/>
                  <a:gdLst/>
                  <a:ahLst/>
                  <a:cxnLst/>
                  <a:rect l="l" t="t" r="r" b="b"/>
                  <a:pathLst>
                    <a:path w="4675" h="11273" extrusionOk="0">
                      <a:moveTo>
                        <a:pt x="4486" y="1"/>
                      </a:moveTo>
                      <a:cubicBezTo>
                        <a:pt x="4472" y="16"/>
                        <a:pt x="4460" y="33"/>
                        <a:pt x="4448" y="48"/>
                      </a:cubicBezTo>
                      <a:cubicBezTo>
                        <a:pt x="4398" y="111"/>
                        <a:pt x="4350" y="175"/>
                        <a:pt x="4299" y="236"/>
                      </a:cubicBezTo>
                      <a:cubicBezTo>
                        <a:pt x="4017" y="565"/>
                        <a:pt x="3733" y="894"/>
                        <a:pt x="3506" y="1265"/>
                      </a:cubicBezTo>
                      <a:cubicBezTo>
                        <a:pt x="2861" y="2292"/>
                        <a:pt x="2163" y="3293"/>
                        <a:pt x="1641" y="4391"/>
                      </a:cubicBezTo>
                      <a:cubicBezTo>
                        <a:pt x="1196" y="5272"/>
                        <a:pt x="938" y="6227"/>
                        <a:pt x="679" y="7175"/>
                      </a:cubicBezTo>
                      <a:cubicBezTo>
                        <a:pt x="455" y="8046"/>
                        <a:pt x="214" y="8915"/>
                        <a:pt x="88" y="9808"/>
                      </a:cubicBezTo>
                      <a:cubicBezTo>
                        <a:pt x="22" y="10293"/>
                        <a:pt x="1" y="10783"/>
                        <a:pt x="18" y="11273"/>
                      </a:cubicBezTo>
                      <a:lnTo>
                        <a:pt x="202" y="11273"/>
                      </a:lnTo>
                      <a:cubicBezTo>
                        <a:pt x="189" y="10759"/>
                        <a:pt x="232" y="10244"/>
                        <a:pt x="307" y="9735"/>
                      </a:cubicBezTo>
                      <a:cubicBezTo>
                        <a:pt x="473" y="8755"/>
                        <a:pt x="698" y="7785"/>
                        <a:pt x="975" y="6829"/>
                      </a:cubicBezTo>
                      <a:cubicBezTo>
                        <a:pt x="1234" y="5936"/>
                        <a:pt x="1521" y="5018"/>
                        <a:pt x="1944" y="4181"/>
                      </a:cubicBezTo>
                      <a:cubicBezTo>
                        <a:pt x="2462" y="3136"/>
                        <a:pt x="3155" y="2188"/>
                        <a:pt x="3776" y="1204"/>
                      </a:cubicBezTo>
                      <a:cubicBezTo>
                        <a:pt x="4022" y="826"/>
                        <a:pt x="4348" y="509"/>
                        <a:pt x="4616" y="148"/>
                      </a:cubicBezTo>
                      <a:cubicBezTo>
                        <a:pt x="4646" y="118"/>
                        <a:pt x="4675" y="78"/>
                        <a:pt x="4675" y="36"/>
                      </a:cubicBezTo>
                      <a:cubicBezTo>
                        <a:pt x="4616" y="28"/>
                        <a:pt x="4552" y="16"/>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2221375" y="3295025"/>
                  <a:ext cx="52900" cy="35350"/>
                </a:xfrm>
                <a:custGeom>
                  <a:avLst/>
                  <a:gdLst/>
                  <a:ahLst/>
                  <a:cxnLst/>
                  <a:rect l="l" t="t" r="r" b="b"/>
                  <a:pathLst>
                    <a:path w="2116" h="1414" extrusionOk="0">
                      <a:moveTo>
                        <a:pt x="825" y="205"/>
                      </a:moveTo>
                      <a:cubicBezTo>
                        <a:pt x="914" y="205"/>
                        <a:pt x="1002" y="217"/>
                        <a:pt x="1084" y="241"/>
                      </a:cubicBezTo>
                      <a:cubicBezTo>
                        <a:pt x="1164" y="266"/>
                        <a:pt x="1237" y="302"/>
                        <a:pt x="1310" y="342"/>
                      </a:cubicBezTo>
                      <a:cubicBezTo>
                        <a:pt x="1327" y="354"/>
                        <a:pt x="1347" y="362"/>
                        <a:pt x="1367" y="362"/>
                      </a:cubicBezTo>
                      <a:cubicBezTo>
                        <a:pt x="1374" y="362"/>
                        <a:pt x="1381" y="361"/>
                        <a:pt x="1387" y="359"/>
                      </a:cubicBezTo>
                      <a:cubicBezTo>
                        <a:pt x="1436" y="425"/>
                        <a:pt x="1522" y="454"/>
                        <a:pt x="1581" y="510"/>
                      </a:cubicBezTo>
                      <a:cubicBezTo>
                        <a:pt x="1731" y="654"/>
                        <a:pt x="1911" y="863"/>
                        <a:pt x="1842" y="1085"/>
                      </a:cubicBezTo>
                      <a:lnTo>
                        <a:pt x="1842" y="1085"/>
                      </a:lnTo>
                      <a:cubicBezTo>
                        <a:pt x="1803" y="1174"/>
                        <a:pt x="1710" y="1217"/>
                        <a:pt x="1617" y="1217"/>
                      </a:cubicBezTo>
                      <a:cubicBezTo>
                        <a:pt x="1608" y="1217"/>
                        <a:pt x="1599" y="1217"/>
                        <a:pt x="1590" y="1216"/>
                      </a:cubicBezTo>
                      <a:cubicBezTo>
                        <a:pt x="1219" y="1199"/>
                        <a:pt x="496" y="967"/>
                        <a:pt x="331" y="608"/>
                      </a:cubicBezTo>
                      <a:cubicBezTo>
                        <a:pt x="289" y="505"/>
                        <a:pt x="313" y="381"/>
                        <a:pt x="409" y="316"/>
                      </a:cubicBezTo>
                      <a:cubicBezTo>
                        <a:pt x="531" y="239"/>
                        <a:pt x="678" y="205"/>
                        <a:pt x="825" y="205"/>
                      </a:cubicBezTo>
                      <a:close/>
                      <a:moveTo>
                        <a:pt x="837" y="0"/>
                      </a:moveTo>
                      <a:cubicBezTo>
                        <a:pt x="739" y="0"/>
                        <a:pt x="641" y="14"/>
                        <a:pt x="547" y="40"/>
                      </a:cubicBezTo>
                      <a:cubicBezTo>
                        <a:pt x="190" y="110"/>
                        <a:pt x="1" y="464"/>
                        <a:pt x="203" y="782"/>
                      </a:cubicBezTo>
                      <a:cubicBezTo>
                        <a:pt x="470" y="1158"/>
                        <a:pt x="1064" y="1359"/>
                        <a:pt x="1507" y="1408"/>
                      </a:cubicBezTo>
                      <a:cubicBezTo>
                        <a:pt x="1535" y="1412"/>
                        <a:pt x="1562" y="1414"/>
                        <a:pt x="1588" y="1414"/>
                      </a:cubicBezTo>
                      <a:cubicBezTo>
                        <a:pt x="1911" y="1414"/>
                        <a:pt x="2116" y="1136"/>
                        <a:pt x="2005" y="809"/>
                      </a:cubicBezTo>
                      <a:cubicBezTo>
                        <a:pt x="1934" y="624"/>
                        <a:pt x="1809" y="460"/>
                        <a:pt x="1653" y="336"/>
                      </a:cubicBezTo>
                      <a:cubicBezTo>
                        <a:pt x="1593" y="301"/>
                        <a:pt x="1530" y="226"/>
                        <a:pt x="1458" y="226"/>
                      </a:cubicBezTo>
                      <a:cubicBezTo>
                        <a:pt x="1457" y="226"/>
                        <a:pt x="1457" y="226"/>
                        <a:pt x="1456" y="226"/>
                      </a:cubicBezTo>
                      <a:cubicBezTo>
                        <a:pt x="1436" y="171"/>
                        <a:pt x="1376" y="148"/>
                        <a:pt x="1327" y="122"/>
                      </a:cubicBezTo>
                      <a:cubicBezTo>
                        <a:pt x="1176" y="41"/>
                        <a:pt x="100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2177550" y="3300975"/>
                  <a:ext cx="54425" cy="43050"/>
                </a:xfrm>
                <a:custGeom>
                  <a:avLst/>
                  <a:gdLst/>
                  <a:ahLst/>
                  <a:cxnLst/>
                  <a:rect l="l" t="t" r="r" b="b"/>
                  <a:pathLst>
                    <a:path w="2177" h="1722" extrusionOk="0">
                      <a:moveTo>
                        <a:pt x="1442" y="0"/>
                      </a:moveTo>
                      <a:cubicBezTo>
                        <a:pt x="985" y="0"/>
                        <a:pt x="489" y="292"/>
                        <a:pt x="253" y="642"/>
                      </a:cubicBezTo>
                      <a:cubicBezTo>
                        <a:pt x="0" y="987"/>
                        <a:pt x="59" y="1490"/>
                        <a:pt x="474" y="1672"/>
                      </a:cubicBezTo>
                      <a:lnTo>
                        <a:pt x="473" y="1672"/>
                      </a:lnTo>
                      <a:cubicBezTo>
                        <a:pt x="563" y="1706"/>
                        <a:pt x="656" y="1722"/>
                        <a:pt x="748" y="1722"/>
                      </a:cubicBezTo>
                      <a:cubicBezTo>
                        <a:pt x="1200" y="1722"/>
                        <a:pt x="1659" y="1354"/>
                        <a:pt x="1955" y="1056"/>
                      </a:cubicBezTo>
                      <a:cubicBezTo>
                        <a:pt x="2026" y="982"/>
                        <a:pt x="2088" y="903"/>
                        <a:pt x="2149" y="821"/>
                      </a:cubicBezTo>
                      <a:cubicBezTo>
                        <a:pt x="2177" y="783"/>
                        <a:pt x="2167" y="723"/>
                        <a:pt x="2129" y="694"/>
                      </a:cubicBezTo>
                      <a:cubicBezTo>
                        <a:pt x="2112" y="683"/>
                        <a:pt x="2096" y="678"/>
                        <a:pt x="2082" y="678"/>
                      </a:cubicBezTo>
                      <a:cubicBezTo>
                        <a:pt x="2024" y="678"/>
                        <a:pt x="1983" y="754"/>
                        <a:pt x="1948" y="798"/>
                      </a:cubicBezTo>
                      <a:cubicBezTo>
                        <a:pt x="1906" y="852"/>
                        <a:pt x="1860" y="904"/>
                        <a:pt x="1811" y="952"/>
                      </a:cubicBezTo>
                      <a:cubicBezTo>
                        <a:pt x="1660" y="1097"/>
                        <a:pt x="1502" y="1234"/>
                        <a:pt x="1325" y="1343"/>
                      </a:cubicBezTo>
                      <a:cubicBezTo>
                        <a:pt x="1149" y="1439"/>
                        <a:pt x="951" y="1530"/>
                        <a:pt x="747" y="1530"/>
                      </a:cubicBezTo>
                      <a:cubicBezTo>
                        <a:pt x="724" y="1530"/>
                        <a:pt x="700" y="1529"/>
                        <a:pt x="677" y="1526"/>
                      </a:cubicBezTo>
                      <a:cubicBezTo>
                        <a:pt x="414" y="1497"/>
                        <a:pt x="220" y="1215"/>
                        <a:pt x="307" y="961"/>
                      </a:cubicBezTo>
                      <a:cubicBezTo>
                        <a:pt x="471" y="495"/>
                        <a:pt x="992" y="215"/>
                        <a:pt x="1468" y="206"/>
                      </a:cubicBezTo>
                      <a:cubicBezTo>
                        <a:pt x="1471" y="205"/>
                        <a:pt x="1475" y="205"/>
                        <a:pt x="1479" y="205"/>
                      </a:cubicBezTo>
                      <a:cubicBezTo>
                        <a:pt x="1592" y="205"/>
                        <a:pt x="1703" y="239"/>
                        <a:pt x="1804" y="291"/>
                      </a:cubicBezTo>
                      <a:cubicBezTo>
                        <a:pt x="1815" y="295"/>
                        <a:pt x="1826" y="297"/>
                        <a:pt x="1837" y="297"/>
                      </a:cubicBezTo>
                      <a:cubicBezTo>
                        <a:pt x="1917" y="297"/>
                        <a:pt x="1969" y="183"/>
                        <a:pt x="1903" y="124"/>
                      </a:cubicBezTo>
                      <a:cubicBezTo>
                        <a:pt x="1764" y="38"/>
                        <a:pt x="1605"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2189725" y="3260275"/>
                  <a:ext cx="124775" cy="114800"/>
                </a:xfrm>
                <a:custGeom>
                  <a:avLst/>
                  <a:gdLst/>
                  <a:ahLst/>
                  <a:cxnLst/>
                  <a:rect l="l" t="t" r="r" b="b"/>
                  <a:pathLst>
                    <a:path w="4991" h="4592" extrusionOk="0">
                      <a:moveTo>
                        <a:pt x="1720" y="1"/>
                      </a:moveTo>
                      <a:cubicBezTo>
                        <a:pt x="1706" y="1"/>
                        <a:pt x="1692" y="1"/>
                        <a:pt x="1678" y="2"/>
                      </a:cubicBezTo>
                      <a:cubicBezTo>
                        <a:pt x="1676" y="2"/>
                        <a:pt x="1674" y="2"/>
                        <a:pt x="1672" y="2"/>
                      </a:cubicBezTo>
                      <a:cubicBezTo>
                        <a:pt x="1536" y="2"/>
                        <a:pt x="1413" y="79"/>
                        <a:pt x="1308" y="161"/>
                      </a:cubicBezTo>
                      <a:cubicBezTo>
                        <a:pt x="1092" y="325"/>
                        <a:pt x="1090" y="621"/>
                        <a:pt x="1186" y="853"/>
                      </a:cubicBezTo>
                      <a:cubicBezTo>
                        <a:pt x="1019" y="732"/>
                        <a:pt x="799" y="647"/>
                        <a:pt x="587" y="647"/>
                      </a:cubicBezTo>
                      <a:cubicBezTo>
                        <a:pt x="462" y="647"/>
                        <a:pt x="339" y="677"/>
                        <a:pt x="230" y="745"/>
                      </a:cubicBezTo>
                      <a:cubicBezTo>
                        <a:pt x="1" y="910"/>
                        <a:pt x="30" y="1179"/>
                        <a:pt x="168" y="1394"/>
                      </a:cubicBezTo>
                      <a:cubicBezTo>
                        <a:pt x="385" y="1648"/>
                        <a:pt x="743" y="1731"/>
                        <a:pt x="1043" y="1850"/>
                      </a:cubicBezTo>
                      <a:cubicBezTo>
                        <a:pt x="1149" y="1887"/>
                        <a:pt x="1258" y="1927"/>
                        <a:pt x="1370" y="1940"/>
                      </a:cubicBezTo>
                      <a:cubicBezTo>
                        <a:pt x="1372" y="1940"/>
                        <a:pt x="1374" y="1940"/>
                        <a:pt x="1376" y="1940"/>
                      </a:cubicBezTo>
                      <a:cubicBezTo>
                        <a:pt x="1484" y="1940"/>
                        <a:pt x="1492" y="1768"/>
                        <a:pt x="1376" y="1764"/>
                      </a:cubicBezTo>
                      <a:cubicBezTo>
                        <a:pt x="1231" y="1738"/>
                        <a:pt x="1095" y="1681"/>
                        <a:pt x="955" y="1632"/>
                      </a:cubicBezTo>
                      <a:cubicBezTo>
                        <a:pt x="746" y="1555"/>
                        <a:pt x="532" y="1474"/>
                        <a:pt x="356" y="1334"/>
                      </a:cubicBezTo>
                      <a:cubicBezTo>
                        <a:pt x="265" y="1236"/>
                        <a:pt x="184" y="1051"/>
                        <a:pt x="297" y="939"/>
                      </a:cubicBezTo>
                      <a:cubicBezTo>
                        <a:pt x="366" y="872"/>
                        <a:pt x="461" y="853"/>
                        <a:pt x="556" y="853"/>
                      </a:cubicBezTo>
                      <a:cubicBezTo>
                        <a:pt x="597" y="853"/>
                        <a:pt x="638" y="857"/>
                        <a:pt x="678" y="862"/>
                      </a:cubicBezTo>
                      <a:cubicBezTo>
                        <a:pt x="907" y="891"/>
                        <a:pt x="1102" y="1029"/>
                        <a:pt x="1261" y="1190"/>
                      </a:cubicBezTo>
                      <a:cubicBezTo>
                        <a:pt x="1329" y="1261"/>
                        <a:pt x="1391" y="1337"/>
                        <a:pt x="1450" y="1415"/>
                      </a:cubicBezTo>
                      <a:cubicBezTo>
                        <a:pt x="1483" y="1483"/>
                        <a:pt x="1539" y="1571"/>
                        <a:pt x="1605" y="1571"/>
                      </a:cubicBezTo>
                      <a:cubicBezTo>
                        <a:pt x="1631" y="1571"/>
                        <a:pt x="1659" y="1557"/>
                        <a:pt x="1687" y="1523"/>
                      </a:cubicBezTo>
                      <a:cubicBezTo>
                        <a:pt x="1748" y="1429"/>
                        <a:pt x="1648" y="1340"/>
                        <a:pt x="1600" y="1265"/>
                      </a:cubicBezTo>
                      <a:cubicBezTo>
                        <a:pt x="1489" y="1045"/>
                        <a:pt x="1355" y="826"/>
                        <a:pt x="1317" y="579"/>
                      </a:cubicBezTo>
                      <a:cubicBezTo>
                        <a:pt x="1285" y="388"/>
                        <a:pt x="1464" y="254"/>
                        <a:pt x="1626" y="199"/>
                      </a:cubicBezTo>
                      <a:cubicBezTo>
                        <a:pt x="1662" y="193"/>
                        <a:pt x="1696" y="190"/>
                        <a:pt x="1730" y="190"/>
                      </a:cubicBezTo>
                      <a:cubicBezTo>
                        <a:pt x="2120" y="190"/>
                        <a:pt x="2355" y="581"/>
                        <a:pt x="2439" y="937"/>
                      </a:cubicBezTo>
                      <a:cubicBezTo>
                        <a:pt x="2481" y="1082"/>
                        <a:pt x="2449" y="1235"/>
                        <a:pt x="2479" y="1379"/>
                      </a:cubicBezTo>
                      <a:cubicBezTo>
                        <a:pt x="2492" y="1410"/>
                        <a:pt x="2521" y="1428"/>
                        <a:pt x="2552" y="1432"/>
                      </a:cubicBezTo>
                      <a:cubicBezTo>
                        <a:pt x="2556" y="1433"/>
                        <a:pt x="2561" y="1433"/>
                        <a:pt x="2565" y="1433"/>
                      </a:cubicBezTo>
                      <a:cubicBezTo>
                        <a:pt x="2627" y="1433"/>
                        <a:pt x="2663" y="1373"/>
                        <a:pt x="2696" y="1325"/>
                      </a:cubicBezTo>
                      <a:cubicBezTo>
                        <a:pt x="2805" y="1171"/>
                        <a:pt x="2922" y="1020"/>
                        <a:pt x="3054" y="883"/>
                      </a:cubicBezTo>
                      <a:cubicBezTo>
                        <a:pt x="3186" y="747"/>
                        <a:pt x="3377" y="649"/>
                        <a:pt x="3567" y="649"/>
                      </a:cubicBezTo>
                      <a:cubicBezTo>
                        <a:pt x="3642" y="649"/>
                        <a:pt x="3717" y="665"/>
                        <a:pt x="3789" y="699"/>
                      </a:cubicBezTo>
                      <a:cubicBezTo>
                        <a:pt x="3899" y="752"/>
                        <a:pt x="4012" y="828"/>
                        <a:pt x="4063" y="945"/>
                      </a:cubicBezTo>
                      <a:cubicBezTo>
                        <a:pt x="4207" y="1364"/>
                        <a:pt x="3748" y="1593"/>
                        <a:pt x="3472" y="1804"/>
                      </a:cubicBezTo>
                      <a:cubicBezTo>
                        <a:pt x="3398" y="1860"/>
                        <a:pt x="3309" y="1902"/>
                        <a:pt x="3262" y="1983"/>
                      </a:cubicBezTo>
                      <a:cubicBezTo>
                        <a:pt x="3226" y="2035"/>
                        <a:pt x="3245" y="2103"/>
                        <a:pt x="3295" y="2137"/>
                      </a:cubicBezTo>
                      <a:cubicBezTo>
                        <a:pt x="3340" y="2164"/>
                        <a:pt x="3397" y="2157"/>
                        <a:pt x="3446" y="2168"/>
                      </a:cubicBezTo>
                      <a:cubicBezTo>
                        <a:pt x="3843" y="2243"/>
                        <a:pt x="4259" y="2350"/>
                        <a:pt x="4575" y="2613"/>
                      </a:cubicBezTo>
                      <a:cubicBezTo>
                        <a:pt x="4662" y="2691"/>
                        <a:pt x="4805" y="2828"/>
                        <a:pt x="4705" y="2946"/>
                      </a:cubicBezTo>
                      <a:cubicBezTo>
                        <a:pt x="4648" y="2995"/>
                        <a:pt x="4575" y="3014"/>
                        <a:pt x="4495" y="3014"/>
                      </a:cubicBezTo>
                      <a:cubicBezTo>
                        <a:pt x="4290" y="3014"/>
                        <a:pt x="4037" y="2892"/>
                        <a:pt x="3881" y="2836"/>
                      </a:cubicBezTo>
                      <a:cubicBezTo>
                        <a:pt x="3781" y="2790"/>
                        <a:pt x="3680" y="2743"/>
                        <a:pt x="3586" y="2688"/>
                      </a:cubicBezTo>
                      <a:cubicBezTo>
                        <a:pt x="3508" y="2645"/>
                        <a:pt x="3439" y="2577"/>
                        <a:pt x="3352" y="2560"/>
                      </a:cubicBezTo>
                      <a:cubicBezTo>
                        <a:pt x="3346" y="2559"/>
                        <a:pt x="3341" y="2558"/>
                        <a:pt x="3336" y="2558"/>
                      </a:cubicBezTo>
                      <a:cubicBezTo>
                        <a:pt x="3275" y="2558"/>
                        <a:pt x="3232" y="2618"/>
                        <a:pt x="3248" y="2678"/>
                      </a:cubicBezTo>
                      <a:cubicBezTo>
                        <a:pt x="3269" y="2733"/>
                        <a:pt x="3309" y="2779"/>
                        <a:pt x="3333" y="2833"/>
                      </a:cubicBezTo>
                      <a:cubicBezTo>
                        <a:pt x="3450" y="3068"/>
                        <a:pt x="3543" y="3315"/>
                        <a:pt x="3605" y="3569"/>
                      </a:cubicBezTo>
                      <a:cubicBezTo>
                        <a:pt x="3664" y="3799"/>
                        <a:pt x="3653" y="3996"/>
                        <a:pt x="3492" y="4183"/>
                      </a:cubicBezTo>
                      <a:cubicBezTo>
                        <a:pt x="3408" y="4303"/>
                        <a:pt x="3289" y="4392"/>
                        <a:pt x="3160" y="4392"/>
                      </a:cubicBezTo>
                      <a:cubicBezTo>
                        <a:pt x="3098" y="4392"/>
                        <a:pt x="3034" y="4371"/>
                        <a:pt x="2971" y="4323"/>
                      </a:cubicBezTo>
                      <a:cubicBezTo>
                        <a:pt x="2823" y="4228"/>
                        <a:pt x="2687" y="4104"/>
                        <a:pt x="2605" y="3946"/>
                      </a:cubicBezTo>
                      <a:cubicBezTo>
                        <a:pt x="2464" y="3684"/>
                        <a:pt x="2532" y="3379"/>
                        <a:pt x="2601" y="3105"/>
                      </a:cubicBezTo>
                      <a:cubicBezTo>
                        <a:pt x="2624" y="3010"/>
                        <a:pt x="2646" y="2916"/>
                        <a:pt x="2673" y="2823"/>
                      </a:cubicBezTo>
                      <a:cubicBezTo>
                        <a:pt x="2698" y="2774"/>
                        <a:pt x="2688" y="2710"/>
                        <a:pt x="2637" y="2681"/>
                      </a:cubicBezTo>
                      <a:cubicBezTo>
                        <a:pt x="2620" y="2673"/>
                        <a:pt x="2604" y="2669"/>
                        <a:pt x="2590" y="2669"/>
                      </a:cubicBezTo>
                      <a:cubicBezTo>
                        <a:pt x="2511" y="2669"/>
                        <a:pt x="2481" y="2785"/>
                        <a:pt x="2465" y="2856"/>
                      </a:cubicBezTo>
                      <a:cubicBezTo>
                        <a:pt x="2428" y="2997"/>
                        <a:pt x="2393" y="3137"/>
                        <a:pt x="2364" y="3279"/>
                      </a:cubicBezTo>
                      <a:cubicBezTo>
                        <a:pt x="2304" y="3546"/>
                        <a:pt x="2313" y="3841"/>
                        <a:pt x="2456" y="4082"/>
                      </a:cubicBezTo>
                      <a:cubicBezTo>
                        <a:pt x="2594" y="4307"/>
                        <a:pt x="2842" y="4541"/>
                        <a:pt x="3109" y="4590"/>
                      </a:cubicBezTo>
                      <a:lnTo>
                        <a:pt x="3107" y="4588"/>
                      </a:lnTo>
                      <a:lnTo>
                        <a:pt x="3107" y="4588"/>
                      </a:lnTo>
                      <a:cubicBezTo>
                        <a:pt x="3125" y="4591"/>
                        <a:pt x="3142" y="4592"/>
                        <a:pt x="3159" y="4592"/>
                      </a:cubicBezTo>
                      <a:cubicBezTo>
                        <a:pt x="3480" y="4592"/>
                        <a:pt x="3755" y="4229"/>
                        <a:pt x="3814" y="3938"/>
                      </a:cubicBezTo>
                      <a:cubicBezTo>
                        <a:pt x="3852" y="3571"/>
                        <a:pt x="3691" y="3216"/>
                        <a:pt x="3555" y="2882"/>
                      </a:cubicBezTo>
                      <a:lnTo>
                        <a:pt x="3555" y="2882"/>
                      </a:lnTo>
                      <a:cubicBezTo>
                        <a:pt x="3811" y="3020"/>
                        <a:pt x="4196" y="3215"/>
                        <a:pt x="4513" y="3215"/>
                      </a:cubicBezTo>
                      <a:cubicBezTo>
                        <a:pt x="4561" y="3215"/>
                        <a:pt x="4607" y="3210"/>
                        <a:pt x="4651" y="3201"/>
                      </a:cubicBezTo>
                      <a:cubicBezTo>
                        <a:pt x="4849" y="3154"/>
                        <a:pt x="4991" y="2948"/>
                        <a:pt x="4927" y="2749"/>
                      </a:cubicBezTo>
                      <a:cubicBezTo>
                        <a:pt x="4736" y="2257"/>
                        <a:pt x="4030" y="2076"/>
                        <a:pt x="3560" y="1978"/>
                      </a:cubicBezTo>
                      <a:cubicBezTo>
                        <a:pt x="3789" y="1810"/>
                        <a:pt x="4058" y="1664"/>
                        <a:pt x="4207" y="1415"/>
                      </a:cubicBezTo>
                      <a:cubicBezTo>
                        <a:pt x="4343" y="1183"/>
                        <a:pt x="4322" y="848"/>
                        <a:pt x="4121" y="660"/>
                      </a:cubicBezTo>
                      <a:cubicBezTo>
                        <a:pt x="3966" y="507"/>
                        <a:pt x="3772" y="434"/>
                        <a:pt x="3577" y="434"/>
                      </a:cubicBezTo>
                      <a:cubicBezTo>
                        <a:pt x="3374" y="434"/>
                        <a:pt x="3168" y="513"/>
                        <a:pt x="3002" y="661"/>
                      </a:cubicBezTo>
                      <a:cubicBezTo>
                        <a:pt x="2861" y="788"/>
                        <a:pt x="2747" y="942"/>
                        <a:pt x="2632" y="1093"/>
                      </a:cubicBezTo>
                      <a:cubicBezTo>
                        <a:pt x="2587" y="600"/>
                        <a:pt x="2275" y="1"/>
                        <a:pt x="1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2132900" y="3340650"/>
                  <a:ext cx="50875" cy="84900"/>
                </a:xfrm>
                <a:custGeom>
                  <a:avLst/>
                  <a:gdLst/>
                  <a:ahLst/>
                  <a:cxnLst/>
                  <a:rect l="l" t="t" r="r" b="b"/>
                  <a:pathLst>
                    <a:path w="2035" h="3396" extrusionOk="0">
                      <a:moveTo>
                        <a:pt x="628" y="0"/>
                      </a:moveTo>
                      <a:cubicBezTo>
                        <a:pt x="499" y="0"/>
                        <a:pt x="375" y="43"/>
                        <a:pt x="279" y="146"/>
                      </a:cubicBezTo>
                      <a:cubicBezTo>
                        <a:pt x="81" y="348"/>
                        <a:pt x="1" y="639"/>
                        <a:pt x="60" y="915"/>
                      </a:cubicBezTo>
                      <a:cubicBezTo>
                        <a:pt x="101" y="1214"/>
                        <a:pt x="226" y="1491"/>
                        <a:pt x="359" y="1760"/>
                      </a:cubicBezTo>
                      <a:cubicBezTo>
                        <a:pt x="509" y="2101"/>
                        <a:pt x="720" y="2406"/>
                        <a:pt x="933" y="2711"/>
                      </a:cubicBezTo>
                      <a:cubicBezTo>
                        <a:pt x="1055" y="2885"/>
                        <a:pt x="1181" y="3056"/>
                        <a:pt x="1307" y="3227"/>
                      </a:cubicBezTo>
                      <a:cubicBezTo>
                        <a:pt x="1355" y="3283"/>
                        <a:pt x="1379" y="3385"/>
                        <a:pt x="1462" y="3395"/>
                      </a:cubicBezTo>
                      <a:cubicBezTo>
                        <a:pt x="1465" y="3395"/>
                        <a:pt x="1468" y="3396"/>
                        <a:pt x="1470" y="3396"/>
                      </a:cubicBezTo>
                      <a:cubicBezTo>
                        <a:pt x="1554" y="3396"/>
                        <a:pt x="1599" y="3288"/>
                        <a:pt x="1548" y="3223"/>
                      </a:cubicBezTo>
                      <a:cubicBezTo>
                        <a:pt x="1460" y="3090"/>
                        <a:pt x="1360" y="2964"/>
                        <a:pt x="1264" y="2835"/>
                      </a:cubicBezTo>
                      <a:cubicBezTo>
                        <a:pt x="1077" y="2581"/>
                        <a:pt x="888" y="2328"/>
                        <a:pt x="717" y="2064"/>
                      </a:cubicBezTo>
                      <a:cubicBezTo>
                        <a:pt x="509" y="1675"/>
                        <a:pt x="280" y="1278"/>
                        <a:pt x="229" y="833"/>
                      </a:cubicBezTo>
                      <a:cubicBezTo>
                        <a:pt x="199" y="636"/>
                        <a:pt x="265" y="436"/>
                        <a:pt x="401" y="292"/>
                      </a:cubicBezTo>
                      <a:cubicBezTo>
                        <a:pt x="460" y="225"/>
                        <a:pt x="538" y="201"/>
                        <a:pt x="618" y="201"/>
                      </a:cubicBezTo>
                      <a:cubicBezTo>
                        <a:pt x="674" y="201"/>
                        <a:pt x="731" y="212"/>
                        <a:pt x="785" y="229"/>
                      </a:cubicBezTo>
                      <a:cubicBezTo>
                        <a:pt x="997" y="299"/>
                        <a:pt x="1136" y="500"/>
                        <a:pt x="1247" y="682"/>
                      </a:cubicBezTo>
                      <a:cubicBezTo>
                        <a:pt x="1408" y="992"/>
                        <a:pt x="1537" y="1319"/>
                        <a:pt x="1617" y="1659"/>
                      </a:cubicBezTo>
                      <a:cubicBezTo>
                        <a:pt x="1673" y="1905"/>
                        <a:pt x="1725" y="2152"/>
                        <a:pt x="1792" y="2395"/>
                      </a:cubicBezTo>
                      <a:cubicBezTo>
                        <a:pt x="1804" y="2468"/>
                        <a:pt x="1843" y="2551"/>
                        <a:pt x="1906" y="2551"/>
                      </a:cubicBezTo>
                      <a:cubicBezTo>
                        <a:pt x="1928" y="2551"/>
                        <a:pt x="1953" y="2541"/>
                        <a:pt x="1980" y="2517"/>
                      </a:cubicBezTo>
                      <a:cubicBezTo>
                        <a:pt x="2034" y="2456"/>
                        <a:pt x="1982" y="2381"/>
                        <a:pt x="1971" y="2313"/>
                      </a:cubicBezTo>
                      <a:cubicBezTo>
                        <a:pt x="1942" y="2205"/>
                        <a:pt x="1917" y="2095"/>
                        <a:pt x="1891" y="1986"/>
                      </a:cubicBezTo>
                      <a:cubicBezTo>
                        <a:pt x="1814" y="1633"/>
                        <a:pt x="1732" y="1266"/>
                        <a:pt x="1581" y="934"/>
                      </a:cubicBezTo>
                      <a:cubicBezTo>
                        <a:pt x="1480" y="696"/>
                        <a:pt x="1367" y="457"/>
                        <a:pt x="1186" y="269"/>
                      </a:cubicBezTo>
                      <a:cubicBezTo>
                        <a:pt x="1054" y="113"/>
                        <a:pt x="835"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2142300" y="3342625"/>
                  <a:ext cx="34900" cy="69800"/>
                </a:xfrm>
                <a:custGeom>
                  <a:avLst/>
                  <a:gdLst/>
                  <a:ahLst/>
                  <a:cxnLst/>
                  <a:rect l="l" t="t" r="r" b="b"/>
                  <a:pathLst>
                    <a:path w="1396" h="2792" extrusionOk="0">
                      <a:moveTo>
                        <a:pt x="104" y="1"/>
                      </a:moveTo>
                      <a:cubicBezTo>
                        <a:pt x="51" y="1"/>
                        <a:pt x="1" y="49"/>
                        <a:pt x="4" y="107"/>
                      </a:cubicBezTo>
                      <a:cubicBezTo>
                        <a:pt x="18" y="205"/>
                        <a:pt x="96" y="285"/>
                        <a:pt x="135" y="375"/>
                      </a:cubicBezTo>
                      <a:cubicBezTo>
                        <a:pt x="244" y="594"/>
                        <a:pt x="343" y="816"/>
                        <a:pt x="446" y="1039"/>
                      </a:cubicBezTo>
                      <a:cubicBezTo>
                        <a:pt x="601" y="1375"/>
                        <a:pt x="734" y="1723"/>
                        <a:pt x="902" y="2055"/>
                      </a:cubicBezTo>
                      <a:cubicBezTo>
                        <a:pt x="990" y="2244"/>
                        <a:pt x="1062" y="2439"/>
                        <a:pt x="1152" y="2627"/>
                      </a:cubicBezTo>
                      <a:cubicBezTo>
                        <a:pt x="1182" y="2677"/>
                        <a:pt x="1186" y="2748"/>
                        <a:pt x="1239" y="2780"/>
                      </a:cubicBezTo>
                      <a:cubicBezTo>
                        <a:pt x="1252" y="2788"/>
                        <a:pt x="1266" y="2792"/>
                        <a:pt x="1280" y="2792"/>
                      </a:cubicBezTo>
                      <a:cubicBezTo>
                        <a:pt x="1341" y="2792"/>
                        <a:pt x="1396" y="2722"/>
                        <a:pt x="1373" y="2660"/>
                      </a:cubicBezTo>
                      <a:cubicBezTo>
                        <a:pt x="1319" y="2522"/>
                        <a:pt x="1251" y="2389"/>
                        <a:pt x="1196" y="2250"/>
                      </a:cubicBezTo>
                      <a:cubicBezTo>
                        <a:pt x="1039" y="1879"/>
                        <a:pt x="857" y="1518"/>
                        <a:pt x="707" y="1142"/>
                      </a:cubicBezTo>
                      <a:cubicBezTo>
                        <a:pt x="568" y="835"/>
                        <a:pt x="433" y="523"/>
                        <a:pt x="276" y="222"/>
                      </a:cubicBezTo>
                      <a:cubicBezTo>
                        <a:pt x="237" y="158"/>
                        <a:pt x="205" y="90"/>
                        <a:pt x="164" y="26"/>
                      </a:cubicBezTo>
                      <a:cubicBezTo>
                        <a:pt x="146" y="9"/>
                        <a:pt x="12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2174550" y="3404925"/>
                  <a:ext cx="98500" cy="54625"/>
                </a:xfrm>
                <a:custGeom>
                  <a:avLst/>
                  <a:gdLst/>
                  <a:ahLst/>
                  <a:cxnLst/>
                  <a:rect l="l" t="t" r="r" b="b"/>
                  <a:pathLst>
                    <a:path w="3940" h="2185" extrusionOk="0">
                      <a:moveTo>
                        <a:pt x="2870" y="0"/>
                      </a:moveTo>
                      <a:cubicBezTo>
                        <a:pt x="2461" y="0"/>
                        <a:pt x="2027" y="121"/>
                        <a:pt x="1683" y="254"/>
                      </a:cubicBezTo>
                      <a:cubicBezTo>
                        <a:pt x="1260" y="417"/>
                        <a:pt x="821" y="593"/>
                        <a:pt x="491" y="913"/>
                      </a:cubicBezTo>
                      <a:cubicBezTo>
                        <a:pt x="426" y="968"/>
                        <a:pt x="415" y="1085"/>
                        <a:pt x="512" y="1111"/>
                      </a:cubicBezTo>
                      <a:cubicBezTo>
                        <a:pt x="519" y="1113"/>
                        <a:pt x="525" y="1114"/>
                        <a:pt x="532" y="1114"/>
                      </a:cubicBezTo>
                      <a:cubicBezTo>
                        <a:pt x="577" y="1114"/>
                        <a:pt x="608" y="1072"/>
                        <a:pt x="638" y="1040"/>
                      </a:cubicBezTo>
                      <a:cubicBezTo>
                        <a:pt x="776" y="912"/>
                        <a:pt x="942" y="815"/>
                        <a:pt x="1105" y="723"/>
                      </a:cubicBezTo>
                      <a:cubicBezTo>
                        <a:pt x="1600" y="481"/>
                        <a:pt x="2118" y="263"/>
                        <a:pt x="2673" y="212"/>
                      </a:cubicBezTo>
                      <a:cubicBezTo>
                        <a:pt x="2743" y="206"/>
                        <a:pt x="2816" y="202"/>
                        <a:pt x="2890" y="202"/>
                      </a:cubicBezTo>
                      <a:cubicBezTo>
                        <a:pt x="3157" y="202"/>
                        <a:pt x="3435" y="255"/>
                        <a:pt x="3619" y="457"/>
                      </a:cubicBezTo>
                      <a:cubicBezTo>
                        <a:pt x="3726" y="632"/>
                        <a:pt x="3729" y="863"/>
                        <a:pt x="3652" y="1051"/>
                      </a:cubicBezTo>
                      <a:cubicBezTo>
                        <a:pt x="3401" y="1614"/>
                        <a:pt x="2952" y="1670"/>
                        <a:pt x="2414" y="1788"/>
                      </a:cubicBezTo>
                      <a:cubicBezTo>
                        <a:pt x="1826" y="1933"/>
                        <a:pt x="1216" y="1940"/>
                        <a:pt x="615" y="1963"/>
                      </a:cubicBezTo>
                      <a:cubicBezTo>
                        <a:pt x="443" y="1964"/>
                        <a:pt x="270" y="1963"/>
                        <a:pt x="100" y="1972"/>
                      </a:cubicBezTo>
                      <a:cubicBezTo>
                        <a:pt x="42" y="1976"/>
                        <a:pt x="0" y="2030"/>
                        <a:pt x="3" y="2085"/>
                      </a:cubicBezTo>
                      <a:lnTo>
                        <a:pt x="2" y="2085"/>
                      </a:lnTo>
                      <a:cubicBezTo>
                        <a:pt x="4" y="2139"/>
                        <a:pt x="47" y="2185"/>
                        <a:pt x="101" y="2185"/>
                      </a:cubicBezTo>
                      <a:cubicBezTo>
                        <a:pt x="103" y="2185"/>
                        <a:pt x="105" y="2185"/>
                        <a:pt x="106" y="2184"/>
                      </a:cubicBezTo>
                      <a:cubicBezTo>
                        <a:pt x="197" y="2179"/>
                        <a:pt x="287" y="2178"/>
                        <a:pt x="378" y="2178"/>
                      </a:cubicBezTo>
                      <a:cubicBezTo>
                        <a:pt x="440" y="2178"/>
                        <a:pt x="502" y="2178"/>
                        <a:pt x="563" y="2178"/>
                      </a:cubicBezTo>
                      <a:cubicBezTo>
                        <a:pt x="617" y="2178"/>
                        <a:pt x="671" y="2178"/>
                        <a:pt x="725" y="2176"/>
                      </a:cubicBezTo>
                      <a:cubicBezTo>
                        <a:pt x="1131" y="2161"/>
                        <a:pt x="1538" y="2144"/>
                        <a:pt x="1940" y="2092"/>
                      </a:cubicBezTo>
                      <a:cubicBezTo>
                        <a:pt x="2290" y="2032"/>
                        <a:pt x="2633" y="1940"/>
                        <a:pt x="2974" y="1848"/>
                      </a:cubicBezTo>
                      <a:cubicBezTo>
                        <a:pt x="3390" y="1741"/>
                        <a:pt x="3736" y="1405"/>
                        <a:pt x="3856" y="994"/>
                      </a:cubicBezTo>
                      <a:cubicBezTo>
                        <a:pt x="3939" y="638"/>
                        <a:pt x="3843" y="258"/>
                        <a:pt x="3478" y="116"/>
                      </a:cubicBezTo>
                      <a:cubicBezTo>
                        <a:pt x="3293" y="34"/>
                        <a:pt x="3085" y="0"/>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2179125" y="3418850"/>
                  <a:ext cx="91550" cy="29325"/>
                </a:xfrm>
                <a:custGeom>
                  <a:avLst/>
                  <a:gdLst/>
                  <a:ahLst/>
                  <a:cxnLst/>
                  <a:rect l="l" t="t" r="r" b="b"/>
                  <a:pathLst>
                    <a:path w="3662" h="1173" extrusionOk="0">
                      <a:moveTo>
                        <a:pt x="3559" y="0"/>
                      </a:moveTo>
                      <a:cubicBezTo>
                        <a:pt x="3527" y="0"/>
                        <a:pt x="3491" y="10"/>
                        <a:pt x="3459" y="21"/>
                      </a:cubicBezTo>
                      <a:cubicBezTo>
                        <a:pt x="3368" y="44"/>
                        <a:pt x="3277" y="69"/>
                        <a:pt x="3186" y="93"/>
                      </a:cubicBezTo>
                      <a:cubicBezTo>
                        <a:pt x="2346" y="275"/>
                        <a:pt x="1525" y="521"/>
                        <a:pt x="698" y="751"/>
                      </a:cubicBezTo>
                      <a:cubicBezTo>
                        <a:pt x="500" y="807"/>
                        <a:pt x="300" y="867"/>
                        <a:pt x="111" y="951"/>
                      </a:cubicBezTo>
                      <a:cubicBezTo>
                        <a:pt x="63" y="973"/>
                        <a:pt x="5" y="1005"/>
                        <a:pt x="2" y="1066"/>
                      </a:cubicBezTo>
                      <a:cubicBezTo>
                        <a:pt x="1" y="1113"/>
                        <a:pt x="26" y="1159"/>
                        <a:pt x="74" y="1170"/>
                      </a:cubicBezTo>
                      <a:cubicBezTo>
                        <a:pt x="81" y="1172"/>
                        <a:pt x="88" y="1173"/>
                        <a:pt x="94" y="1173"/>
                      </a:cubicBezTo>
                      <a:cubicBezTo>
                        <a:pt x="129" y="1173"/>
                        <a:pt x="156" y="1146"/>
                        <a:pt x="189" y="1133"/>
                      </a:cubicBezTo>
                      <a:cubicBezTo>
                        <a:pt x="741" y="921"/>
                        <a:pt x="1307" y="801"/>
                        <a:pt x="1878" y="625"/>
                      </a:cubicBezTo>
                      <a:cubicBezTo>
                        <a:pt x="2206" y="540"/>
                        <a:pt x="2529" y="439"/>
                        <a:pt x="2858" y="370"/>
                      </a:cubicBezTo>
                      <a:cubicBezTo>
                        <a:pt x="3101" y="327"/>
                        <a:pt x="3337" y="251"/>
                        <a:pt x="3576" y="193"/>
                      </a:cubicBezTo>
                      <a:cubicBezTo>
                        <a:pt x="3628" y="182"/>
                        <a:pt x="3662" y="129"/>
                        <a:pt x="3652" y="77"/>
                      </a:cubicBezTo>
                      <a:cubicBezTo>
                        <a:pt x="3640" y="18"/>
                        <a:pt x="3603" y="0"/>
                        <a:pt x="3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2089700" y="3435575"/>
                  <a:ext cx="55150" cy="96475"/>
                </a:xfrm>
                <a:custGeom>
                  <a:avLst/>
                  <a:gdLst/>
                  <a:ahLst/>
                  <a:cxnLst/>
                  <a:rect l="l" t="t" r="r" b="b"/>
                  <a:pathLst>
                    <a:path w="2206" h="3859" extrusionOk="0">
                      <a:moveTo>
                        <a:pt x="663" y="1"/>
                      </a:moveTo>
                      <a:cubicBezTo>
                        <a:pt x="582" y="1"/>
                        <a:pt x="500" y="15"/>
                        <a:pt x="423" y="45"/>
                      </a:cubicBezTo>
                      <a:cubicBezTo>
                        <a:pt x="235" y="142"/>
                        <a:pt x="124" y="346"/>
                        <a:pt x="68" y="543"/>
                      </a:cubicBezTo>
                      <a:cubicBezTo>
                        <a:pt x="1" y="756"/>
                        <a:pt x="19" y="980"/>
                        <a:pt x="60" y="1197"/>
                      </a:cubicBezTo>
                      <a:cubicBezTo>
                        <a:pt x="178" y="1822"/>
                        <a:pt x="527" y="2375"/>
                        <a:pt x="890" y="2887"/>
                      </a:cubicBezTo>
                      <a:cubicBezTo>
                        <a:pt x="1143" y="3229"/>
                        <a:pt x="1458" y="3521"/>
                        <a:pt x="1752" y="3830"/>
                      </a:cubicBezTo>
                      <a:cubicBezTo>
                        <a:pt x="1774" y="3850"/>
                        <a:pt x="1797" y="3858"/>
                        <a:pt x="1819" y="3858"/>
                      </a:cubicBezTo>
                      <a:cubicBezTo>
                        <a:pt x="1900" y="3858"/>
                        <a:pt x="1965" y="3742"/>
                        <a:pt x="1892" y="3670"/>
                      </a:cubicBezTo>
                      <a:cubicBezTo>
                        <a:pt x="1605" y="3368"/>
                        <a:pt x="1299" y="3082"/>
                        <a:pt x="1044" y="2751"/>
                      </a:cubicBezTo>
                      <a:cubicBezTo>
                        <a:pt x="754" y="2359"/>
                        <a:pt x="487" y="1946"/>
                        <a:pt x="317" y="1487"/>
                      </a:cubicBezTo>
                      <a:cubicBezTo>
                        <a:pt x="221" y="1204"/>
                        <a:pt x="152" y="887"/>
                        <a:pt x="238" y="593"/>
                      </a:cubicBezTo>
                      <a:cubicBezTo>
                        <a:pt x="286" y="447"/>
                        <a:pt x="364" y="281"/>
                        <a:pt x="514" y="218"/>
                      </a:cubicBezTo>
                      <a:cubicBezTo>
                        <a:pt x="560" y="206"/>
                        <a:pt x="607" y="201"/>
                        <a:pt x="654" y="201"/>
                      </a:cubicBezTo>
                      <a:cubicBezTo>
                        <a:pt x="833" y="201"/>
                        <a:pt x="1006" y="283"/>
                        <a:pt x="1140" y="404"/>
                      </a:cubicBezTo>
                      <a:cubicBezTo>
                        <a:pt x="1614" y="847"/>
                        <a:pt x="1792" y="1579"/>
                        <a:pt x="1944" y="2189"/>
                      </a:cubicBezTo>
                      <a:cubicBezTo>
                        <a:pt x="1970" y="2299"/>
                        <a:pt x="1992" y="2410"/>
                        <a:pt x="2005" y="2521"/>
                      </a:cubicBezTo>
                      <a:cubicBezTo>
                        <a:pt x="2014" y="2573"/>
                        <a:pt x="2007" y="2631"/>
                        <a:pt x="2033" y="2678"/>
                      </a:cubicBezTo>
                      <a:cubicBezTo>
                        <a:pt x="2050" y="2709"/>
                        <a:pt x="2080" y="2722"/>
                        <a:pt x="2110" y="2722"/>
                      </a:cubicBezTo>
                      <a:cubicBezTo>
                        <a:pt x="2153" y="2722"/>
                        <a:pt x="2197" y="2693"/>
                        <a:pt x="2206" y="2645"/>
                      </a:cubicBezTo>
                      <a:cubicBezTo>
                        <a:pt x="2199" y="2372"/>
                        <a:pt x="2124" y="2104"/>
                        <a:pt x="2060" y="1840"/>
                      </a:cubicBezTo>
                      <a:cubicBezTo>
                        <a:pt x="1894" y="1256"/>
                        <a:pt x="1693" y="600"/>
                        <a:pt x="1204" y="202"/>
                      </a:cubicBezTo>
                      <a:cubicBezTo>
                        <a:pt x="1055" y="80"/>
                        <a:pt x="858" y="1"/>
                        <a:pt x="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2098050" y="3437250"/>
                  <a:ext cx="42150" cy="81875"/>
                </a:xfrm>
                <a:custGeom>
                  <a:avLst/>
                  <a:gdLst/>
                  <a:ahLst/>
                  <a:cxnLst/>
                  <a:rect l="l" t="t" r="r" b="b"/>
                  <a:pathLst>
                    <a:path w="1686" h="3275" extrusionOk="0">
                      <a:moveTo>
                        <a:pt x="131" y="1"/>
                      </a:moveTo>
                      <a:cubicBezTo>
                        <a:pt x="58" y="1"/>
                        <a:pt x="1" y="102"/>
                        <a:pt x="57" y="168"/>
                      </a:cubicBezTo>
                      <a:cubicBezTo>
                        <a:pt x="387" y="901"/>
                        <a:pt x="714" y="1636"/>
                        <a:pt x="1058" y="2362"/>
                      </a:cubicBezTo>
                      <a:cubicBezTo>
                        <a:pt x="1150" y="2559"/>
                        <a:pt x="1245" y="2755"/>
                        <a:pt x="1341" y="2951"/>
                      </a:cubicBezTo>
                      <a:cubicBezTo>
                        <a:pt x="1396" y="3053"/>
                        <a:pt x="1431" y="3174"/>
                        <a:pt x="1512" y="3258"/>
                      </a:cubicBezTo>
                      <a:cubicBezTo>
                        <a:pt x="1529" y="3269"/>
                        <a:pt x="1547" y="3274"/>
                        <a:pt x="1566" y="3274"/>
                      </a:cubicBezTo>
                      <a:cubicBezTo>
                        <a:pt x="1592" y="3274"/>
                        <a:pt x="1618" y="3263"/>
                        <a:pt x="1637" y="3242"/>
                      </a:cubicBezTo>
                      <a:cubicBezTo>
                        <a:pt x="1685" y="3190"/>
                        <a:pt x="1654" y="3123"/>
                        <a:pt x="1618" y="3073"/>
                      </a:cubicBezTo>
                      <a:cubicBezTo>
                        <a:pt x="1477" y="2791"/>
                        <a:pt x="1337" y="2507"/>
                        <a:pt x="1203" y="2220"/>
                      </a:cubicBezTo>
                      <a:cubicBezTo>
                        <a:pt x="934" y="1645"/>
                        <a:pt x="670" y="1068"/>
                        <a:pt x="413" y="487"/>
                      </a:cubicBezTo>
                      <a:cubicBezTo>
                        <a:pt x="359" y="366"/>
                        <a:pt x="306" y="245"/>
                        <a:pt x="250" y="124"/>
                      </a:cubicBezTo>
                      <a:cubicBezTo>
                        <a:pt x="232" y="86"/>
                        <a:pt x="217" y="41"/>
                        <a:pt x="180" y="17"/>
                      </a:cubicBezTo>
                      <a:cubicBezTo>
                        <a:pt x="164" y="5"/>
                        <a:pt x="147"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2143350" y="3504825"/>
                  <a:ext cx="91200" cy="63450"/>
                </a:xfrm>
                <a:custGeom>
                  <a:avLst/>
                  <a:gdLst/>
                  <a:ahLst/>
                  <a:cxnLst/>
                  <a:rect l="l" t="t" r="r" b="b"/>
                  <a:pathLst>
                    <a:path w="3648" h="2538" extrusionOk="0">
                      <a:moveTo>
                        <a:pt x="2514" y="1"/>
                      </a:moveTo>
                      <a:cubicBezTo>
                        <a:pt x="2386" y="1"/>
                        <a:pt x="2260" y="16"/>
                        <a:pt x="2143" y="48"/>
                      </a:cubicBezTo>
                      <a:cubicBezTo>
                        <a:pt x="1695" y="169"/>
                        <a:pt x="1271" y="394"/>
                        <a:pt x="903" y="675"/>
                      </a:cubicBezTo>
                      <a:cubicBezTo>
                        <a:pt x="790" y="769"/>
                        <a:pt x="0" y="1388"/>
                        <a:pt x="342" y="1486"/>
                      </a:cubicBezTo>
                      <a:cubicBezTo>
                        <a:pt x="345" y="1486"/>
                        <a:pt x="347" y="1486"/>
                        <a:pt x="349" y="1486"/>
                      </a:cubicBezTo>
                      <a:cubicBezTo>
                        <a:pt x="439" y="1486"/>
                        <a:pt x="449" y="1371"/>
                        <a:pt x="506" y="1317"/>
                      </a:cubicBezTo>
                      <a:cubicBezTo>
                        <a:pt x="659" y="1122"/>
                        <a:pt x="858" y="969"/>
                        <a:pt x="1048" y="811"/>
                      </a:cubicBezTo>
                      <a:cubicBezTo>
                        <a:pt x="1456" y="515"/>
                        <a:pt x="2008" y="206"/>
                        <a:pt x="2523" y="202"/>
                      </a:cubicBezTo>
                      <a:cubicBezTo>
                        <a:pt x="2525" y="202"/>
                        <a:pt x="2527" y="202"/>
                        <a:pt x="2529" y="202"/>
                      </a:cubicBezTo>
                      <a:cubicBezTo>
                        <a:pt x="2833" y="202"/>
                        <a:pt x="3160" y="300"/>
                        <a:pt x="3346" y="556"/>
                      </a:cubicBezTo>
                      <a:cubicBezTo>
                        <a:pt x="3540" y="844"/>
                        <a:pt x="3455" y="1227"/>
                        <a:pt x="3292" y="1509"/>
                      </a:cubicBezTo>
                      <a:cubicBezTo>
                        <a:pt x="3177" y="1703"/>
                        <a:pt x="2981" y="1833"/>
                        <a:pt x="2780" y="1923"/>
                      </a:cubicBezTo>
                      <a:cubicBezTo>
                        <a:pt x="2450" y="2055"/>
                        <a:pt x="2104" y="2129"/>
                        <a:pt x="1753" y="2199"/>
                      </a:cubicBezTo>
                      <a:cubicBezTo>
                        <a:pt x="1369" y="2275"/>
                        <a:pt x="991" y="2324"/>
                        <a:pt x="602" y="2324"/>
                      </a:cubicBezTo>
                      <a:cubicBezTo>
                        <a:pt x="529" y="2324"/>
                        <a:pt x="454" y="2322"/>
                        <a:pt x="379" y="2318"/>
                      </a:cubicBezTo>
                      <a:cubicBezTo>
                        <a:pt x="369" y="2318"/>
                        <a:pt x="358" y="2318"/>
                        <a:pt x="347" y="2318"/>
                      </a:cubicBezTo>
                      <a:cubicBezTo>
                        <a:pt x="299" y="2318"/>
                        <a:pt x="250" y="2319"/>
                        <a:pt x="202" y="2328"/>
                      </a:cubicBezTo>
                      <a:cubicBezTo>
                        <a:pt x="81" y="2354"/>
                        <a:pt x="100" y="2537"/>
                        <a:pt x="216" y="2537"/>
                      </a:cubicBezTo>
                      <a:cubicBezTo>
                        <a:pt x="222" y="2537"/>
                        <a:pt x="229" y="2536"/>
                        <a:pt x="235" y="2535"/>
                      </a:cubicBezTo>
                      <a:cubicBezTo>
                        <a:pt x="283" y="2531"/>
                        <a:pt x="330" y="2530"/>
                        <a:pt x="377" y="2530"/>
                      </a:cubicBezTo>
                      <a:cubicBezTo>
                        <a:pt x="486" y="2530"/>
                        <a:pt x="593" y="2537"/>
                        <a:pt x="711" y="2537"/>
                      </a:cubicBezTo>
                      <a:cubicBezTo>
                        <a:pt x="1221" y="2534"/>
                        <a:pt x="1726" y="2433"/>
                        <a:pt x="2219" y="2312"/>
                      </a:cubicBezTo>
                      <a:cubicBezTo>
                        <a:pt x="2576" y="2211"/>
                        <a:pt x="2952" y="2109"/>
                        <a:pt x="3232" y="1853"/>
                      </a:cubicBezTo>
                      <a:cubicBezTo>
                        <a:pt x="3498" y="1610"/>
                        <a:pt x="3647" y="1232"/>
                        <a:pt x="3631" y="872"/>
                      </a:cubicBezTo>
                      <a:cubicBezTo>
                        <a:pt x="3611" y="281"/>
                        <a:pt x="3050" y="1"/>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2146175" y="3519600"/>
                  <a:ext cx="87800" cy="37725"/>
                </a:xfrm>
                <a:custGeom>
                  <a:avLst/>
                  <a:gdLst/>
                  <a:ahLst/>
                  <a:cxnLst/>
                  <a:rect l="l" t="t" r="r" b="b"/>
                  <a:pathLst>
                    <a:path w="3512" h="1509" extrusionOk="0">
                      <a:moveTo>
                        <a:pt x="3379" y="1"/>
                      </a:moveTo>
                      <a:cubicBezTo>
                        <a:pt x="3363" y="1"/>
                        <a:pt x="3345" y="6"/>
                        <a:pt x="3327" y="17"/>
                      </a:cubicBezTo>
                      <a:cubicBezTo>
                        <a:pt x="3073" y="130"/>
                        <a:pt x="2810" y="220"/>
                        <a:pt x="2558" y="335"/>
                      </a:cubicBezTo>
                      <a:cubicBezTo>
                        <a:pt x="2048" y="541"/>
                        <a:pt x="1512" y="732"/>
                        <a:pt x="1004" y="948"/>
                      </a:cubicBezTo>
                      <a:cubicBezTo>
                        <a:pt x="700" y="1060"/>
                        <a:pt x="408" y="1201"/>
                        <a:pt x="104" y="1313"/>
                      </a:cubicBezTo>
                      <a:cubicBezTo>
                        <a:pt x="0" y="1334"/>
                        <a:pt x="5" y="1499"/>
                        <a:pt x="113" y="1508"/>
                      </a:cubicBezTo>
                      <a:cubicBezTo>
                        <a:pt x="331" y="1467"/>
                        <a:pt x="529" y="1346"/>
                        <a:pt x="737" y="1270"/>
                      </a:cubicBezTo>
                      <a:cubicBezTo>
                        <a:pt x="964" y="1180"/>
                        <a:pt x="1190" y="1091"/>
                        <a:pt x="1413" y="996"/>
                      </a:cubicBezTo>
                      <a:cubicBezTo>
                        <a:pt x="1753" y="850"/>
                        <a:pt x="2101" y="729"/>
                        <a:pt x="2445" y="593"/>
                      </a:cubicBezTo>
                      <a:cubicBezTo>
                        <a:pt x="2734" y="472"/>
                        <a:pt x="3022" y="351"/>
                        <a:pt x="3315" y="237"/>
                      </a:cubicBezTo>
                      <a:cubicBezTo>
                        <a:pt x="3353" y="221"/>
                        <a:pt x="3391" y="206"/>
                        <a:pt x="3426" y="183"/>
                      </a:cubicBezTo>
                      <a:cubicBezTo>
                        <a:pt x="3511" y="125"/>
                        <a:pt x="3462" y="1"/>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30"/>
              <p:cNvGrpSpPr/>
              <p:nvPr/>
            </p:nvGrpSpPr>
            <p:grpSpPr>
              <a:xfrm>
                <a:off x="2229325" y="3357950"/>
                <a:ext cx="152700" cy="248025"/>
                <a:chOff x="2229325" y="3357950"/>
                <a:chExt cx="152700" cy="248025"/>
              </a:xfrm>
            </p:grpSpPr>
            <p:sp>
              <p:nvSpPr>
                <p:cNvPr id="799" name="Google Shape;799;p30"/>
                <p:cNvSpPr/>
                <p:nvPr/>
              </p:nvSpPr>
              <p:spPr>
                <a:xfrm>
                  <a:off x="2242950" y="3374075"/>
                  <a:ext cx="116025" cy="231775"/>
                </a:xfrm>
                <a:custGeom>
                  <a:avLst/>
                  <a:gdLst/>
                  <a:ahLst/>
                  <a:cxnLst/>
                  <a:rect l="l" t="t" r="r" b="b"/>
                  <a:pathLst>
                    <a:path w="4641" h="9271" extrusionOk="0">
                      <a:moveTo>
                        <a:pt x="4526" y="0"/>
                      </a:moveTo>
                      <a:cubicBezTo>
                        <a:pt x="4502" y="0"/>
                        <a:pt x="4477" y="9"/>
                        <a:pt x="4457" y="26"/>
                      </a:cubicBezTo>
                      <a:cubicBezTo>
                        <a:pt x="4345" y="118"/>
                        <a:pt x="4238" y="215"/>
                        <a:pt x="4131" y="312"/>
                      </a:cubicBezTo>
                      <a:cubicBezTo>
                        <a:pt x="3910" y="511"/>
                        <a:pt x="3700" y="722"/>
                        <a:pt x="3502" y="945"/>
                      </a:cubicBezTo>
                      <a:cubicBezTo>
                        <a:pt x="3005" y="1510"/>
                        <a:pt x="2585" y="2138"/>
                        <a:pt x="2185" y="2774"/>
                      </a:cubicBezTo>
                      <a:cubicBezTo>
                        <a:pt x="1841" y="3334"/>
                        <a:pt x="1512" y="3907"/>
                        <a:pt x="1254" y="4512"/>
                      </a:cubicBezTo>
                      <a:cubicBezTo>
                        <a:pt x="796" y="5573"/>
                        <a:pt x="473" y="6690"/>
                        <a:pt x="233" y="7818"/>
                      </a:cubicBezTo>
                      <a:cubicBezTo>
                        <a:pt x="131" y="8299"/>
                        <a:pt x="69" y="8785"/>
                        <a:pt x="1" y="9271"/>
                      </a:cubicBezTo>
                      <a:cubicBezTo>
                        <a:pt x="65" y="9271"/>
                        <a:pt x="129" y="9269"/>
                        <a:pt x="193" y="9269"/>
                      </a:cubicBezTo>
                      <a:cubicBezTo>
                        <a:pt x="245" y="8869"/>
                        <a:pt x="301" y="8471"/>
                        <a:pt x="373" y="8072"/>
                      </a:cubicBezTo>
                      <a:cubicBezTo>
                        <a:pt x="531" y="7192"/>
                        <a:pt x="763" y="6325"/>
                        <a:pt x="1069" y="5485"/>
                      </a:cubicBezTo>
                      <a:cubicBezTo>
                        <a:pt x="1373" y="4663"/>
                        <a:pt x="1761" y="3876"/>
                        <a:pt x="2206" y="3122"/>
                      </a:cubicBezTo>
                      <a:cubicBezTo>
                        <a:pt x="2608" y="2437"/>
                        <a:pt x="3049" y="1771"/>
                        <a:pt x="3575" y="1174"/>
                      </a:cubicBezTo>
                      <a:cubicBezTo>
                        <a:pt x="3890" y="820"/>
                        <a:pt x="4220" y="504"/>
                        <a:pt x="4590" y="194"/>
                      </a:cubicBezTo>
                      <a:cubicBezTo>
                        <a:pt x="4635" y="156"/>
                        <a:pt x="4640" y="84"/>
                        <a:pt x="4605" y="39"/>
                      </a:cubicBezTo>
                      <a:lnTo>
                        <a:pt x="4604" y="39"/>
                      </a:lnTo>
                      <a:cubicBezTo>
                        <a:pt x="4584" y="13"/>
                        <a:pt x="4555" y="0"/>
                        <a:pt x="4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2229325" y="3357950"/>
                  <a:ext cx="152700" cy="248025"/>
                </a:xfrm>
                <a:custGeom>
                  <a:avLst/>
                  <a:gdLst/>
                  <a:ahLst/>
                  <a:cxnLst/>
                  <a:rect l="l" t="t" r="r" b="b"/>
                  <a:pathLst>
                    <a:path w="6108" h="9921" extrusionOk="0">
                      <a:moveTo>
                        <a:pt x="5401" y="1"/>
                      </a:moveTo>
                      <a:cubicBezTo>
                        <a:pt x="5161" y="1"/>
                        <a:pt x="4927" y="105"/>
                        <a:pt x="4716" y="213"/>
                      </a:cubicBezTo>
                      <a:cubicBezTo>
                        <a:pt x="4453" y="349"/>
                        <a:pt x="4231" y="548"/>
                        <a:pt x="4019" y="752"/>
                      </a:cubicBezTo>
                      <a:cubicBezTo>
                        <a:pt x="3614" y="1123"/>
                        <a:pt x="3310" y="1589"/>
                        <a:pt x="3082" y="2085"/>
                      </a:cubicBezTo>
                      <a:cubicBezTo>
                        <a:pt x="2990" y="1964"/>
                        <a:pt x="2901" y="1916"/>
                        <a:pt x="2817" y="1916"/>
                      </a:cubicBezTo>
                      <a:cubicBezTo>
                        <a:pt x="2644" y="1916"/>
                        <a:pt x="2494" y="2122"/>
                        <a:pt x="2388" y="2317"/>
                      </a:cubicBezTo>
                      <a:cubicBezTo>
                        <a:pt x="2237" y="2586"/>
                        <a:pt x="2122" y="2873"/>
                        <a:pt x="2014" y="3162"/>
                      </a:cubicBezTo>
                      <a:cubicBezTo>
                        <a:pt x="1850" y="3637"/>
                        <a:pt x="1680" y="4110"/>
                        <a:pt x="1539" y="4592"/>
                      </a:cubicBezTo>
                      <a:cubicBezTo>
                        <a:pt x="1430" y="4533"/>
                        <a:pt x="1333" y="4507"/>
                        <a:pt x="1249" y="4507"/>
                      </a:cubicBezTo>
                      <a:cubicBezTo>
                        <a:pt x="859" y="4507"/>
                        <a:pt x="722" y="5059"/>
                        <a:pt x="676" y="5447"/>
                      </a:cubicBezTo>
                      <a:cubicBezTo>
                        <a:pt x="595" y="6053"/>
                        <a:pt x="602" y="6668"/>
                        <a:pt x="652" y="7277"/>
                      </a:cubicBezTo>
                      <a:cubicBezTo>
                        <a:pt x="609" y="7263"/>
                        <a:pt x="571" y="7257"/>
                        <a:pt x="537" y="7257"/>
                      </a:cubicBezTo>
                      <a:cubicBezTo>
                        <a:pt x="380" y="7257"/>
                        <a:pt x="313" y="7393"/>
                        <a:pt x="263" y="7563"/>
                      </a:cubicBezTo>
                      <a:cubicBezTo>
                        <a:pt x="216" y="7713"/>
                        <a:pt x="183" y="7866"/>
                        <a:pt x="154" y="8019"/>
                      </a:cubicBezTo>
                      <a:cubicBezTo>
                        <a:pt x="47" y="8582"/>
                        <a:pt x="1" y="9158"/>
                        <a:pt x="12" y="9730"/>
                      </a:cubicBezTo>
                      <a:cubicBezTo>
                        <a:pt x="13" y="9793"/>
                        <a:pt x="16" y="9857"/>
                        <a:pt x="19" y="9920"/>
                      </a:cubicBezTo>
                      <a:cubicBezTo>
                        <a:pt x="84" y="9920"/>
                        <a:pt x="148" y="9919"/>
                        <a:pt x="212" y="9919"/>
                      </a:cubicBezTo>
                      <a:cubicBezTo>
                        <a:pt x="206" y="9818"/>
                        <a:pt x="202" y="9717"/>
                        <a:pt x="201" y="9616"/>
                      </a:cubicBezTo>
                      <a:cubicBezTo>
                        <a:pt x="195" y="8953"/>
                        <a:pt x="265" y="8286"/>
                        <a:pt x="432" y="7644"/>
                      </a:cubicBezTo>
                      <a:cubicBezTo>
                        <a:pt x="450" y="7579"/>
                        <a:pt x="472" y="7511"/>
                        <a:pt x="508" y="7455"/>
                      </a:cubicBezTo>
                      <a:cubicBezTo>
                        <a:pt x="519" y="7451"/>
                        <a:pt x="531" y="7449"/>
                        <a:pt x="543" y="7449"/>
                      </a:cubicBezTo>
                      <a:cubicBezTo>
                        <a:pt x="569" y="7449"/>
                        <a:pt x="595" y="7457"/>
                        <a:pt x="617" y="7470"/>
                      </a:cubicBezTo>
                      <a:cubicBezTo>
                        <a:pt x="644" y="7488"/>
                        <a:pt x="675" y="7510"/>
                        <a:pt x="708" y="7510"/>
                      </a:cubicBezTo>
                      <a:cubicBezTo>
                        <a:pt x="714" y="7510"/>
                        <a:pt x="720" y="7509"/>
                        <a:pt x="726" y="7508"/>
                      </a:cubicBezTo>
                      <a:cubicBezTo>
                        <a:pt x="880" y="7471"/>
                        <a:pt x="818" y="7277"/>
                        <a:pt x="817" y="7162"/>
                      </a:cubicBezTo>
                      <a:cubicBezTo>
                        <a:pt x="808" y="7037"/>
                        <a:pt x="801" y="6913"/>
                        <a:pt x="798" y="6788"/>
                      </a:cubicBezTo>
                      <a:cubicBezTo>
                        <a:pt x="794" y="6324"/>
                        <a:pt x="803" y="5101"/>
                        <a:pt x="1114" y="4776"/>
                      </a:cubicBezTo>
                      <a:cubicBezTo>
                        <a:pt x="1152" y="4739"/>
                        <a:pt x="1200" y="4724"/>
                        <a:pt x="1250" y="4724"/>
                      </a:cubicBezTo>
                      <a:cubicBezTo>
                        <a:pt x="1326" y="4724"/>
                        <a:pt x="1406" y="4758"/>
                        <a:pt x="1465" y="4799"/>
                      </a:cubicBezTo>
                      <a:cubicBezTo>
                        <a:pt x="1491" y="4838"/>
                        <a:pt x="1533" y="4862"/>
                        <a:pt x="1574" y="4862"/>
                      </a:cubicBezTo>
                      <a:cubicBezTo>
                        <a:pt x="1606" y="4862"/>
                        <a:pt x="1637" y="4848"/>
                        <a:pt x="1661" y="4816"/>
                      </a:cubicBezTo>
                      <a:cubicBezTo>
                        <a:pt x="1695" y="4775"/>
                        <a:pt x="1704" y="4717"/>
                        <a:pt x="1719" y="4665"/>
                      </a:cubicBezTo>
                      <a:cubicBezTo>
                        <a:pt x="1754" y="4536"/>
                        <a:pt x="1790" y="4406"/>
                        <a:pt x="1832" y="4279"/>
                      </a:cubicBezTo>
                      <a:cubicBezTo>
                        <a:pt x="2003" y="3786"/>
                        <a:pt x="2168" y="3289"/>
                        <a:pt x="2377" y="2812"/>
                      </a:cubicBezTo>
                      <a:cubicBezTo>
                        <a:pt x="2423" y="2719"/>
                        <a:pt x="2668" y="2138"/>
                        <a:pt x="2819" y="2138"/>
                      </a:cubicBezTo>
                      <a:cubicBezTo>
                        <a:pt x="2835" y="2138"/>
                        <a:pt x="2850" y="2145"/>
                        <a:pt x="2864" y="2159"/>
                      </a:cubicBezTo>
                      <a:cubicBezTo>
                        <a:pt x="2908" y="2200"/>
                        <a:pt x="2942" y="2249"/>
                        <a:pt x="2971" y="2300"/>
                      </a:cubicBezTo>
                      <a:cubicBezTo>
                        <a:pt x="2989" y="2353"/>
                        <a:pt x="3031" y="2398"/>
                        <a:pt x="3084" y="2398"/>
                      </a:cubicBezTo>
                      <a:cubicBezTo>
                        <a:pt x="3100" y="2398"/>
                        <a:pt x="3116" y="2393"/>
                        <a:pt x="3134" y="2384"/>
                      </a:cubicBezTo>
                      <a:cubicBezTo>
                        <a:pt x="3167" y="2368"/>
                        <a:pt x="3184" y="2334"/>
                        <a:pt x="3198" y="2301"/>
                      </a:cubicBezTo>
                      <a:cubicBezTo>
                        <a:pt x="3234" y="2212"/>
                        <a:pt x="3264" y="2121"/>
                        <a:pt x="3307" y="2035"/>
                      </a:cubicBezTo>
                      <a:cubicBezTo>
                        <a:pt x="3440" y="1752"/>
                        <a:pt x="3592" y="1474"/>
                        <a:pt x="3796" y="1235"/>
                      </a:cubicBezTo>
                      <a:cubicBezTo>
                        <a:pt x="4139" y="844"/>
                        <a:pt x="4526" y="468"/>
                        <a:pt x="5022" y="283"/>
                      </a:cubicBezTo>
                      <a:cubicBezTo>
                        <a:pt x="5134" y="237"/>
                        <a:pt x="5263" y="203"/>
                        <a:pt x="5389" y="203"/>
                      </a:cubicBezTo>
                      <a:cubicBezTo>
                        <a:pt x="5530" y="203"/>
                        <a:pt x="5666" y="247"/>
                        <a:pt x="5763" y="366"/>
                      </a:cubicBezTo>
                      <a:cubicBezTo>
                        <a:pt x="5905" y="621"/>
                        <a:pt x="5750" y="930"/>
                        <a:pt x="5622" y="1162"/>
                      </a:cubicBezTo>
                      <a:cubicBezTo>
                        <a:pt x="5469" y="1419"/>
                        <a:pt x="5251" y="1662"/>
                        <a:pt x="5039" y="1878"/>
                      </a:cubicBezTo>
                      <a:cubicBezTo>
                        <a:pt x="4704" y="2201"/>
                        <a:pt x="4375" y="2531"/>
                        <a:pt x="4015" y="2829"/>
                      </a:cubicBezTo>
                      <a:cubicBezTo>
                        <a:pt x="3929" y="2903"/>
                        <a:pt x="3839" y="2974"/>
                        <a:pt x="3755" y="3051"/>
                      </a:cubicBezTo>
                      <a:cubicBezTo>
                        <a:pt x="3712" y="3089"/>
                        <a:pt x="3667" y="3149"/>
                        <a:pt x="3702" y="3207"/>
                      </a:cubicBezTo>
                      <a:cubicBezTo>
                        <a:pt x="3718" y="3236"/>
                        <a:pt x="3745" y="3246"/>
                        <a:pt x="3773" y="3246"/>
                      </a:cubicBezTo>
                      <a:cubicBezTo>
                        <a:pt x="3799" y="3246"/>
                        <a:pt x="3826" y="3238"/>
                        <a:pt x="3848" y="3229"/>
                      </a:cubicBezTo>
                      <a:cubicBezTo>
                        <a:pt x="3914" y="3204"/>
                        <a:pt x="3982" y="3183"/>
                        <a:pt x="4050" y="3163"/>
                      </a:cubicBezTo>
                      <a:cubicBezTo>
                        <a:pt x="4195" y="3133"/>
                        <a:pt x="4351" y="3106"/>
                        <a:pt x="4503" y="3106"/>
                      </a:cubicBezTo>
                      <a:cubicBezTo>
                        <a:pt x="4604" y="3106"/>
                        <a:pt x="4704" y="3118"/>
                        <a:pt x="4798" y="3149"/>
                      </a:cubicBezTo>
                      <a:cubicBezTo>
                        <a:pt x="5115" y="3819"/>
                        <a:pt x="3385" y="4780"/>
                        <a:pt x="2932" y="5147"/>
                      </a:cubicBezTo>
                      <a:cubicBezTo>
                        <a:pt x="2775" y="5269"/>
                        <a:pt x="2603" y="5375"/>
                        <a:pt x="2457" y="5510"/>
                      </a:cubicBezTo>
                      <a:cubicBezTo>
                        <a:pt x="2395" y="5594"/>
                        <a:pt x="2453" y="5696"/>
                        <a:pt x="2547" y="5696"/>
                      </a:cubicBezTo>
                      <a:cubicBezTo>
                        <a:pt x="2557" y="5696"/>
                        <a:pt x="2568" y="5695"/>
                        <a:pt x="2579" y="5692"/>
                      </a:cubicBezTo>
                      <a:cubicBezTo>
                        <a:pt x="2678" y="5679"/>
                        <a:pt x="2906" y="5637"/>
                        <a:pt x="3102" y="5637"/>
                      </a:cubicBezTo>
                      <a:cubicBezTo>
                        <a:pt x="3255" y="5637"/>
                        <a:pt x="3388" y="5662"/>
                        <a:pt x="3425" y="5745"/>
                      </a:cubicBezTo>
                      <a:cubicBezTo>
                        <a:pt x="3430" y="6059"/>
                        <a:pt x="3068" y="6362"/>
                        <a:pt x="2852" y="6560"/>
                      </a:cubicBezTo>
                      <a:cubicBezTo>
                        <a:pt x="2492" y="6887"/>
                        <a:pt x="2115" y="7166"/>
                        <a:pt x="1730" y="7472"/>
                      </a:cubicBezTo>
                      <a:cubicBezTo>
                        <a:pt x="1652" y="7535"/>
                        <a:pt x="1576" y="7600"/>
                        <a:pt x="1499" y="7663"/>
                      </a:cubicBezTo>
                      <a:cubicBezTo>
                        <a:pt x="1453" y="7701"/>
                        <a:pt x="1393" y="7743"/>
                        <a:pt x="1402" y="7811"/>
                      </a:cubicBezTo>
                      <a:cubicBezTo>
                        <a:pt x="1405" y="7857"/>
                        <a:pt x="1440" y="7893"/>
                        <a:pt x="1485" y="7893"/>
                      </a:cubicBezTo>
                      <a:cubicBezTo>
                        <a:pt x="1490" y="7893"/>
                        <a:pt x="1494" y="7892"/>
                        <a:pt x="1499" y="7891"/>
                      </a:cubicBezTo>
                      <a:cubicBezTo>
                        <a:pt x="1605" y="7878"/>
                        <a:pt x="1898" y="7760"/>
                        <a:pt x="2073" y="7760"/>
                      </a:cubicBezTo>
                      <a:cubicBezTo>
                        <a:pt x="2126" y="7760"/>
                        <a:pt x="2168" y="7771"/>
                        <a:pt x="2191" y="7799"/>
                      </a:cubicBezTo>
                      <a:lnTo>
                        <a:pt x="2190" y="7799"/>
                      </a:lnTo>
                      <a:cubicBezTo>
                        <a:pt x="2190" y="7799"/>
                        <a:pt x="2190" y="7799"/>
                        <a:pt x="2190" y="7799"/>
                      </a:cubicBezTo>
                      <a:lnTo>
                        <a:pt x="2190" y="7799"/>
                      </a:lnTo>
                      <a:cubicBezTo>
                        <a:pt x="2191" y="7799"/>
                        <a:pt x="2192" y="7800"/>
                        <a:pt x="2192" y="7802"/>
                      </a:cubicBezTo>
                      <a:cubicBezTo>
                        <a:pt x="2191" y="7802"/>
                        <a:pt x="2191" y="7800"/>
                        <a:pt x="2190" y="7799"/>
                      </a:cubicBezTo>
                      <a:lnTo>
                        <a:pt x="2190" y="7799"/>
                      </a:lnTo>
                      <a:cubicBezTo>
                        <a:pt x="2270" y="8006"/>
                        <a:pt x="2089" y="8304"/>
                        <a:pt x="2017" y="8501"/>
                      </a:cubicBezTo>
                      <a:cubicBezTo>
                        <a:pt x="1830" y="8905"/>
                        <a:pt x="1641" y="9307"/>
                        <a:pt x="1491" y="9725"/>
                      </a:cubicBezTo>
                      <a:cubicBezTo>
                        <a:pt x="1468" y="9786"/>
                        <a:pt x="1446" y="9848"/>
                        <a:pt x="1424" y="9909"/>
                      </a:cubicBezTo>
                      <a:cubicBezTo>
                        <a:pt x="1492" y="9909"/>
                        <a:pt x="1561" y="9908"/>
                        <a:pt x="1629" y="9908"/>
                      </a:cubicBezTo>
                      <a:cubicBezTo>
                        <a:pt x="1711" y="9684"/>
                        <a:pt x="1800" y="9464"/>
                        <a:pt x="1892" y="9249"/>
                      </a:cubicBezTo>
                      <a:cubicBezTo>
                        <a:pt x="2059" y="8863"/>
                        <a:pt x="2274" y="8493"/>
                        <a:pt x="2382" y="8084"/>
                      </a:cubicBezTo>
                      <a:cubicBezTo>
                        <a:pt x="2459" y="7735"/>
                        <a:pt x="2332" y="7570"/>
                        <a:pt x="2082" y="7570"/>
                      </a:cubicBezTo>
                      <a:cubicBezTo>
                        <a:pt x="2006" y="7570"/>
                        <a:pt x="1918" y="7585"/>
                        <a:pt x="1822" y="7615"/>
                      </a:cubicBezTo>
                      <a:cubicBezTo>
                        <a:pt x="2117" y="7375"/>
                        <a:pt x="2433" y="7163"/>
                        <a:pt x="2721" y="6916"/>
                      </a:cubicBezTo>
                      <a:cubicBezTo>
                        <a:pt x="2973" y="6702"/>
                        <a:pt x="3244" y="6500"/>
                        <a:pt x="3440" y="6230"/>
                      </a:cubicBezTo>
                      <a:cubicBezTo>
                        <a:pt x="3819" y="5686"/>
                        <a:pt x="3589" y="5428"/>
                        <a:pt x="3097" y="5428"/>
                      </a:cubicBezTo>
                      <a:cubicBezTo>
                        <a:pt x="3021" y="5428"/>
                        <a:pt x="2938" y="5434"/>
                        <a:pt x="2851" y="5447"/>
                      </a:cubicBezTo>
                      <a:cubicBezTo>
                        <a:pt x="3431" y="5001"/>
                        <a:pt x="4092" y="4657"/>
                        <a:pt x="4608" y="4131"/>
                      </a:cubicBezTo>
                      <a:cubicBezTo>
                        <a:pt x="4819" y="3909"/>
                        <a:pt x="5026" y="3639"/>
                        <a:pt x="5028" y="3319"/>
                      </a:cubicBezTo>
                      <a:cubicBezTo>
                        <a:pt x="5029" y="3190"/>
                        <a:pt x="4991" y="3043"/>
                        <a:pt x="4872" y="2975"/>
                      </a:cubicBezTo>
                      <a:cubicBezTo>
                        <a:pt x="4764" y="2937"/>
                        <a:pt x="4650" y="2923"/>
                        <a:pt x="4534" y="2923"/>
                      </a:cubicBezTo>
                      <a:cubicBezTo>
                        <a:pt x="4397" y="2923"/>
                        <a:pt x="4257" y="2943"/>
                        <a:pt x="4125" y="2966"/>
                      </a:cubicBezTo>
                      <a:cubicBezTo>
                        <a:pt x="4434" y="2712"/>
                        <a:pt x="4727" y="2442"/>
                        <a:pt x="5016" y="2167"/>
                      </a:cubicBezTo>
                      <a:cubicBezTo>
                        <a:pt x="5362" y="1841"/>
                        <a:pt x="5708" y="1492"/>
                        <a:pt x="5906" y="1053"/>
                      </a:cubicBezTo>
                      <a:cubicBezTo>
                        <a:pt x="6108" y="613"/>
                        <a:pt x="6068" y="103"/>
                        <a:pt x="5510" y="8"/>
                      </a:cubicBezTo>
                      <a:cubicBezTo>
                        <a:pt x="5474" y="3"/>
                        <a:pt x="5437" y="1"/>
                        <a:pt x="5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0"/>
              <p:cNvGrpSpPr/>
              <p:nvPr/>
            </p:nvGrpSpPr>
            <p:grpSpPr>
              <a:xfrm>
                <a:off x="2280575" y="3482450"/>
                <a:ext cx="100475" cy="123075"/>
                <a:chOff x="2280575" y="3482450"/>
                <a:chExt cx="100475" cy="123075"/>
              </a:xfrm>
            </p:grpSpPr>
            <p:sp>
              <p:nvSpPr>
                <p:cNvPr id="802" name="Google Shape;802;p30"/>
                <p:cNvSpPr/>
                <p:nvPr/>
              </p:nvSpPr>
              <p:spPr>
                <a:xfrm>
                  <a:off x="2280575" y="3537875"/>
                  <a:ext cx="49875" cy="67650"/>
                </a:xfrm>
                <a:custGeom>
                  <a:avLst/>
                  <a:gdLst/>
                  <a:ahLst/>
                  <a:cxnLst/>
                  <a:rect l="l" t="t" r="r" b="b"/>
                  <a:pathLst>
                    <a:path w="1995" h="2706" extrusionOk="0">
                      <a:moveTo>
                        <a:pt x="1844" y="1"/>
                      </a:moveTo>
                      <a:cubicBezTo>
                        <a:pt x="1766" y="206"/>
                        <a:pt x="1680" y="409"/>
                        <a:pt x="1579" y="605"/>
                      </a:cubicBezTo>
                      <a:cubicBezTo>
                        <a:pt x="1308" y="1122"/>
                        <a:pt x="974" y="1605"/>
                        <a:pt x="618" y="2067"/>
                      </a:cubicBezTo>
                      <a:cubicBezTo>
                        <a:pt x="429" y="2299"/>
                        <a:pt x="228" y="2509"/>
                        <a:pt x="0" y="2706"/>
                      </a:cubicBezTo>
                      <a:cubicBezTo>
                        <a:pt x="99" y="2705"/>
                        <a:pt x="197" y="2704"/>
                        <a:pt x="296" y="2704"/>
                      </a:cubicBezTo>
                      <a:cubicBezTo>
                        <a:pt x="469" y="2539"/>
                        <a:pt x="629" y="2362"/>
                        <a:pt x="778" y="2175"/>
                      </a:cubicBezTo>
                      <a:cubicBezTo>
                        <a:pt x="1112" y="1738"/>
                        <a:pt x="1426" y="1281"/>
                        <a:pt x="1691" y="798"/>
                      </a:cubicBezTo>
                      <a:cubicBezTo>
                        <a:pt x="1808" y="575"/>
                        <a:pt x="1906" y="342"/>
                        <a:pt x="1994" y="105"/>
                      </a:cubicBezTo>
                      <a:cubicBezTo>
                        <a:pt x="1930" y="82"/>
                        <a:pt x="1881" y="47"/>
                        <a:pt x="1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2294400" y="3540650"/>
                  <a:ext cx="44775" cy="64775"/>
                </a:xfrm>
                <a:custGeom>
                  <a:avLst/>
                  <a:gdLst/>
                  <a:ahLst/>
                  <a:cxnLst/>
                  <a:rect l="l" t="t" r="r" b="b"/>
                  <a:pathLst>
                    <a:path w="1791" h="2591" extrusionOk="0">
                      <a:moveTo>
                        <a:pt x="1791" y="0"/>
                      </a:moveTo>
                      <a:cubicBezTo>
                        <a:pt x="1732" y="15"/>
                        <a:pt x="1671" y="22"/>
                        <a:pt x="1607" y="22"/>
                      </a:cubicBezTo>
                      <a:lnTo>
                        <a:pt x="1607" y="22"/>
                      </a:lnTo>
                      <a:cubicBezTo>
                        <a:pt x="1599" y="22"/>
                        <a:pt x="1592" y="22"/>
                        <a:pt x="1585" y="21"/>
                      </a:cubicBezTo>
                      <a:cubicBezTo>
                        <a:pt x="1343" y="622"/>
                        <a:pt x="1027" y="1196"/>
                        <a:pt x="664" y="1732"/>
                      </a:cubicBezTo>
                      <a:cubicBezTo>
                        <a:pt x="493" y="1983"/>
                        <a:pt x="313" y="2231"/>
                        <a:pt x="115" y="2464"/>
                      </a:cubicBezTo>
                      <a:cubicBezTo>
                        <a:pt x="78" y="2506"/>
                        <a:pt x="40" y="2549"/>
                        <a:pt x="0" y="2590"/>
                      </a:cubicBezTo>
                      <a:cubicBezTo>
                        <a:pt x="89" y="2589"/>
                        <a:pt x="177" y="2589"/>
                        <a:pt x="266" y="2588"/>
                      </a:cubicBezTo>
                      <a:cubicBezTo>
                        <a:pt x="449" y="2372"/>
                        <a:pt x="614" y="2142"/>
                        <a:pt x="776" y="1910"/>
                      </a:cubicBezTo>
                      <a:cubicBezTo>
                        <a:pt x="1185" y="1314"/>
                        <a:pt x="1532" y="675"/>
                        <a:pt x="1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303550" y="3482450"/>
                  <a:ext cx="62350" cy="63575"/>
                </a:xfrm>
                <a:custGeom>
                  <a:avLst/>
                  <a:gdLst/>
                  <a:ahLst/>
                  <a:cxnLst/>
                  <a:rect l="l" t="t" r="r" b="b"/>
                  <a:pathLst>
                    <a:path w="2494" h="2543" extrusionOk="0">
                      <a:moveTo>
                        <a:pt x="1901" y="206"/>
                      </a:moveTo>
                      <a:cubicBezTo>
                        <a:pt x="1948" y="206"/>
                        <a:pt x="1996" y="215"/>
                        <a:pt x="2045" y="234"/>
                      </a:cubicBezTo>
                      <a:cubicBezTo>
                        <a:pt x="2389" y="444"/>
                        <a:pt x="2279" y="1105"/>
                        <a:pt x="2177" y="1434"/>
                      </a:cubicBezTo>
                      <a:cubicBezTo>
                        <a:pt x="2052" y="1867"/>
                        <a:pt x="1748" y="2350"/>
                        <a:pt x="1244" y="2350"/>
                      </a:cubicBezTo>
                      <a:cubicBezTo>
                        <a:pt x="1243" y="2350"/>
                        <a:pt x="1241" y="2350"/>
                        <a:pt x="1240" y="2350"/>
                      </a:cubicBezTo>
                      <a:lnTo>
                        <a:pt x="1242" y="2350"/>
                      </a:lnTo>
                      <a:cubicBezTo>
                        <a:pt x="490" y="2336"/>
                        <a:pt x="951" y="1161"/>
                        <a:pt x="1174" y="793"/>
                      </a:cubicBezTo>
                      <a:cubicBezTo>
                        <a:pt x="1320" y="562"/>
                        <a:pt x="1598" y="206"/>
                        <a:pt x="1901" y="206"/>
                      </a:cubicBezTo>
                      <a:close/>
                      <a:moveTo>
                        <a:pt x="1892" y="0"/>
                      </a:moveTo>
                      <a:cubicBezTo>
                        <a:pt x="983" y="0"/>
                        <a:pt x="0" y="2495"/>
                        <a:pt x="1197" y="2541"/>
                      </a:cubicBezTo>
                      <a:cubicBezTo>
                        <a:pt x="1209" y="2542"/>
                        <a:pt x="1220" y="2542"/>
                        <a:pt x="1231" y="2542"/>
                      </a:cubicBezTo>
                      <a:cubicBezTo>
                        <a:pt x="1572" y="2542"/>
                        <a:pt x="1881" y="2339"/>
                        <a:pt x="2071" y="2063"/>
                      </a:cubicBezTo>
                      <a:cubicBezTo>
                        <a:pt x="2340" y="1649"/>
                        <a:pt x="2493" y="1141"/>
                        <a:pt x="2453" y="646"/>
                      </a:cubicBezTo>
                      <a:cubicBezTo>
                        <a:pt x="2434" y="417"/>
                        <a:pt x="2348" y="109"/>
                        <a:pt x="2098" y="46"/>
                      </a:cubicBezTo>
                      <a:cubicBezTo>
                        <a:pt x="2030" y="15"/>
                        <a:pt x="1961" y="0"/>
                        <a:pt x="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2318400" y="3561450"/>
                  <a:ext cx="33250" cy="16625"/>
                </a:xfrm>
                <a:custGeom>
                  <a:avLst/>
                  <a:gdLst/>
                  <a:ahLst/>
                  <a:cxnLst/>
                  <a:rect l="l" t="t" r="r" b="b"/>
                  <a:pathLst>
                    <a:path w="1330" h="665" extrusionOk="0">
                      <a:moveTo>
                        <a:pt x="1230" y="0"/>
                      </a:moveTo>
                      <a:cubicBezTo>
                        <a:pt x="1179" y="0"/>
                        <a:pt x="1124" y="47"/>
                        <a:pt x="1077" y="74"/>
                      </a:cubicBezTo>
                      <a:cubicBezTo>
                        <a:pt x="1003" y="117"/>
                        <a:pt x="927" y="158"/>
                        <a:pt x="851" y="199"/>
                      </a:cubicBezTo>
                      <a:cubicBezTo>
                        <a:pt x="667" y="298"/>
                        <a:pt x="472" y="374"/>
                        <a:pt x="270" y="430"/>
                      </a:cubicBezTo>
                      <a:cubicBezTo>
                        <a:pt x="209" y="449"/>
                        <a:pt x="146" y="456"/>
                        <a:pt x="86" y="475"/>
                      </a:cubicBezTo>
                      <a:cubicBezTo>
                        <a:pt x="1" y="515"/>
                        <a:pt x="20" y="657"/>
                        <a:pt x="116" y="664"/>
                      </a:cubicBezTo>
                      <a:cubicBezTo>
                        <a:pt x="433" y="624"/>
                        <a:pt x="734" y="489"/>
                        <a:pt x="1013" y="339"/>
                      </a:cubicBezTo>
                      <a:cubicBezTo>
                        <a:pt x="1100" y="291"/>
                        <a:pt x="1189" y="244"/>
                        <a:pt x="1271" y="186"/>
                      </a:cubicBezTo>
                      <a:cubicBezTo>
                        <a:pt x="1316" y="156"/>
                        <a:pt x="1330" y="93"/>
                        <a:pt x="1302" y="45"/>
                      </a:cubicBezTo>
                      <a:cubicBezTo>
                        <a:pt x="1280" y="12"/>
                        <a:pt x="1255" y="0"/>
                        <a:pt x="1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2309925" y="3566000"/>
                  <a:ext cx="46200" cy="24750"/>
                </a:xfrm>
                <a:custGeom>
                  <a:avLst/>
                  <a:gdLst/>
                  <a:ahLst/>
                  <a:cxnLst/>
                  <a:rect l="l" t="t" r="r" b="b"/>
                  <a:pathLst>
                    <a:path w="1848" h="990" extrusionOk="0">
                      <a:moveTo>
                        <a:pt x="1692" y="0"/>
                      </a:moveTo>
                      <a:cubicBezTo>
                        <a:pt x="1626" y="0"/>
                        <a:pt x="1582" y="90"/>
                        <a:pt x="1534" y="133"/>
                      </a:cubicBezTo>
                      <a:cubicBezTo>
                        <a:pt x="1363" y="290"/>
                        <a:pt x="1176" y="437"/>
                        <a:pt x="964" y="535"/>
                      </a:cubicBezTo>
                      <a:cubicBezTo>
                        <a:pt x="759" y="617"/>
                        <a:pt x="547" y="682"/>
                        <a:pt x="336" y="746"/>
                      </a:cubicBezTo>
                      <a:cubicBezTo>
                        <a:pt x="234" y="784"/>
                        <a:pt x="1" y="761"/>
                        <a:pt x="55" y="933"/>
                      </a:cubicBezTo>
                      <a:cubicBezTo>
                        <a:pt x="70" y="969"/>
                        <a:pt x="106" y="989"/>
                        <a:pt x="142" y="989"/>
                      </a:cubicBezTo>
                      <a:cubicBezTo>
                        <a:pt x="152" y="989"/>
                        <a:pt x="162" y="988"/>
                        <a:pt x="171" y="985"/>
                      </a:cubicBezTo>
                      <a:cubicBezTo>
                        <a:pt x="232" y="976"/>
                        <a:pt x="293" y="964"/>
                        <a:pt x="355" y="950"/>
                      </a:cubicBezTo>
                      <a:cubicBezTo>
                        <a:pt x="597" y="882"/>
                        <a:pt x="841" y="805"/>
                        <a:pt x="1073" y="706"/>
                      </a:cubicBezTo>
                      <a:cubicBezTo>
                        <a:pt x="1288" y="599"/>
                        <a:pt x="1482" y="448"/>
                        <a:pt x="1657" y="285"/>
                      </a:cubicBezTo>
                      <a:cubicBezTo>
                        <a:pt x="1723" y="218"/>
                        <a:pt x="1847" y="107"/>
                        <a:pt x="1745" y="19"/>
                      </a:cubicBezTo>
                      <a:cubicBezTo>
                        <a:pt x="1725" y="6"/>
                        <a:pt x="1708"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2344475" y="3537425"/>
                  <a:ext cx="36575" cy="31700"/>
                </a:xfrm>
                <a:custGeom>
                  <a:avLst/>
                  <a:gdLst/>
                  <a:ahLst/>
                  <a:cxnLst/>
                  <a:rect l="l" t="t" r="r" b="b"/>
                  <a:pathLst>
                    <a:path w="1463" h="1268" extrusionOk="0">
                      <a:moveTo>
                        <a:pt x="911" y="198"/>
                      </a:moveTo>
                      <a:cubicBezTo>
                        <a:pt x="1130" y="198"/>
                        <a:pt x="1267" y="484"/>
                        <a:pt x="1186" y="687"/>
                      </a:cubicBezTo>
                      <a:cubicBezTo>
                        <a:pt x="1092" y="881"/>
                        <a:pt x="875" y="978"/>
                        <a:pt x="681" y="1043"/>
                      </a:cubicBezTo>
                      <a:cubicBezTo>
                        <a:pt x="621" y="1059"/>
                        <a:pt x="560" y="1073"/>
                        <a:pt x="498" y="1074"/>
                      </a:cubicBezTo>
                      <a:cubicBezTo>
                        <a:pt x="496" y="1074"/>
                        <a:pt x="494" y="1074"/>
                        <a:pt x="493" y="1074"/>
                      </a:cubicBezTo>
                      <a:cubicBezTo>
                        <a:pt x="476" y="1074"/>
                        <a:pt x="458" y="1072"/>
                        <a:pt x="441" y="1072"/>
                      </a:cubicBezTo>
                      <a:cubicBezTo>
                        <a:pt x="424" y="1072"/>
                        <a:pt x="407" y="1074"/>
                        <a:pt x="393" y="1085"/>
                      </a:cubicBezTo>
                      <a:cubicBezTo>
                        <a:pt x="78" y="933"/>
                        <a:pt x="573" y="243"/>
                        <a:pt x="815" y="216"/>
                      </a:cubicBezTo>
                      <a:cubicBezTo>
                        <a:pt x="848" y="204"/>
                        <a:pt x="880" y="198"/>
                        <a:pt x="911" y="198"/>
                      </a:cubicBezTo>
                      <a:close/>
                      <a:moveTo>
                        <a:pt x="920" y="0"/>
                      </a:moveTo>
                      <a:cubicBezTo>
                        <a:pt x="839" y="0"/>
                        <a:pt x="757" y="19"/>
                        <a:pt x="683" y="50"/>
                      </a:cubicBezTo>
                      <a:cubicBezTo>
                        <a:pt x="485" y="130"/>
                        <a:pt x="354" y="311"/>
                        <a:pt x="241" y="485"/>
                      </a:cubicBezTo>
                      <a:cubicBezTo>
                        <a:pt x="113" y="695"/>
                        <a:pt x="1" y="1029"/>
                        <a:pt x="226" y="1214"/>
                      </a:cubicBezTo>
                      <a:cubicBezTo>
                        <a:pt x="257" y="1240"/>
                        <a:pt x="298" y="1268"/>
                        <a:pt x="340" y="1268"/>
                      </a:cubicBezTo>
                      <a:cubicBezTo>
                        <a:pt x="357" y="1268"/>
                        <a:pt x="374" y="1263"/>
                        <a:pt x="390" y="1252"/>
                      </a:cubicBezTo>
                      <a:cubicBezTo>
                        <a:pt x="401" y="1259"/>
                        <a:pt x="415" y="1263"/>
                        <a:pt x="428" y="1266"/>
                      </a:cubicBezTo>
                      <a:cubicBezTo>
                        <a:pt x="446" y="1267"/>
                        <a:pt x="463" y="1268"/>
                        <a:pt x="481" y="1268"/>
                      </a:cubicBezTo>
                      <a:cubicBezTo>
                        <a:pt x="784" y="1268"/>
                        <a:pt x="1149" y="1092"/>
                        <a:pt x="1315" y="845"/>
                      </a:cubicBezTo>
                      <a:cubicBezTo>
                        <a:pt x="1462" y="623"/>
                        <a:pt x="1402" y="306"/>
                        <a:pt x="1220" y="120"/>
                      </a:cubicBezTo>
                      <a:cubicBezTo>
                        <a:pt x="1140" y="35"/>
                        <a:pt x="1031"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30"/>
              <p:cNvGrpSpPr/>
              <p:nvPr/>
            </p:nvGrpSpPr>
            <p:grpSpPr>
              <a:xfrm>
                <a:off x="1638087" y="3313925"/>
                <a:ext cx="247425" cy="283675"/>
                <a:chOff x="1657425" y="3322975"/>
                <a:chExt cx="247425" cy="283675"/>
              </a:xfrm>
            </p:grpSpPr>
            <p:sp>
              <p:nvSpPr>
                <p:cNvPr id="809" name="Google Shape;809;p30"/>
                <p:cNvSpPr/>
                <p:nvPr/>
              </p:nvSpPr>
              <p:spPr>
                <a:xfrm>
                  <a:off x="1727075" y="3407750"/>
                  <a:ext cx="152000" cy="198900"/>
                </a:xfrm>
                <a:custGeom>
                  <a:avLst/>
                  <a:gdLst/>
                  <a:ahLst/>
                  <a:cxnLst/>
                  <a:rect l="l" t="t" r="r" b="b"/>
                  <a:pathLst>
                    <a:path w="6080" h="7956" extrusionOk="0">
                      <a:moveTo>
                        <a:pt x="149" y="0"/>
                      </a:moveTo>
                      <a:cubicBezTo>
                        <a:pt x="103" y="60"/>
                        <a:pt x="52" y="118"/>
                        <a:pt x="1" y="172"/>
                      </a:cubicBezTo>
                      <a:cubicBezTo>
                        <a:pt x="233" y="232"/>
                        <a:pt x="454" y="332"/>
                        <a:pt x="673" y="432"/>
                      </a:cubicBezTo>
                      <a:cubicBezTo>
                        <a:pt x="1059" y="608"/>
                        <a:pt x="1432" y="817"/>
                        <a:pt x="1766" y="1081"/>
                      </a:cubicBezTo>
                      <a:cubicBezTo>
                        <a:pt x="2185" y="1420"/>
                        <a:pt x="2598" y="1768"/>
                        <a:pt x="2989" y="2137"/>
                      </a:cubicBezTo>
                      <a:cubicBezTo>
                        <a:pt x="3501" y="2677"/>
                        <a:pt x="3975" y="3255"/>
                        <a:pt x="4402" y="3864"/>
                      </a:cubicBezTo>
                      <a:cubicBezTo>
                        <a:pt x="4636" y="4244"/>
                        <a:pt x="4860" y="4630"/>
                        <a:pt x="5050" y="5034"/>
                      </a:cubicBezTo>
                      <a:cubicBezTo>
                        <a:pt x="5195" y="5359"/>
                        <a:pt x="5316" y="5692"/>
                        <a:pt x="5429" y="6027"/>
                      </a:cubicBezTo>
                      <a:cubicBezTo>
                        <a:pt x="5644" y="6654"/>
                        <a:pt x="5767" y="7300"/>
                        <a:pt x="5869" y="7956"/>
                      </a:cubicBezTo>
                      <a:cubicBezTo>
                        <a:pt x="5939" y="7956"/>
                        <a:pt x="6010" y="7955"/>
                        <a:pt x="6080" y="7955"/>
                      </a:cubicBezTo>
                      <a:cubicBezTo>
                        <a:pt x="6012" y="7510"/>
                        <a:pt x="5932" y="7068"/>
                        <a:pt x="5814" y="6634"/>
                      </a:cubicBezTo>
                      <a:cubicBezTo>
                        <a:pt x="5635" y="6008"/>
                        <a:pt x="5425" y="5385"/>
                        <a:pt x="5159" y="4791"/>
                      </a:cubicBezTo>
                      <a:cubicBezTo>
                        <a:pt x="4966" y="4399"/>
                        <a:pt x="4752" y="4016"/>
                        <a:pt x="4505" y="3655"/>
                      </a:cubicBezTo>
                      <a:cubicBezTo>
                        <a:pt x="4346" y="3424"/>
                        <a:pt x="4159" y="3214"/>
                        <a:pt x="3982" y="2997"/>
                      </a:cubicBezTo>
                      <a:cubicBezTo>
                        <a:pt x="3731" y="2692"/>
                        <a:pt x="3459" y="2367"/>
                        <a:pt x="3177" y="2077"/>
                      </a:cubicBezTo>
                      <a:cubicBezTo>
                        <a:pt x="2887" y="1777"/>
                        <a:pt x="2566" y="1508"/>
                        <a:pt x="2253" y="1233"/>
                      </a:cubicBezTo>
                      <a:cubicBezTo>
                        <a:pt x="1920" y="933"/>
                        <a:pt x="1557" y="667"/>
                        <a:pt x="1162" y="452"/>
                      </a:cubicBezTo>
                      <a:cubicBezTo>
                        <a:pt x="1056" y="399"/>
                        <a:pt x="545" y="127"/>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737425" y="3392850"/>
                  <a:ext cx="161950" cy="213775"/>
                </a:xfrm>
                <a:custGeom>
                  <a:avLst/>
                  <a:gdLst/>
                  <a:ahLst/>
                  <a:cxnLst/>
                  <a:rect l="l" t="t" r="r" b="b"/>
                  <a:pathLst>
                    <a:path w="6478" h="8551" extrusionOk="0">
                      <a:moveTo>
                        <a:pt x="86" y="0"/>
                      </a:moveTo>
                      <a:cubicBezTo>
                        <a:pt x="63" y="59"/>
                        <a:pt x="34" y="122"/>
                        <a:pt x="0" y="187"/>
                      </a:cubicBezTo>
                      <a:cubicBezTo>
                        <a:pt x="108" y="212"/>
                        <a:pt x="214" y="247"/>
                        <a:pt x="319" y="279"/>
                      </a:cubicBezTo>
                      <a:cubicBezTo>
                        <a:pt x="818" y="429"/>
                        <a:pt x="1278" y="671"/>
                        <a:pt x="1720" y="945"/>
                      </a:cubicBezTo>
                      <a:cubicBezTo>
                        <a:pt x="2421" y="1351"/>
                        <a:pt x="3005" y="1916"/>
                        <a:pt x="3574" y="2486"/>
                      </a:cubicBezTo>
                      <a:cubicBezTo>
                        <a:pt x="4043" y="2929"/>
                        <a:pt x="4436" y="3440"/>
                        <a:pt x="4779" y="3984"/>
                      </a:cubicBezTo>
                      <a:cubicBezTo>
                        <a:pt x="5104" y="4520"/>
                        <a:pt x="5410" y="5073"/>
                        <a:pt x="5645" y="5655"/>
                      </a:cubicBezTo>
                      <a:cubicBezTo>
                        <a:pt x="5809" y="6130"/>
                        <a:pt x="5969" y="6608"/>
                        <a:pt x="6073" y="7101"/>
                      </a:cubicBezTo>
                      <a:cubicBezTo>
                        <a:pt x="6156" y="7581"/>
                        <a:pt x="6231" y="8064"/>
                        <a:pt x="6273" y="8550"/>
                      </a:cubicBezTo>
                      <a:cubicBezTo>
                        <a:pt x="6341" y="8550"/>
                        <a:pt x="6408" y="8550"/>
                        <a:pt x="6476" y="8551"/>
                      </a:cubicBezTo>
                      <a:lnTo>
                        <a:pt x="6477" y="8551"/>
                      </a:lnTo>
                      <a:cubicBezTo>
                        <a:pt x="6432" y="7952"/>
                        <a:pt x="6348" y="7355"/>
                        <a:pt x="6203" y="6774"/>
                      </a:cubicBezTo>
                      <a:cubicBezTo>
                        <a:pt x="6057" y="6285"/>
                        <a:pt x="5911" y="5792"/>
                        <a:pt x="5718" y="5319"/>
                      </a:cubicBezTo>
                      <a:cubicBezTo>
                        <a:pt x="5334" y="4467"/>
                        <a:pt x="4874" y="3640"/>
                        <a:pt x="4258" y="2934"/>
                      </a:cubicBezTo>
                      <a:cubicBezTo>
                        <a:pt x="3881" y="2509"/>
                        <a:pt x="3460" y="2128"/>
                        <a:pt x="3056" y="1731"/>
                      </a:cubicBezTo>
                      <a:cubicBezTo>
                        <a:pt x="2588" y="1274"/>
                        <a:pt x="2054" y="896"/>
                        <a:pt x="1485" y="578"/>
                      </a:cubicBezTo>
                      <a:cubicBezTo>
                        <a:pt x="1070" y="333"/>
                        <a:pt x="623" y="149"/>
                        <a:pt x="161" y="19"/>
                      </a:cubicBezTo>
                      <a:cubicBezTo>
                        <a:pt x="141" y="15"/>
                        <a:pt x="116" y="8"/>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1855625" y="3424400"/>
                  <a:ext cx="49225" cy="86100"/>
                </a:xfrm>
                <a:custGeom>
                  <a:avLst/>
                  <a:gdLst/>
                  <a:ahLst/>
                  <a:cxnLst/>
                  <a:rect l="l" t="t" r="r" b="b"/>
                  <a:pathLst>
                    <a:path w="1969" h="3444" extrusionOk="0">
                      <a:moveTo>
                        <a:pt x="1159" y="1"/>
                      </a:moveTo>
                      <a:cubicBezTo>
                        <a:pt x="1072" y="1"/>
                        <a:pt x="985" y="20"/>
                        <a:pt x="903" y="61"/>
                      </a:cubicBezTo>
                      <a:cubicBezTo>
                        <a:pt x="553" y="222"/>
                        <a:pt x="376" y="589"/>
                        <a:pt x="237" y="928"/>
                      </a:cubicBezTo>
                      <a:cubicBezTo>
                        <a:pt x="63" y="1355"/>
                        <a:pt x="1" y="1819"/>
                        <a:pt x="28" y="2278"/>
                      </a:cubicBezTo>
                      <a:cubicBezTo>
                        <a:pt x="32" y="2348"/>
                        <a:pt x="33" y="2420"/>
                        <a:pt x="41" y="2490"/>
                      </a:cubicBezTo>
                      <a:cubicBezTo>
                        <a:pt x="47" y="2537"/>
                        <a:pt x="50" y="2600"/>
                        <a:pt x="98" y="2626"/>
                      </a:cubicBezTo>
                      <a:cubicBezTo>
                        <a:pt x="114" y="2636"/>
                        <a:pt x="131" y="2641"/>
                        <a:pt x="147" y="2641"/>
                      </a:cubicBezTo>
                      <a:cubicBezTo>
                        <a:pt x="213" y="2641"/>
                        <a:pt x="264" y="2565"/>
                        <a:pt x="234" y="2498"/>
                      </a:cubicBezTo>
                      <a:cubicBezTo>
                        <a:pt x="222" y="2377"/>
                        <a:pt x="220" y="2255"/>
                        <a:pt x="217" y="2134"/>
                      </a:cubicBezTo>
                      <a:cubicBezTo>
                        <a:pt x="195" y="1591"/>
                        <a:pt x="345" y="1050"/>
                        <a:pt x="619" y="582"/>
                      </a:cubicBezTo>
                      <a:cubicBezTo>
                        <a:pt x="752" y="366"/>
                        <a:pt x="955" y="202"/>
                        <a:pt x="1169" y="202"/>
                      </a:cubicBezTo>
                      <a:cubicBezTo>
                        <a:pt x="1286" y="202"/>
                        <a:pt x="1406" y="251"/>
                        <a:pt x="1519" y="367"/>
                      </a:cubicBezTo>
                      <a:cubicBezTo>
                        <a:pt x="1701" y="635"/>
                        <a:pt x="1741" y="978"/>
                        <a:pt x="1738" y="1296"/>
                      </a:cubicBezTo>
                      <a:cubicBezTo>
                        <a:pt x="1730" y="1645"/>
                        <a:pt x="1598" y="1970"/>
                        <a:pt x="1387" y="2247"/>
                      </a:cubicBezTo>
                      <a:cubicBezTo>
                        <a:pt x="1199" y="2488"/>
                        <a:pt x="1004" y="2737"/>
                        <a:pt x="781" y="2952"/>
                      </a:cubicBezTo>
                      <a:cubicBezTo>
                        <a:pt x="699" y="3038"/>
                        <a:pt x="619" y="3125"/>
                        <a:pt x="532" y="3207"/>
                      </a:cubicBezTo>
                      <a:cubicBezTo>
                        <a:pt x="500" y="3242"/>
                        <a:pt x="450" y="3260"/>
                        <a:pt x="439" y="3310"/>
                      </a:cubicBezTo>
                      <a:cubicBezTo>
                        <a:pt x="424" y="3364"/>
                        <a:pt x="454" y="3425"/>
                        <a:pt x="508" y="3441"/>
                      </a:cubicBezTo>
                      <a:lnTo>
                        <a:pt x="508" y="3440"/>
                      </a:lnTo>
                      <a:cubicBezTo>
                        <a:pt x="517" y="3443"/>
                        <a:pt x="525" y="3444"/>
                        <a:pt x="534" y="3444"/>
                      </a:cubicBezTo>
                      <a:cubicBezTo>
                        <a:pt x="581" y="3444"/>
                        <a:pt x="622" y="3404"/>
                        <a:pt x="657" y="3373"/>
                      </a:cubicBezTo>
                      <a:cubicBezTo>
                        <a:pt x="778" y="3260"/>
                        <a:pt x="886" y="3137"/>
                        <a:pt x="1000" y="3018"/>
                      </a:cubicBezTo>
                      <a:cubicBezTo>
                        <a:pt x="1160" y="2853"/>
                        <a:pt x="1295" y="2665"/>
                        <a:pt x="1439" y="2485"/>
                      </a:cubicBezTo>
                      <a:cubicBezTo>
                        <a:pt x="1619" y="2250"/>
                        <a:pt x="1785" y="1990"/>
                        <a:pt x="1855" y="1698"/>
                      </a:cubicBezTo>
                      <a:cubicBezTo>
                        <a:pt x="1968" y="1264"/>
                        <a:pt x="1934" y="322"/>
                        <a:pt x="1481" y="94"/>
                      </a:cubicBezTo>
                      <a:cubicBezTo>
                        <a:pt x="1382" y="33"/>
                        <a:pt x="1271"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61400" y="3430900"/>
                  <a:ext cx="33900" cy="69825"/>
                </a:xfrm>
                <a:custGeom>
                  <a:avLst/>
                  <a:gdLst/>
                  <a:ahLst/>
                  <a:cxnLst/>
                  <a:rect l="l" t="t" r="r" b="b"/>
                  <a:pathLst>
                    <a:path w="1356" h="2793" extrusionOk="0">
                      <a:moveTo>
                        <a:pt x="1337" y="135"/>
                      </a:moveTo>
                      <a:lnTo>
                        <a:pt x="1337" y="135"/>
                      </a:lnTo>
                      <a:cubicBezTo>
                        <a:pt x="1337" y="135"/>
                        <a:pt x="1336" y="135"/>
                        <a:pt x="1336" y="135"/>
                      </a:cubicBezTo>
                      <a:cubicBezTo>
                        <a:pt x="1336" y="135"/>
                        <a:pt x="1336" y="135"/>
                        <a:pt x="1336" y="135"/>
                      </a:cubicBezTo>
                      <a:lnTo>
                        <a:pt x="1336" y="135"/>
                      </a:lnTo>
                      <a:cubicBezTo>
                        <a:pt x="1336" y="135"/>
                        <a:pt x="1336" y="135"/>
                        <a:pt x="1336" y="136"/>
                      </a:cubicBezTo>
                      <a:cubicBezTo>
                        <a:pt x="1336" y="136"/>
                        <a:pt x="1336" y="135"/>
                        <a:pt x="1337" y="135"/>
                      </a:cubicBezTo>
                      <a:close/>
                      <a:moveTo>
                        <a:pt x="1251" y="1"/>
                      </a:moveTo>
                      <a:cubicBezTo>
                        <a:pt x="1216" y="1"/>
                        <a:pt x="1181" y="21"/>
                        <a:pt x="1166" y="54"/>
                      </a:cubicBezTo>
                      <a:cubicBezTo>
                        <a:pt x="1166" y="55"/>
                        <a:pt x="1166" y="56"/>
                        <a:pt x="1164" y="57"/>
                      </a:cubicBezTo>
                      <a:cubicBezTo>
                        <a:pt x="1156" y="76"/>
                        <a:pt x="1148" y="95"/>
                        <a:pt x="1139" y="114"/>
                      </a:cubicBezTo>
                      <a:cubicBezTo>
                        <a:pt x="1095" y="214"/>
                        <a:pt x="1050" y="314"/>
                        <a:pt x="1007" y="416"/>
                      </a:cubicBezTo>
                      <a:cubicBezTo>
                        <a:pt x="899" y="657"/>
                        <a:pt x="791" y="899"/>
                        <a:pt x="684" y="1140"/>
                      </a:cubicBezTo>
                      <a:cubicBezTo>
                        <a:pt x="572" y="1391"/>
                        <a:pt x="461" y="1642"/>
                        <a:pt x="349" y="1894"/>
                      </a:cubicBezTo>
                      <a:cubicBezTo>
                        <a:pt x="241" y="2139"/>
                        <a:pt x="132" y="2382"/>
                        <a:pt x="27" y="2629"/>
                      </a:cubicBezTo>
                      <a:cubicBezTo>
                        <a:pt x="22" y="2640"/>
                        <a:pt x="14" y="2657"/>
                        <a:pt x="11" y="2673"/>
                      </a:cubicBezTo>
                      <a:cubicBezTo>
                        <a:pt x="0" y="2719"/>
                        <a:pt x="23" y="2770"/>
                        <a:pt x="69" y="2787"/>
                      </a:cubicBezTo>
                      <a:cubicBezTo>
                        <a:pt x="80" y="2791"/>
                        <a:pt x="90" y="2793"/>
                        <a:pt x="101" y="2793"/>
                      </a:cubicBezTo>
                      <a:cubicBezTo>
                        <a:pt x="132" y="2793"/>
                        <a:pt x="159" y="2776"/>
                        <a:pt x="179" y="2750"/>
                      </a:cubicBezTo>
                      <a:cubicBezTo>
                        <a:pt x="188" y="2738"/>
                        <a:pt x="194" y="2721"/>
                        <a:pt x="200" y="2707"/>
                      </a:cubicBezTo>
                      <a:cubicBezTo>
                        <a:pt x="216" y="2673"/>
                        <a:pt x="232" y="2637"/>
                        <a:pt x="248" y="2601"/>
                      </a:cubicBezTo>
                      <a:cubicBezTo>
                        <a:pt x="276" y="2538"/>
                        <a:pt x="305" y="2476"/>
                        <a:pt x="332" y="2412"/>
                      </a:cubicBezTo>
                      <a:cubicBezTo>
                        <a:pt x="390" y="2282"/>
                        <a:pt x="449" y="2152"/>
                        <a:pt x="506" y="2020"/>
                      </a:cubicBezTo>
                      <a:cubicBezTo>
                        <a:pt x="619" y="1763"/>
                        <a:pt x="733" y="1506"/>
                        <a:pt x="846" y="1249"/>
                      </a:cubicBezTo>
                      <a:cubicBezTo>
                        <a:pt x="955" y="1001"/>
                        <a:pt x="1063" y="755"/>
                        <a:pt x="1173" y="507"/>
                      </a:cubicBezTo>
                      <a:cubicBezTo>
                        <a:pt x="1217" y="403"/>
                        <a:pt x="1264" y="299"/>
                        <a:pt x="1310" y="196"/>
                      </a:cubicBezTo>
                      <a:cubicBezTo>
                        <a:pt x="1317" y="179"/>
                        <a:pt x="1324" y="162"/>
                        <a:pt x="1332" y="146"/>
                      </a:cubicBezTo>
                      <a:cubicBezTo>
                        <a:pt x="1333" y="144"/>
                        <a:pt x="1334" y="143"/>
                        <a:pt x="1335" y="140"/>
                      </a:cubicBezTo>
                      <a:cubicBezTo>
                        <a:pt x="1335" y="139"/>
                        <a:pt x="1335" y="139"/>
                        <a:pt x="1335" y="139"/>
                      </a:cubicBezTo>
                      <a:cubicBezTo>
                        <a:pt x="1335" y="138"/>
                        <a:pt x="1335" y="138"/>
                        <a:pt x="1336" y="137"/>
                      </a:cubicBezTo>
                      <a:cubicBezTo>
                        <a:pt x="1336" y="136"/>
                        <a:pt x="1336" y="136"/>
                        <a:pt x="1336" y="135"/>
                      </a:cubicBezTo>
                      <a:cubicBezTo>
                        <a:pt x="1336" y="135"/>
                        <a:pt x="1336" y="135"/>
                        <a:pt x="1336" y="135"/>
                      </a:cubicBezTo>
                      <a:lnTo>
                        <a:pt x="1336" y="135"/>
                      </a:lnTo>
                      <a:cubicBezTo>
                        <a:pt x="1336" y="135"/>
                        <a:pt x="1336" y="135"/>
                        <a:pt x="1337" y="135"/>
                      </a:cubicBezTo>
                      <a:cubicBezTo>
                        <a:pt x="1356" y="85"/>
                        <a:pt x="1330" y="25"/>
                        <a:pt x="1282" y="7"/>
                      </a:cubicBezTo>
                      <a:cubicBezTo>
                        <a:pt x="1272" y="3"/>
                        <a:pt x="1261"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701125" y="3368075"/>
                  <a:ext cx="46600" cy="57100"/>
                </a:xfrm>
                <a:custGeom>
                  <a:avLst/>
                  <a:gdLst/>
                  <a:ahLst/>
                  <a:cxnLst/>
                  <a:rect l="l" t="t" r="r" b="b"/>
                  <a:pathLst>
                    <a:path w="1864" h="2284" extrusionOk="0">
                      <a:moveTo>
                        <a:pt x="1290" y="200"/>
                      </a:moveTo>
                      <a:cubicBezTo>
                        <a:pt x="1419" y="200"/>
                        <a:pt x="1553" y="247"/>
                        <a:pt x="1593" y="381"/>
                      </a:cubicBezTo>
                      <a:cubicBezTo>
                        <a:pt x="1629" y="559"/>
                        <a:pt x="1611" y="746"/>
                        <a:pt x="1563" y="918"/>
                      </a:cubicBezTo>
                      <a:cubicBezTo>
                        <a:pt x="1429" y="1331"/>
                        <a:pt x="959" y="2010"/>
                        <a:pt x="507" y="2087"/>
                      </a:cubicBezTo>
                      <a:lnTo>
                        <a:pt x="507" y="2086"/>
                      </a:lnTo>
                      <a:cubicBezTo>
                        <a:pt x="273" y="2076"/>
                        <a:pt x="216" y="1799"/>
                        <a:pt x="231" y="1608"/>
                      </a:cubicBezTo>
                      <a:cubicBezTo>
                        <a:pt x="244" y="1419"/>
                        <a:pt x="337" y="1246"/>
                        <a:pt x="413" y="1076"/>
                      </a:cubicBezTo>
                      <a:cubicBezTo>
                        <a:pt x="589" y="728"/>
                        <a:pt x="830" y="387"/>
                        <a:pt x="1187" y="210"/>
                      </a:cubicBezTo>
                      <a:cubicBezTo>
                        <a:pt x="1220" y="203"/>
                        <a:pt x="1255" y="200"/>
                        <a:pt x="1290" y="200"/>
                      </a:cubicBezTo>
                      <a:close/>
                      <a:moveTo>
                        <a:pt x="1213" y="0"/>
                      </a:moveTo>
                      <a:cubicBezTo>
                        <a:pt x="1101" y="0"/>
                        <a:pt x="979" y="98"/>
                        <a:pt x="892" y="155"/>
                      </a:cubicBezTo>
                      <a:cubicBezTo>
                        <a:pt x="624" y="355"/>
                        <a:pt x="422" y="630"/>
                        <a:pt x="271" y="927"/>
                      </a:cubicBezTo>
                      <a:cubicBezTo>
                        <a:pt x="183" y="1109"/>
                        <a:pt x="91" y="1293"/>
                        <a:pt x="52" y="1493"/>
                      </a:cubicBezTo>
                      <a:cubicBezTo>
                        <a:pt x="0" y="1790"/>
                        <a:pt x="82" y="2181"/>
                        <a:pt x="409" y="2275"/>
                      </a:cubicBezTo>
                      <a:cubicBezTo>
                        <a:pt x="437" y="2281"/>
                        <a:pt x="465" y="2283"/>
                        <a:pt x="494" y="2283"/>
                      </a:cubicBezTo>
                      <a:cubicBezTo>
                        <a:pt x="1004" y="2283"/>
                        <a:pt x="1570" y="1452"/>
                        <a:pt x="1708" y="1034"/>
                      </a:cubicBezTo>
                      <a:cubicBezTo>
                        <a:pt x="1846" y="610"/>
                        <a:pt x="1864" y="9"/>
                        <a:pt x="1275" y="9"/>
                      </a:cubicBezTo>
                      <a:cubicBezTo>
                        <a:pt x="1272" y="9"/>
                        <a:pt x="1270" y="9"/>
                        <a:pt x="1268" y="9"/>
                      </a:cubicBezTo>
                      <a:cubicBezTo>
                        <a:pt x="1250" y="3"/>
                        <a:pt x="1232" y="0"/>
                        <a:pt x="1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78950" y="3419050"/>
                  <a:ext cx="42775" cy="55775"/>
                </a:xfrm>
                <a:custGeom>
                  <a:avLst/>
                  <a:gdLst/>
                  <a:ahLst/>
                  <a:cxnLst/>
                  <a:rect l="l" t="t" r="r" b="b"/>
                  <a:pathLst>
                    <a:path w="1711" h="2231" extrusionOk="0">
                      <a:moveTo>
                        <a:pt x="1106" y="0"/>
                      </a:moveTo>
                      <a:cubicBezTo>
                        <a:pt x="957" y="0"/>
                        <a:pt x="823" y="109"/>
                        <a:pt x="704" y="189"/>
                      </a:cubicBezTo>
                      <a:cubicBezTo>
                        <a:pt x="330" y="456"/>
                        <a:pt x="58" y="885"/>
                        <a:pt x="37" y="1350"/>
                      </a:cubicBezTo>
                      <a:cubicBezTo>
                        <a:pt x="1" y="1694"/>
                        <a:pt x="167" y="2083"/>
                        <a:pt x="515" y="2196"/>
                      </a:cubicBezTo>
                      <a:lnTo>
                        <a:pt x="516" y="2196"/>
                      </a:lnTo>
                      <a:cubicBezTo>
                        <a:pt x="587" y="2220"/>
                        <a:pt x="654" y="2231"/>
                        <a:pt x="719" y="2231"/>
                      </a:cubicBezTo>
                      <a:cubicBezTo>
                        <a:pt x="1064" y="2231"/>
                        <a:pt x="1315" y="1914"/>
                        <a:pt x="1432" y="1587"/>
                      </a:cubicBezTo>
                      <a:cubicBezTo>
                        <a:pt x="1543" y="1307"/>
                        <a:pt x="1663" y="1027"/>
                        <a:pt x="1688" y="724"/>
                      </a:cubicBezTo>
                      <a:cubicBezTo>
                        <a:pt x="1707" y="539"/>
                        <a:pt x="1710" y="351"/>
                        <a:pt x="1673" y="168"/>
                      </a:cubicBezTo>
                      <a:cubicBezTo>
                        <a:pt x="1669" y="124"/>
                        <a:pt x="1629" y="89"/>
                        <a:pt x="1585" y="89"/>
                      </a:cubicBezTo>
                      <a:cubicBezTo>
                        <a:pt x="1582" y="89"/>
                        <a:pt x="1578" y="89"/>
                        <a:pt x="1575" y="90"/>
                      </a:cubicBezTo>
                      <a:cubicBezTo>
                        <a:pt x="1505" y="101"/>
                        <a:pt x="1490" y="181"/>
                        <a:pt x="1511" y="238"/>
                      </a:cubicBezTo>
                      <a:cubicBezTo>
                        <a:pt x="1592" y="724"/>
                        <a:pt x="1411" y="1194"/>
                        <a:pt x="1212" y="1627"/>
                      </a:cubicBezTo>
                      <a:cubicBezTo>
                        <a:pt x="1117" y="1850"/>
                        <a:pt x="925" y="2030"/>
                        <a:pt x="708" y="2030"/>
                      </a:cubicBezTo>
                      <a:cubicBezTo>
                        <a:pt x="623" y="2030"/>
                        <a:pt x="535" y="2003"/>
                        <a:pt x="448" y="1941"/>
                      </a:cubicBezTo>
                      <a:cubicBezTo>
                        <a:pt x="43" y="1614"/>
                        <a:pt x="248" y="965"/>
                        <a:pt x="530" y="619"/>
                      </a:cubicBezTo>
                      <a:cubicBezTo>
                        <a:pt x="652" y="483"/>
                        <a:pt x="943" y="203"/>
                        <a:pt x="1130" y="203"/>
                      </a:cubicBezTo>
                      <a:cubicBezTo>
                        <a:pt x="1131" y="203"/>
                        <a:pt x="1133" y="203"/>
                        <a:pt x="1134" y="203"/>
                      </a:cubicBezTo>
                      <a:cubicBezTo>
                        <a:pt x="1134" y="203"/>
                        <a:pt x="1135" y="203"/>
                        <a:pt x="1136" y="203"/>
                      </a:cubicBezTo>
                      <a:cubicBezTo>
                        <a:pt x="1173" y="203"/>
                        <a:pt x="1207" y="177"/>
                        <a:pt x="1220" y="143"/>
                      </a:cubicBezTo>
                      <a:cubicBezTo>
                        <a:pt x="1244" y="85"/>
                        <a:pt x="1209" y="15"/>
                        <a:pt x="1148" y="3"/>
                      </a:cubicBezTo>
                      <a:cubicBezTo>
                        <a:pt x="1134" y="1"/>
                        <a:pt x="112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717300" y="3410000"/>
                  <a:ext cx="40800" cy="49425"/>
                </a:xfrm>
                <a:custGeom>
                  <a:avLst/>
                  <a:gdLst/>
                  <a:ahLst/>
                  <a:cxnLst/>
                  <a:rect l="l" t="t" r="r" b="b"/>
                  <a:pathLst>
                    <a:path w="1632" h="1977" extrusionOk="0">
                      <a:moveTo>
                        <a:pt x="642" y="1"/>
                      </a:moveTo>
                      <a:cubicBezTo>
                        <a:pt x="606" y="1"/>
                        <a:pt x="572" y="26"/>
                        <a:pt x="559" y="60"/>
                      </a:cubicBezTo>
                      <a:cubicBezTo>
                        <a:pt x="516" y="177"/>
                        <a:pt x="669" y="206"/>
                        <a:pt x="737" y="265"/>
                      </a:cubicBezTo>
                      <a:cubicBezTo>
                        <a:pt x="934" y="416"/>
                        <a:pt x="1082" y="622"/>
                        <a:pt x="1205" y="836"/>
                      </a:cubicBezTo>
                      <a:cubicBezTo>
                        <a:pt x="1339" y="1043"/>
                        <a:pt x="1397" y="1299"/>
                        <a:pt x="1351" y="1542"/>
                      </a:cubicBezTo>
                      <a:cubicBezTo>
                        <a:pt x="1319" y="1711"/>
                        <a:pt x="1207" y="1774"/>
                        <a:pt x="1072" y="1774"/>
                      </a:cubicBezTo>
                      <a:cubicBezTo>
                        <a:pt x="865" y="1774"/>
                        <a:pt x="604" y="1626"/>
                        <a:pt x="499" y="1487"/>
                      </a:cubicBezTo>
                      <a:cubicBezTo>
                        <a:pt x="305" y="1228"/>
                        <a:pt x="176" y="893"/>
                        <a:pt x="208" y="566"/>
                      </a:cubicBezTo>
                      <a:cubicBezTo>
                        <a:pt x="227" y="494"/>
                        <a:pt x="172" y="440"/>
                        <a:pt x="115" y="440"/>
                      </a:cubicBezTo>
                      <a:cubicBezTo>
                        <a:pt x="86" y="440"/>
                        <a:pt x="57" y="455"/>
                        <a:pt x="37" y="489"/>
                      </a:cubicBezTo>
                      <a:cubicBezTo>
                        <a:pt x="17" y="527"/>
                        <a:pt x="15" y="573"/>
                        <a:pt x="14" y="614"/>
                      </a:cubicBezTo>
                      <a:cubicBezTo>
                        <a:pt x="1" y="1135"/>
                        <a:pt x="277" y="1758"/>
                        <a:pt x="803" y="1927"/>
                      </a:cubicBezTo>
                      <a:cubicBezTo>
                        <a:pt x="905" y="1961"/>
                        <a:pt x="995" y="1977"/>
                        <a:pt x="1075" y="1977"/>
                      </a:cubicBezTo>
                      <a:cubicBezTo>
                        <a:pt x="1508" y="1977"/>
                        <a:pt x="1632" y="1523"/>
                        <a:pt x="1513" y="1062"/>
                      </a:cubicBezTo>
                      <a:cubicBezTo>
                        <a:pt x="1389" y="667"/>
                        <a:pt x="1049" y="197"/>
                        <a:pt x="676" y="9"/>
                      </a:cubicBezTo>
                      <a:cubicBezTo>
                        <a:pt x="665" y="3"/>
                        <a:pt x="653"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a:off x="1739350" y="3361050"/>
                  <a:ext cx="51875" cy="38575"/>
                </a:xfrm>
                <a:custGeom>
                  <a:avLst/>
                  <a:gdLst/>
                  <a:ahLst/>
                  <a:cxnLst/>
                  <a:rect l="l" t="t" r="r" b="b"/>
                  <a:pathLst>
                    <a:path w="2075" h="1543" extrusionOk="0">
                      <a:moveTo>
                        <a:pt x="1148" y="1"/>
                      </a:moveTo>
                      <a:cubicBezTo>
                        <a:pt x="1045" y="1"/>
                        <a:pt x="943" y="17"/>
                        <a:pt x="849" y="50"/>
                      </a:cubicBezTo>
                      <a:cubicBezTo>
                        <a:pt x="587" y="133"/>
                        <a:pt x="323" y="225"/>
                        <a:pt x="117" y="412"/>
                      </a:cubicBezTo>
                      <a:cubicBezTo>
                        <a:pt x="34" y="465"/>
                        <a:pt x="80" y="588"/>
                        <a:pt x="159" y="588"/>
                      </a:cubicBezTo>
                      <a:cubicBezTo>
                        <a:pt x="174" y="588"/>
                        <a:pt x="190" y="584"/>
                        <a:pt x="206" y="575"/>
                      </a:cubicBezTo>
                      <a:cubicBezTo>
                        <a:pt x="326" y="484"/>
                        <a:pt x="446" y="389"/>
                        <a:pt x="593" y="346"/>
                      </a:cubicBezTo>
                      <a:cubicBezTo>
                        <a:pt x="778" y="278"/>
                        <a:pt x="967" y="200"/>
                        <a:pt x="1166" y="200"/>
                      </a:cubicBezTo>
                      <a:cubicBezTo>
                        <a:pt x="1185" y="200"/>
                        <a:pt x="1204" y="201"/>
                        <a:pt x="1224" y="202"/>
                      </a:cubicBezTo>
                      <a:cubicBezTo>
                        <a:pt x="1548" y="221"/>
                        <a:pt x="1892" y="501"/>
                        <a:pt x="1776" y="851"/>
                      </a:cubicBezTo>
                      <a:cubicBezTo>
                        <a:pt x="1695" y="1060"/>
                        <a:pt x="1476" y="1178"/>
                        <a:pt x="1280" y="1258"/>
                      </a:cubicBezTo>
                      <a:cubicBezTo>
                        <a:pt x="1136" y="1315"/>
                        <a:pt x="987" y="1336"/>
                        <a:pt x="837" y="1336"/>
                      </a:cubicBezTo>
                      <a:cubicBezTo>
                        <a:pt x="599" y="1336"/>
                        <a:pt x="358" y="1285"/>
                        <a:pt x="126" y="1244"/>
                      </a:cubicBezTo>
                      <a:cubicBezTo>
                        <a:pt x="125" y="1244"/>
                        <a:pt x="124" y="1244"/>
                        <a:pt x="123" y="1244"/>
                      </a:cubicBezTo>
                      <a:cubicBezTo>
                        <a:pt x="18" y="1244"/>
                        <a:pt x="0" y="1413"/>
                        <a:pt x="102" y="1439"/>
                      </a:cubicBezTo>
                      <a:cubicBezTo>
                        <a:pt x="293" y="1487"/>
                        <a:pt x="489" y="1519"/>
                        <a:pt x="686" y="1534"/>
                      </a:cubicBezTo>
                      <a:cubicBezTo>
                        <a:pt x="734" y="1540"/>
                        <a:pt x="784" y="1543"/>
                        <a:pt x="835" y="1543"/>
                      </a:cubicBezTo>
                      <a:cubicBezTo>
                        <a:pt x="1373" y="1543"/>
                        <a:pt x="2074" y="1209"/>
                        <a:pt x="1976" y="602"/>
                      </a:cubicBezTo>
                      <a:cubicBezTo>
                        <a:pt x="1909" y="215"/>
                        <a:pt x="1523"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724800" y="3322975"/>
                  <a:ext cx="45025" cy="51200"/>
                </a:xfrm>
                <a:custGeom>
                  <a:avLst/>
                  <a:gdLst/>
                  <a:ahLst/>
                  <a:cxnLst/>
                  <a:rect l="l" t="t" r="r" b="b"/>
                  <a:pathLst>
                    <a:path w="1801" h="2048" extrusionOk="0">
                      <a:moveTo>
                        <a:pt x="1095" y="1"/>
                      </a:moveTo>
                      <a:cubicBezTo>
                        <a:pt x="1001" y="1"/>
                        <a:pt x="895" y="24"/>
                        <a:pt x="780" y="77"/>
                      </a:cubicBezTo>
                      <a:cubicBezTo>
                        <a:pt x="591" y="173"/>
                        <a:pt x="389" y="274"/>
                        <a:pt x="267" y="453"/>
                      </a:cubicBezTo>
                      <a:cubicBezTo>
                        <a:pt x="22" y="899"/>
                        <a:pt x="1" y="1442"/>
                        <a:pt x="125" y="1928"/>
                      </a:cubicBezTo>
                      <a:cubicBezTo>
                        <a:pt x="139" y="1978"/>
                        <a:pt x="176" y="2000"/>
                        <a:pt x="213" y="2000"/>
                      </a:cubicBezTo>
                      <a:cubicBezTo>
                        <a:pt x="265" y="2000"/>
                        <a:pt x="318" y="1957"/>
                        <a:pt x="308" y="1888"/>
                      </a:cubicBezTo>
                      <a:cubicBezTo>
                        <a:pt x="290" y="1800"/>
                        <a:pt x="275" y="1713"/>
                        <a:pt x="263" y="1624"/>
                      </a:cubicBezTo>
                      <a:cubicBezTo>
                        <a:pt x="217" y="1328"/>
                        <a:pt x="248" y="1028"/>
                        <a:pt x="347" y="746"/>
                      </a:cubicBezTo>
                      <a:cubicBezTo>
                        <a:pt x="398" y="515"/>
                        <a:pt x="603" y="392"/>
                        <a:pt x="798" y="289"/>
                      </a:cubicBezTo>
                      <a:cubicBezTo>
                        <a:pt x="906" y="228"/>
                        <a:pt x="1003" y="201"/>
                        <a:pt x="1086" y="201"/>
                      </a:cubicBezTo>
                      <a:cubicBezTo>
                        <a:pt x="1333" y="201"/>
                        <a:pt x="1469" y="438"/>
                        <a:pt x="1462" y="762"/>
                      </a:cubicBezTo>
                      <a:cubicBezTo>
                        <a:pt x="1444" y="967"/>
                        <a:pt x="1336" y="1151"/>
                        <a:pt x="1229" y="1323"/>
                      </a:cubicBezTo>
                      <a:cubicBezTo>
                        <a:pt x="1116" y="1489"/>
                        <a:pt x="983" y="1676"/>
                        <a:pt x="832" y="1820"/>
                      </a:cubicBezTo>
                      <a:cubicBezTo>
                        <a:pt x="774" y="1869"/>
                        <a:pt x="682" y="1927"/>
                        <a:pt x="742" y="2012"/>
                      </a:cubicBezTo>
                      <a:cubicBezTo>
                        <a:pt x="758" y="2035"/>
                        <a:pt x="784" y="2048"/>
                        <a:pt x="810" y="2048"/>
                      </a:cubicBezTo>
                      <a:cubicBezTo>
                        <a:pt x="828" y="2048"/>
                        <a:pt x="847" y="2041"/>
                        <a:pt x="863" y="2029"/>
                      </a:cubicBezTo>
                      <a:cubicBezTo>
                        <a:pt x="1127" y="1805"/>
                        <a:pt x="1333" y="1518"/>
                        <a:pt x="1502" y="1218"/>
                      </a:cubicBezTo>
                      <a:cubicBezTo>
                        <a:pt x="1801" y="743"/>
                        <a:pt x="1623"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57425" y="3342025"/>
                  <a:ext cx="71575" cy="83275"/>
                </a:xfrm>
                <a:custGeom>
                  <a:avLst/>
                  <a:gdLst/>
                  <a:ahLst/>
                  <a:cxnLst/>
                  <a:rect l="l" t="t" r="r" b="b"/>
                  <a:pathLst>
                    <a:path w="2863" h="3331" extrusionOk="0">
                      <a:moveTo>
                        <a:pt x="1549" y="1"/>
                      </a:moveTo>
                      <a:cubicBezTo>
                        <a:pt x="1287" y="1"/>
                        <a:pt x="1058" y="134"/>
                        <a:pt x="1062" y="471"/>
                      </a:cubicBezTo>
                      <a:cubicBezTo>
                        <a:pt x="1079" y="868"/>
                        <a:pt x="1271" y="1244"/>
                        <a:pt x="1554" y="1518"/>
                      </a:cubicBezTo>
                      <a:cubicBezTo>
                        <a:pt x="1388" y="1467"/>
                        <a:pt x="1215" y="1423"/>
                        <a:pt x="1040" y="1423"/>
                      </a:cubicBezTo>
                      <a:cubicBezTo>
                        <a:pt x="1014" y="1423"/>
                        <a:pt x="988" y="1424"/>
                        <a:pt x="962" y="1426"/>
                      </a:cubicBezTo>
                      <a:cubicBezTo>
                        <a:pt x="576" y="1463"/>
                        <a:pt x="186" y="1690"/>
                        <a:pt x="74" y="2078"/>
                      </a:cubicBezTo>
                      <a:cubicBezTo>
                        <a:pt x="1" y="2305"/>
                        <a:pt x="79" y="2556"/>
                        <a:pt x="202" y="2751"/>
                      </a:cubicBezTo>
                      <a:cubicBezTo>
                        <a:pt x="420" y="3096"/>
                        <a:pt x="850" y="3291"/>
                        <a:pt x="1247" y="3326"/>
                      </a:cubicBezTo>
                      <a:cubicBezTo>
                        <a:pt x="1281" y="3329"/>
                        <a:pt x="1316" y="3331"/>
                        <a:pt x="1350" y="3331"/>
                      </a:cubicBezTo>
                      <a:cubicBezTo>
                        <a:pt x="1534" y="3331"/>
                        <a:pt x="1717" y="3292"/>
                        <a:pt x="1893" y="3247"/>
                      </a:cubicBezTo>
                      <a:cubicBezTo>
                        <a:pt x="1946" y="3233"/>
                        <a:pt x="1973" y="3171"/>
                        <a:pt x="1960" y="3121"/>
                      </a:cubicBezTo>
                      <a:cubicBezTo>
                        <a:pt x="1945" y="3066"/>
                        <a:pt x="1909" y="3050"/>
                        <a:pt x="1866" y="3050"/>
                      </a:cubicBezTo>
                      <a:cubicBezTo>
                        <a:pt x="1824" y="3050"/>
                        <a:pt x="1774" y="3066"/>
                        <a:pt x="1734" y="3075"/>
                      </a:cubicBezTo>
                      <a:cubicBezTo>
                        <a:pt x="1617" y="3104"/>
                        <a:pt x="1496" y="3120"/>
                        <a:pt x="1374" y="3120"/>
                      </a:cubicBezTo>
                      <a:cubicBezTo>
                        <a:pt x="1177" y="3120"/>
                        <a:pt x="980" y="3079"/>
                        <a:pt x="803" y="2989"/>
                      </a:cubicBezTo>
                      <a:cubicBezTo>
                        <a:pt x="674" y="2911"/>
                        <a:pt x="535" y="2839"/>
                        <a:pt x="436" y="2722"/>
                      </a:cubicBezTo>
                      <a:cubicBezTo>
                        <a:pt x="248" y="2491"/>
                        <a:pt x="168" y="2203"/>
                        <a:pt x="353" y="1944"/>
                      </a:cubicBezTo>
                      <a:cubicBezTo>
                        <a:pt x="500" y="1735"/>
                        <a:pt x="765" y="1633"/>
                        <a:pt x="1011" y="1609"/>
                      </a:cubicBezTo>
                      <a:cubicBezTo>
                        <a:pt x="1020" y="1609"/>
                        <a:pt x="1028" y="1609"/>
                        <a:pt x="1036" y="1609"/>
                      </a:cubicBezTo>
                      <a:cubicBezTo>
                        <a:pt x="1403" y="1609"/>
                        <a:pt x="1739" y="1786"/>
                        <a:pt x="2070" y="1925"/>
                      </a:cubicBezTo>
                      <a:cubicBezTo>
                        <a:pt x="2072" y="1925"/>
                        <a:pt x="2075" y="1925"/>
                        <a:pt x="2078" y="1925"/>
                      </a:cubicBezTo>
                      <a:cubicBezTo>
                        <a:pt x="2199" y="1925"/>
                        <a:pt x="2203" y="1773"/>
                        <a:pt x="2102" y="1725"/>
                      </a:cubicBezTo>
                      <a:cubicBezTo>
                        <a:pt x="1763" y="1479"/>
                        <a:pt x="1425" y="1182"/>
                        <a:pt x="1305" y="767"/>
                      </a:cubicBezTo>
                      <a:cubicBezTo>
                        <a:pt x="1270" y="625"/>
                        <a:pt x="1217" y="469"/>
                        <a:pt x="1279" y="326"/>
                      </a:cubicBezTo>
                      <a:cubicBezTo>
                        <a:pt x="1326" y="230"/>
                        <a:pt x="1428" y="203"/>
                        <a:pt x="1531" y="203"/>
                      </a:cubicBezTo>
                      <a:cubicBezTo>
                        <a:pt x="1582" y="203"/>
                        <a:pt x="1635" y="210"/>
                        <a:pt x="1680" y="219"/>
                      </a:cubicBezTo>
                      <a:cubicBezTo>
                        <a:pt x="2049" y="309"/>
                        <a:pt x="2343" y="588"/>
                        <a:pt x="2555" y="892"/>
                      </a:cubicBezTo>
                      <a:cubicBezTo>
                        <a:pt x="2610" y="977"/>
                        <a:pt x="2662" y="1069"/>
                        <a:pt x="2676" y="1172"/>
                      </a:cubicBezTo>
                      <a:cubicBezTo>
                        <a:pt x="2689" y="1220"/>
                        <a:pt x="2728" y="1244"/>
                        <a:pt x="2766" y="1244"/>
                      </a:cubicBezTo>
                      <a:cubicBezTo>
                        <a:pt x="2809" y="1244"/>
                        <a:pt x="2852" y="1215"/>
                        <a:pt x="2859" y="1159"/>
                      </a:cubicBezTo>
                      <a:cubicBezTo>
                        <a:pt x="2863" y="1075"/>
                        <a:pt x="2829" y="993"/>
                        <a:pt x="2796" y="918"/>
                      </a:cubicBezTo>
                      <a:cubicBezTo>
                        <a:pt x="2604" y="563"/>
                        <a:pt x="2299" y="257"/>
                        <a:pt x="1931" y="87"/>
                      </a:cubicBezTo>
                      <a:cubicBezTo>
                        <a:pt x="1811" y="32"/>
                        <a:pt x="1677" y="1"/>
                        <a:pt x="1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808600" y="3375050"/>
                  <a:ext cx="50375" cy="79050"/>
                </a:xfrm>
                <a:custGeom>
                  <a:avLst/>
                  <a:gdLst/>
                  <a:ahLst/>
                  <a:cxnLst/>
                  <a:rect l="l" t="t" r="r" b="b"/>
                  <a:pathLst>
                    <a:path w="2015" h="3162" extrusionOk="0">
                      <a:moveTo>
                        <a:pt x="1108" y="1"/>
                      </a:moveTo>
                      <a:cubicBezTo>
                        <a:pt x="1019" y="1"/>
                        <a:pt x="931" y="17"/>
                        <a:pt x="854" y="49"/>
                      </a:cubicBezTo>
                      <a:cubicBezTo>
                        <a:pt x="321" y="296"/>
                        <a:pt x="115" y="902"/>
                        <a:pt x="50" y="1448"/>
                      </a:cubicBezTo>
                      <a:cubicBezTo>
                        <a:pt x="20" y="1676"/>
                        <a:pt x="1" y="1906"/>
                        <a:pt x="17" y="2137"/>
                      </a:cubicBezTo>
                      <a:cubicBezTo>
                        <a:pt x="21" y="2205"/>
                        <a:pt x="25" y="2273"/>
                        <a:pt x="35" y="2340"/>
                      </a:cubicBezTo>
                      <a:cubicBezTo>
                        <a:pt x="43" y="2389"/>
                        <a:pt x="47" y="2450"/>
                        <a:pt x="82" y="2488"/>
                      </a:cubicBezTo>
                      <a:cubicBezTo>
                        <a:pt x="100" y="2509"/>
                        <a:pt x="123" y="2517"/>
                        <a:pt x="146" y="2517"/>
                      </a:cubicBezTo>
                      <a:cubicBezTo>
                        <a:pt x="196" y="2517"/>
                        <a:pt x="246" y="2475"/>
                        <a:pt x="244" y="2418"/>
                      </a:cubicBezTo>
                      <a:cubicBezTo>
                        <a:pt x="216" y="2281"/>
                        <a:pt x="206" y="2158"/>
                        <a:pt x="203" y="2016"/>
                      </a:cubicBezTo>
                      <a:cubicBezTo>
                        <a:pt x="207" y="1588"/>
                        <a:pt x="261" y="1143"/>
                        <a:pt x="433" y="747"/>
                      </a:cubicBezTo>
                      <a:cubicBezTo>
                        <a:pt x="558" y="499"/>
                        <a:pt x="804" y="201"/>
                        <a:pt x="1105" y="201"/>
                      </a:cubicBezTo>
                      <a:cubicBezTo>
                        <a:pt x="1113" y="201"/>
                        <a:pt x="1122" y="201"/>
                        <a:pt x="1131" y="201"/>
                      </a:cubicBezTo>
                      <a:cubicBezTo>
                        <a:pt x="1469" y="221"/>
                        <a:pt x="1606" y="434"/>
                        <a:pt x="1709" y="728"/>
                      </a:cubicBezTo>
                      <a:cubicBezTo>
                        <a:pt x="1848" y="1127"/>
                        <a:pt x="1702" y="1548"/>
                        <a:pt x="1538" y="1916"/>
                      </a:cubicBezTo>
                      <a:cubicBezTo>
                        <a:pt x="1415" y="2168"/>
                        <a:pt x="1236" y="2389"/>
                        <a:pt x="1066" y="2611"/>
                      </a:cubicBezTo>
                      <a:cubicBezTo>
                        <a:pt x="963" y="2737"/>
                        <a:pt x="862" y="2865"/>
                        <a:pt x="765" y="2996"/>
                      </a:cubicBezTo>
                      <a:cubicBezTo>
                        <a:pt x="731" y="3038"/>
                        <a:pt x="741" y="3106"/>
                        <a:pt x="782" y="3140"/>
                      </a:cubicBezTo>
                      <a:cubicBezTo>
                        <a:pt x="803" y="3155"/>
                        <a:pt x="822" y="3161"/>
                        <a:pt x="840" y="3161"/>
                      </a:cubicBezTo>
                      <a:cubicBezTo>
                        <a:pt x="911" y="3161"/>
                        <a:pt x="959" y="3060"/>
                        <a:pt x="1003" y="3006"/>
                      </a:cubicBezTo>
                      <a:cubicBezTo>
                        <a:pt x="1116" y="2853"/>
                        <a:pt x="1240" y="2706"/>
                        <a:pt x="1350" y="2552"/>
                      </a:cubicBezTo>
                      <a:cubicBezTo>
                        <a:pt x="1573" y="2258"/>
                        <a:pt x="1753" y="1934"/>
                        <a:pt x="1852" y="1578"/>
                      </a:cubicBezTo>
                      <a:cubicBezTo>
                        <a:pt x="2014" y="1118"/>
                        <a:pt x="1951" y="566"/>
                        <a:pt x="1617" y="197"/>
                      </a:cubicBezTo>
                      <a:cubicBezTo>
                        <a:pt x="1492" y="70"/>
                        <a:pt x="12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1818250" y="3378600"/>
                  <a:ext cx="25975" cy="67325"/>
                </a:xfrm>
                <a:custGeom>
                  <a:avLst/>
                  <a:gdLst/>
                  <a:ahLst/>
                  <a:cxnLst/>
                  <a:rect l="l" t="t" r="r" b="b"/>
                  <a:pathLst>
                    <a:path w="1039" h="2693" extrusionOk="0">
                      <a:moveTo>
                        <a:pt x="929" y="1"/>
                      </a:moveTo>
                      <a:cubicBezTo>
                        <a:pt x="917" y="1"/>
                        <a:pt x="904" y="4"/>
                        <a:pt x="893" y="9"/>
                      </a:cubicBezTo>
                      <a:cubicBezTo>
                        <a:pt x="869" y="19"/>
                        <a:pt x="854" y="39"/>
                        <a:pt x="842" y="62"/>
                      </a:cubicBezTo>
                      <a:cubicBezTo>
                        <a:pt x="842" y="62"/>
                        <a:pt x="842" y="63"/>
                        <a:pt x="842" y="63"/>
                      </a:cubicBezTo>
                      <a:cubicBezTo>
                        <a:pt x="841" y="65"/>
                        <a:pt x="840" y="70"/>
                        <a:pt x="839" y="73"/>
                      </a:cubicBezTo>
                      <a:cubicBezTo>
                        <a:pt x="839" y="73"/>
                        <a:pt x="839" y="73"/>
                        <a:pt x="839" y="74"/>
                      </a:cubicBezTo>
                      <a:cubicBezTo>
                        <a:pt x="838" y="76"/>
                        <a:pt x="838" y="77"/>
                        <a:pt x="838" y="78"/>
                      </a:cubicBezTo>
                      <a:cubicBezTo>
                        <a:pt x="719" y="435"/>
                        <a:pt x="599" y="791"/>
                        <a:pt x="479" y="1149"/>
                      </a:cubicBezTo>
                      <a:cubicBezTo>
                        <a:pt x="387" y="1425"/>
                        <a:pt x="295" y="1702"/>
                        <a:pt x="202" y="1979"/>
                      </a:cubicBezTo>
                      <a:cubicBezTo>
                        <a:pt x="157" y="2116"/>
                        <a:pt x="112" y="2252"/>
                        <a:pt x="66" y="2389"/>
                      </a:cubicBezTo>
                      <a:cubicBezTo>
                        <a:pt x="48" y="2446"/>
                        <a:pt x="29" y="2502"/>
                        <a:pt x="12" y="2558"/>
                      </a:cubicBezTo>
                      <a:cubicBezTo>
                        <a:pt x="1" y="2595"/>
                        <a:pt x="8" y="2636"/>
                        <a:pt x="34" y="2665"/>
                      </a:cubicBezTo>
                      <a:lnTo>
                        <a:pt x="34" y="2663"/>
                      </a:lnTo>
                      <a:cubicBezTo>
                        <a:pt x="51" y="2683"/>
                        <a:pt x="76" y="2692"/>
                        <a:pt x="101" y="2692"/>
                      </a:cubicBezTo>
                      <a:cubicBezTo>
                        <a:pt x="109" y="2692"/>
                        <a:pt x="117" y="2691"/>
                        <a:pt x="125" y="2690"/>
                      </a:cubicBezTo>
                      <a:cubicBezTo>
                        <a:pt x="145" y="2684"/>
                        <a:pt x="163" y="2670"/>
                        <a:pt x="175" y="2654"/>
                      </a:cubicBezTo>
                      <a:cubicBezTo>
                        <a:pt x="186" y="2639"/>
                        <a:pt x="191" y="2621"/>
                        <a:pt x="198" y="2603"/>
                      </a:cubicBezTo>
                      <a:cubicBezTo>
                        <a:pt x="220" y="2541"/>
                        <a:pt x="239" y="2479"/>
                        <a:pt x="261" y="2417"/>
                      </a:cubicBezTo>
                      <a:cubicBezTo>
                        <a:pt x="307" y="2278"/>
                        <a:pt x="353" y="2140"/>
                        <a:pt x="399" y="2002"/>
                      </a:cubicBezTo>
                      <a:cubicBezTo>
                        <a:pt x="493" y="1720"/>
                        <a:pt x="586" y="1438"/>
                        <a:pt x="678" y="1157"/>
                      </a:cubicBezTo>
                      <a:cubicBezTo>
                        <a:pt x="790" y="818"/>
                        <a:pt x="906" y="479"/>
                        <a:pt x="1015" y="139"/>
                      </a:cubicBezTo>
                      <a:lnTo>
                        <a:pt x="1016" y="139"/>
                      </a:lnTo>
                      <a:cubicBezTo>
                        <a:pt x="1038" y="92"/>
                        <a:pt x="1012" y="29"/>
                        <a:pt x="965" y="9"/>
                      </a:cubicBezTo>
                      <a:cubicBezTo>
                        <a:pt x="954" y="4"/>
                        <a:pt x="942"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1751425" y="3479400"/>
                  <a:ext cx="96475" cy="77125"/>
                </a:xfrm>
                <a:custGeom>
                  <a:avLst/>
                  <a:gdLst/>
                  <a:ahLst/>
                  <a:cxnLst/>
                  <a:rect l="l" t="t" r="r" b="b"/>
                  <a:pathLst>
                    <a:path w="3859" h="3085" extrusionOk="0">
                      <a:moveTo>
                        <a:pt x="2607" y="0"/>
                      </a:moveTo>
                      <a:cubicBezTo>
                        <a:pt x="2542" y="0"/>
                        <a:pt x="2484" y="4"/>
                        <a:pt x="2450" y="7"/>
                      </a:cubicBezTo>
                      <a:cubicBezTo>
                        <a:pt x="2086" y="41"/>
                        <a:pt x="1727" y="136"/>
                        <a:pt x="1399" y="297"/>
                      </a:cubicBezTo>
                      <a:cubicBezTo>
                        <a:pt x="1098" y="430"/>
                        <a:pt x="827" y="624"/>
                        <a:pt x="629" y="889"/>
                      </a:cubicBezTo>
                      <a:cubicBezTo>
                        <a:pt x="450" y="1123"/>
                        <a:pt x="285" y="1378"/>
                        <a:pt x="215" y="1666"/>
                      </a:cubicBezTo>
                      <a:cubicBezTo>
                        <a:pt x="1" y="2495"/>
                        <a:pt x="654" y="3072"/>
                        <a:pt x="1446" y="3084"/>
                      </a:cubicBezTo>
                      <a:cubicBezTo>
                        <a:pt x="1460" y="3085"/>
                        <a:pt x="1474" y="3085"/>
                        <a:pt x="1488" y="3085"/>
                      </a:cubicBezTo>
                      <a:cubicBezTo>
                        <a:pt x="2172" y="3085"/>
                        <a:pt x="2999" y="2627"/>
                        <a:pt x="3440" y="2127"/>
                      </a:cubicBezTo>
                      <a:cubicBezTo>
                        <a:pt x="3589" y="1965"/>
                        <a:pt x="3702" y="1775"/>
                        <a:pt x="3826" y="1594"/>
                      </a:cubicBezTo>
                      <a:cubicBezTo>
                        <a:pt x="3859" y="1549"/>
                        <a:pt x="3849" y="1481"/>
                        <a:pt x="3804" y="1447"/>
                      </a:cubicBezTo>
                      <a:cubicBezTo>
                        <a:pt x="3787" y="1435"/>
                        <a:pt x="3768" y="1429"/>
                        <a:pt x="3749" y="1429"/>
                      </a:cubicBezTo>
                      <a:cubicBezTo>
                        <a:pt x="3716" y="1429"/>
                        <a:pt x="3685" y="1446"/>
                        <a:pt x="3665" y="1474"/>
                      </a:cubicBezTo>
                      <a:cubicBezTo>
                        <a:pt x="3579" y="1593"/>
                        <a:pt x="3502" y="1717"/>
                        <a:pt x="3416" y="1836"/>
                      </a:cubicBezTo>
                      <a:cubicBezTo>
                        <a:pt x="3228" y="2079"/>
                        <a:pt x="2999" y="2288"/>
                        <a:pt x="2736" y="2446"/>
                      </a:cubicBezTo>
                      <a:cubicBezTo>
                        <a:pt x="2352" y="2680"/>
                        <a:pt x="1923" y="2893"/>
                        <a:pt x="1467" y="2893"/>
                      </a:cubicBezTo>
                      <a:cubicBezTo>
                        <a:pt x="1398" y="2893"/>
                        <a:pt x="1329" y="2888"/>
                        <a:pt x="1259" y="2878"/>
                      </a:cubicBezTo>
                      <a:cubicBezTo>
                        <a:pt x="714" y="2814"/>
                        <a:pt x="266" y="2400"/>
                        <a:pt x="371" y="1822"/>
                      </a:cubicBezTo>
                      <a:cubicBezTo>
                        <a:pt x="447" y="1406"/>
                        <a:pt x="748" y="982"/>
                        <a:pt x="1071" y="712"/>
                      </a:cubicBezTo>
                      <a:cubicBezTo>
                        <a:pt x="1518" y="402"/>
                        <a:pt x="2056" y="221"/>
                        <a:pt x="2601" y="204"/>
                      </a:cubicBezTo>
                      <a:cubicBezTo>
                        <a:pt x="2678" y="204"/>
                        <a:pt x="2756" y="213"/>
                        <a:pt x="2829" y="235"/>
                      </a:cubicBezTo>
                      <a:cubicBezTo>
                        <a:pt x="2841" y="240"/>
                        <a:pt x="2852" y="242"/>
                        <a:pt x="2864" y="242"/>
                      </a:cubicBezTo>
                      <a:cubicBezTo>
                        <a:pt x="2904" y="242"/>
                        <a:pt x="2941" y="215"/>
                        <a:pt x="2955" y="176"/>
                      </a:cubicBezTo>
                      <a:cubicBezTo>
                        <a:pt x="2998" y="27"/>
                        <a:pt x="2778" y="0"/>
                        <a:pt x="2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1760100" y="3498525"/>
                  <a:ext cx="82175" cy="45150"/>
                </a:xfrm>
                <a:custGeom>
                  <a:avLst/>
                  <a:gdLst/>
                  <a:ahLst/>
                  <a:cxnLst/>
                  <a:rect l="l" t="t" r="r" b="b"/>
                  <a:pathLst>
                    <a:path w="3287" h="1806" extrusionOk="0">
                      <a:moveTo>
                        <a:pt x="3156" y="0"/>
                      </a:moveTo>
                      <a:cubicBezTo>
                        <a:pt x="3142" y="0"/>
                        <a:pt x="3128" y="3"/>
                        <a:pt x="3113" y="10"/>
                      </a:cubicBezTo>
                      <a:cubicBezTo>
                        <a:pt x="2876" y="128"/>
                        <a:pt x="2649" y="263"/>
                        <a:pt x="2413" y="379"/>
                      </a:cubicBezTo>
                      <a:cubicBezTo>
                        <a:pt x="2127" y="515"/>
                        <a:pt x="1848" y="664"/>
                        <a:pt x="1564" y="801"/>
                      </a:cubicBezTo>
                      <a:cubicBezTo>
                        <a:pt x="1269" y="937"/>
                        <a:pt x="972" y="1074"/>
                        <a:pt x="686" y="1231"/>
                      </a:cubicBezTo>
                      <a:cubicBezTo>
                        <a:pt x="510" y="1324"/>
                        <a:pt x="337" y="1426"/>
                        <a:pt x="169" y="1534"/>
                      </a:cubicBezTo>
                      <a:cubicBezTo>
                        <a:pt x="110" y="1576"/>
                        <a:pt x="27" y="1609"/>
                        <a:pt x="9" y="1685"/>
                      </a:cubicBezTo>
                      <a:cubicBezTo>
                        <a:pt x="1" y="1732"/>
                        <a:pt x="19" y="1782"/>
                        <a:pt x="66" y="1800"/>
                      </a:cubicBezTo>
                      <a:cubicBezTo>
                        <a:pt x="76" y="1804"/>
                        <a:pt x="86" y="1806"/>
                        <a:pt x="96" y="1806"/>
                      </a:cubicBezTo>
                      <a:cubicBezTo>
                        <a:pt x="125" y="1806"/>
                        <a:pt x="154" y="1790"/>
                        <a:pt x="173" y="1767"/>
                      </a:cubicBezTo>
                      <a:cubicBezTo>
                        <a:pt x="327" y="1664"/>
                        <a:pt x="487" y="1569"/>
                        <a:pt x="650" y="1479"/>
                      </a:cubicBezTo>
                      <a:cubicBezTo>
                        <a:pt x="961" y="1305"/>
                        <a:pt x="1281" y="1147"/>
                        <a:pt x="1606" y="998"/>
                      </a:cubicBezTo>
                      <a:cubicBezTo>
                        <a:pt x="2139" y="735"/>
                        <a:pt x="2669" y="471"/>
                        <a:pt x="3191" y="189"/>
                      </a:cubicBezTo>
                      <a:cubicBezTo>
                        <a:pt x="3286" y="140"/>
                        <a:pt x="3245" y="0"/>
                        <a:pt x="3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3" name="Google Shape;823;p30"/>
            <p:cNvGrpSpPr/>
            <p:nvPr/>
          </p:nvGrpSpPr>
          <p:grpSpPr>
            <a:xfrm>
              <a:off x="2040050" y="3068425"/>
              <a:ext cx="405850" cy="422900"/>
              <a:chOff x="1607925" y="2445900"/>
              <a:chExt cx="405850" cy="422900"/>
            </a:xfrm>
          </p:grpSpPr>
          <p:sp>
            <p:nvSpPr>
              <p:cNvPr id="824" name="Google Shape;824;p30"/>
              <p:cNvSpPr/>
              <p:nvPr/>
            </p:nvSpPr>
            <p:spPr>
              <a:xfrm>
                <a:off x="1646550" y="2499875"/>
                <a:ext cx="361575" cy="360225"/>
              </a:xfrm>
              <a:custGeom>
                <a:avLst/>
                <a:gdLst/>
                <a:ahLst/>
                <a:cxnLst/>
                <a:rect l="l" t="t" r="r" b="b"/>
                <a:pathLst>
                  <a:path w="14463" h="14409" extrusionOk="0">
                    <a:moveTo>
                      <a:pt x="4394" y="1"/>
                    </a:moveTo>
                    <a:cubicBezTo>
                      <a:pt x="4363" y="37"/>
                      <a:pt x="4332" y="72"/>
                      <a:pt x="4300" y="108"/>
                    </a:cubicBezTo>
                    <a:cubicBezTo>
                      <a:pt x="4235" y="182"/>
                      <a:pt x="4169" y="256"/>
                      <a:pt x="4103" y="329"/>
                    </a:cubicBezTo>
                    <a:cubicBezTo>
                      <a:pt x="3964" y="485"/>
                      <a:pt x="3826" y="641"/>
                      <a:pt x="3691" y="790"/>
                    </a:cubicBezTo>
                    <a:cubicBezTo>
                      <a:pt x="3564" y="933"/>
                      <a:pt x="3437" y="1076"/>
                      <a:pt x="3317" y="1210"/>
                    </a:cubicBezTo>
                    <a:cubicBezTo>
                      <a:pt x="3269" y="1265"/>
                      <a:pt x="3219" y="1322"/>
                      <a:pt x="3170" y="1377"/>
                    </a:cubicBezTo>
                    <a:cubicBezTo>
                      <a:pt x="3169" y="1378"/>
                      <a:pt x="3167" y="1379"/>
                      <a:pt x="3166" y="1381"/>
                    </a:cubicBezTo>
                    <a:cubicBezTo>
                      <a:pt x="3155" y="1397"/>
                      <a:pt x="3140" y="1411"/>
                      <a:pt x="3127" y="1424"/>
                    </a:cubicBezTo>
                    <a:cubicBezTo>
                      <a:pt x="3090" y="1466"/>
                      <a:pt x="3054" y="1506"/>
                      <a:pt x="3026" y="1539"/>
                    </a:cubicBezTo>
                    <a:cubicBezTo>
                      <a:pt x="2750" y="1847"/>
                      <a:pt x="2472" y="2155"/>
                      <a:pt x="2197" y="2463"/>
                    </a:cubicBezTo>
                    <a:cubicBezTo>
                      <a:pt x="2180" y="2483"/>
                      <a:pt x="2161" y="2502"/>
                      <a:pt x="2144" y="2522"/>
                    </a:cubicBezTo>
                    <a:cubicBezTo>
                      <a:pt x="2120" y="2549"/>
                      <a:pt x="2095" y="2576"/>
                      <a:pt x="2071" y="2604"/>
                    </a:cubicBezTo>
                    <a:cubicBezTo>
                      <a:pt x="1678" y="3046"/>
                      <a:pt x="1287" y="3489"/>
                      <a:pt x="897" y="3934"/>
                    </a:cubicBezTo>
                    <a:cubicBezTo>
                      <a:pt x="696" y="4162"/>
                      <a:pt x="497" y="4393"/>
                      <a:pt x="295" y="4621"/>
                    </a:cubicBezTo>
                    <a:cubicBezTo>
                      <a:pt x="197" y="4731"/>
                      <a:pt x="99" y="4841"/>
                      <a:pt x="1" y="4952"/>
                    </a:cubicBezTo>
                    <a:cubicBezTo>
                      <a:pt x="37" y="4990"/>
                      <a:pt x="69" y="5030"/>
                      <a:pt x="104" y="5068"/>
                    </a:cubicBezTo>
                    <a:cubicBezTo>
                      <a:pt x="160" y="5134"/>
                      <a:pt x="217" y="5199"/>
                      <a:pt x="273" y="5265"/>
                    </a:cubicBezTo>
                    <a:cubicBezTo>
                      <a:pt x="379" y="5389"/>
                      <a:pt x="485" y="5512"/>
                      <a:pt x="591" y="5635"/>
                    </a:cubicBezTo>
                    <a:cubicBezTo>
                      <a:pt x="807" y="5886"/>
                      <a:pt x="1025" y="6138"/>
                      <a:pt x="1240" y="6390"/>
                    </a:cubicBezTo>
                    <a:cubicBezTo>
                      <a:pt x="1676" y="6897"/>
                      <a:pt x="2108" y="7407"/>
                      <a:pt x="2547" y="7912"/>
                    </a:cubicBezTo>
                    <a:cubicBezTo>
                      <a:pt x="2984" y="8415"/>
                      <a:pt x="3430" y="8912"/>
                      <a:pt x="3865" y="9417"/>
                    </a:cubicBezTo>
                    <a:cubicBezTo>
                      <a:pt x="4299" y="9921"/>
                      <a:pt x="4729" y="10427"/>
                      <a:pt x="5162" y="10931"/>
                    </a:cubicBezTo>
                    <a:cubicBezTo>
                      <a:pt x="5270" y="11056"/>
                      <a:pt x="5382" y="11181"/>
                      <a:pt x="5491" y="11305"/>
                    </a:cubicBezTo>
                    <a:cubicBezTo>
                      <a:pt x="5602" y="11431"/>
                      <a:pt x="5713" y="11557"/>
                      <a:pt x="5822" y="11683"/>
                    </a:cubicBezTo>
                    <a:cubicBezTo>
                      <a:pt x="5918" y="11793"/>
                      <a:pt x="6013" y="11903"/>
                      <a:pt x="6109" y="12013"/>
                    </a:cubicBezTo>
                    <a:cubicBezTo>
                      <a:pt x="6155" y="12066"/>
                      <a:pt x="6200" y="12118"/>
                      <a:pt x="6246" y="12171"/>
                    </a:cubicBezTo>
                    <a:cubicBezTo>
                      <a:pt x="6249" y="12174"/>
                      <a:pt x="6252" y="12178"/>
                      <a:pt x="6255" y="12181"/>
                    </a:cubicBezTo>
                    <a:cubicBezTo>
                      <a:pt x="6332" y="12269"/>
                      <a:pt x="6406" y="12356"/>
                      <a:pt x="6483" y="12444"/>
                    </a:cubicBezTo>
                    <a:cubicBezTo>
                      <a:pt x="6909" y="12937"/>
                      <a:pt x="7331" y="13435"/>
                      <a:pt x="7755" y="13931"/>
                    </a:cubicBezTo>
                    <a:cubicBezTo>
                      <a:pt x="7821" y="14006"/>
                      <a:pt x="7885" y="14082"/>
                      <a:pt x="7951" y="14157"/>
                    </a:cubicBezTo>
                    <a:cubicBezTo>
                      <a:pt x="7964" y="14173"/>
                      <a:pt x="7978" y="14189"/>
                      <a:pt x="7991" y="14204"/>
                    </a:cubicBezTo>
                    <a:cubicBezTo>
                      <a:pt x="8019" y="14237"/>
                      <a:pt x="8047" y="14269"/>
                      <a:pt x="8074" y="14301"/>
                    </a:cubicBezTo>
                    <a:cubicBezTo>
                      <a:pt x="8078" y="14306"/>
                      <a:pt x="8082" y="14309"/>
                      <a:pt x="8086" y="14314"/>
                    </a:cubicBezTo>
                    <a:cubicBezTo>
                      <a:pt x="8114" y="14345"/>
                      <a:pt x="8140" y="14377"/>
                      <a:pt x="8168" y="14408"/>
                    </a:cubicBezTo>
                    <a:cubicBezTo>
                      <a:pt x="8171" y="14408"/>
                      <a:pt x="8175" y="14407"/>
                      <a:pt x="8178" y="14406"/>
                    </a:cubicBezTo>
                    <a:cubicBezTo>
                      <a:pt x="8639" y="14233"/>
                      <a:pt x="9091" y="14029"/>
                      <a:pt x="9515" y="13780"/>
                    </a:cubicBezTo>
                    <a:cubicBezTo>
                      <a:pt x="10700" y="13025"/>
                      <a:pt x="11841" y="12172"/>
                      <a:pt x="12775" y="11117"/>
                    </a:cubicBezTo>
                    <a:cubicBezTo>
                      <a:pt x="13281" y="10516"/>
                      <a:pt x="13667" y="9825"/>
                      <a:pt x="14010" y="9120"/>
                    </a:cubicBezTo>
                    <a:cubicBezTo>
                      <a:pt x="14170" y="8768"/>
                      <a:pt x="14316" y="8411"/>
                      <a:pt x="14456" y="8050"/>
                    </a:cubicBezTo>
                    <a:cubicBezTo>
                      <a:pt x="14458" y="8043"/>
                      <a:pt x="14460" y="8036"/>
                      <a:pt x="14463" y="8029"/>
                    </a:cubicBezTo>
                    <a:cubicBezTo>
                      <a:pt x="14390" y="7972"/>
                      <a:pt x="14318" y="7914"/>
                      <a:pt x="14246" y="7856"/>
                    </a:cubicBezTo>
                    <a:cubicBezTo>
                      <a:pt x="14007" y="7666"/>
                      <a:pt x="13769" y="7478"/>
                      <a:pt x="13530" y="7290"/>
                    </a:cubicBezTo>
                    <a:cubicBezTo>
                      <a:pt x="13033" y="6899"/>
                      <a:pt x="12534" y="6508"/>
                      <a:pt x="12040" y="6114"/>
                    </a:cubicBezTo>
                    <a:cubicBezTo>
                      <a:pt x="12018" y="6096"/>
                      <a:pt x="11996" y="6079"/>
                      <a:pt x="11975" y="6062"/>
                    </a:cubicBezTo>
                    <a:cubicBezTo>
                      <a:pt x="11942" y="6035"/>
                      <a:pt x="11907" y="6007"/>
                      <a:pt x="11874" y="5981"/>
                    </a:cubicBezTo>
                    <a:cubicBezTo>
                      <a:pt x="11819" y="5938"/>
                      <a:pt x="11765" y="5895"/>
                      <a:pt x="11712" y="5851"/>
                    </a:cubicBezTo>
                    <a:cubicBezTo>
                      <a:pt x="11667" y="5815"/>
                      <a:pt x="11622" y="5779"/>
                      <a:pt x="11577" y="5742"/>
                    </a:cubicBezTo>
                    <a:cubicBezTo>
                      <a:pt x="11525" y="5701"/>
                      <a:pt x="11472" y="5658"/>
                      <a:pt x="11421" y="5617"/>
                    </a:cubicBezTo>
                    <a:cubicBezTo>
                      <a:pt x="11365" y="5572"/>
                      <a:pt x="11311" y="5528"/>
                      <a:pt x="11256" y="5483"/>
                    </a:cubicBezTo>
                    <a:cubicBezTo>
                      <a:pt x="10971" y="5252"/>
                      <a:pt x="10686" y="5023"/>
                      <a:pt x="10400" y="4794"/>
                    </a:cubicBezTo>
                    <a:cubicBezTo>
                      <a:pt x="10135" y="4580"/>
                      <a:pt x="9868" y="4372"/>
                      <a:pt x="9601" y="4161"/>
                    </a:cubicBezTo>
                    <a:cubicBezTo>
                      <a:pt x="9335" y="3951"/>
                      <a:pt x="9070" y="3740"/>
                      <a:pt x="8806" y="3529"/>
                    </a:cubicBezTo>
                    <a:cubicBezTo>
                      <a:pt x="8277" y="3107"/>
                      <a:pt x="7754" y="2676"/>
                      <a:pt x="7227" y="2251"/>
                    </a:cubicBezTo>
                    <a:cubicBezTo>
                      <a:pt x="6755" y="1871"/>
                      <a:pt x="6276" y="1497"/>
                      <a:pt x="5801" y="1119"/>
                    </a:cubicBezTo>
                    <a:cubicBezTo>
                      <a:pt x="5755" y="1083"/>
                      <a:pt x="5710" y="1047"/>
                      <a:pt x="5665" y="1012"/>
                    </a:cubicBezTo>
                    <a:cubicBezTo>
                      <a:pt x="5658" y="1006"/>
                      <a:pt x="5651" y="1001"/>
                      <a:pt x="5645" y="996"/>
                    </a:cubicBezTo>
                    <a:cubicBezTo>
                      <a:pt x="5505" y="884"/>
                      <a:pt x="5364" y="772"/>
                      <a:pt x="5224" y="661"/>
                    </a:cubicBezTo>
                    <a:lnTo>
                      <a:pt x="5062" y="532"/>
                    </a:lnTo>
                    <a:cubicBezTo>
                      <a:pt x="5015" y="495"/>
                      <a:pt x="4968" y="457"/>
                      <a:pt x="4921" y="420"/>
                    </a:cubicBezTo>
                    <a:cubicBezTo>
                      <a:pt x="4804" y="328"/>
                      <a:pt x="4688" y="235"/>
                      <a:pt x="4573" y="143"/>
                    </a:cubicBezTo>
                    <a:cubicBezTo>
                      <a:pt x="4517" y="99"/>
                      <a:pt x="4462" y="55"/>
                      <a:pt x="4408" y="11"/>
                    </a:cubicBezTo>
                    <a:cubicBezTo>
                      <a:pt x="4403" y="8"/>
                      <a:pt x="4398" y="4"/>
                      <a:pt x="4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1649550" y="2782825"/>
                <a:ext cx="191400" cy="81075"/>
              </a:xfrm>
              <a:custGeom>
                <a:avLst/>
                <a:gdLst/>
                <a:ahLst/>
                <a:cxnLst/>
                <a:rect l="l" t="t" r="r" b="b"/>
                <a:pathLst>
                  <a:path w="7656" h="3243" extrusionOk="0">
                    <a:moveTo>
                      <a:pt x="872" y="1"/>
                    </a:moveTo>
                    <a:cubicBezTo>
                      <a:pt x="832" y="1"/>
                      <a:pt x="792" y="2"/>
                      <a:pt x="752" y="3"/>
                    </a:cubicBezTo>
                    <a:cubicBezTo>
                      <a:pt x="500" y="13"/>
                      <a:pt x="250" y="54"/>
                      <a:pt x="1" y="98"/>
                    </a:cubicBezTo>
                    <a:cubicBezTo>
                      <a:pt x="12" y="198"/>
                      <a:pt x="14" y="297"/>
                      <a:pt x="7" y="396"/>
                    </a:cubicBezTo>
                    <a:cubicBezTo>
                      <a:pt x="207" y="409"/>
                      <a:pt x="407" y="448"/>
                      <a:pt x="601" y="493"/>
                    </a:cubicBezTo>
                    <a:cubicBezTo>
                      <a:pt x="1358" y="689"/>
                      <a:pt x="2087" y="1010"/>
                      <a:pt x="2735" y="1445"/>
                    </a:cubicBezTo>
                    <a:cubicBezTo>
                      <a:pt x="3186" y="1753"/>
                      <a:pt x="3608" y="2101"/>
                      <a:pt x="4061" y="2406"/>
                    </a:cubicBezTo>
                    <a:cubicBezTo>
                      <a:pt x="4591" y="2754"/>
                      <a:pt x="5172" y="3040"/>
                      <a:pt x="5795" y="3172"/>
                    </a:cubicBezTo>
                    <a:cubicBezTo>
                      <a:pt x="5992" y="3220"/>
                      <a:pt x="6192" y="3242"/>
                      <a:pt x="6393" y="3242"/>
                    </a:cubicBezTo>
                    <a:cubicBezTo>
                      <a:pt x="6691" y="3242"/>
                      <a:pt x="6989" y="3194"/>
                      <a:pt x="7274" y="3108"/>
                    </a:cubicBezTo>
                    <a:cubicBezTo>
                      <a:pt x="7399" y="3055"/>
                      <a:pt x="7531" y="3003"/>
                      <a:pt x="7656" y="2940"/>
                    </a:cubicBezTo>
                    <a:cubicBezTo>
                      <a:pt x="7599" y="2876"/>
                      <a:pt x="7544" y="2811"/>
                      <a:pt x="7488" y="2747"/>
                    </a:cubicBezTo>
                    <a:cubicBezTo>
                      <a:pt x="7277" y="2505"/>
                      <a:pt x="7064" y="2264"/>
                      <a:pt x="6855" y="2023"/>
                    </a:cubicBezTo>
                    <a:cubicBezTo>
                      <a:pt x="6540" y="1662"/>
                      <a:pt x="6227" y="1300"/>
                      <a:pt x="5915" y="937"/>
                    </a:cubicBezTo>
                    <a:cubicBezTo>
                      <a:pt x="5720" y="990"/>
                      <a:pt x="5516" y="1017"/>
                      <a:pt x="5314" y="1017"/>
                    </a:cubicBezTo>
                    <a:cubicBezTo>
                      <a:pt x="5271" y="1017"/>
                      <a:pt x="5228" y="1016"/>
                      <a:pt x="5184" y="1013"/>
                    </a:cubicBezTo>
                    <a:cubicBezTo>
                      <a:pt x="4871" y="994"/>
                      <a:pt x="4557" y="945"/>
                      <a:pt x="4257" y="859"/>
                    </a:cubicBezTo>
                    <a:cubicBezTo>
                      <a:pt x="3968" y="773"/>
                      <a:pt x="3693" y="656"/>
                      <a:pt x="3409" y="560"/>
                    </a:cubicBezTo>
                    <a:cubicBezTo>
                      <a:pt x="2850" y="362"/>
                      <a:pt x="2275" y="209"/>
                      <a:pt x="1694" y="90"/>
                    </a:cubicBezTo>
                    <a:cubicBezTo>
                      <a:pt x="1423" y="40"/>
                      <a:pt x="1148"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1632000" y="2753475"/>
                <a:ext cx="11600" cy="64400"/>
              </a:xfrm>
              <a:custGeom>
                <a:avLst/>
                <a:gdLst/>
                <a:ahLst/>
                <a:cxnLst/>
                <a:rect l="l" t="t" r="r" b="b"/>
                <a:pathLst>
                  <a:path w="464" h="2576" extrusionOk="0">
                    <a:moveTo>
                      <a:pt x="9" y="0"/>
                    </a:moveTo>
                    <a:cubicBezTo>
                      <a:pt x="9" y="43"/>
                      <a:pt x="9" y="87"/>
                      <a:pt x="9" y="130"/>
                    </a:cubicBezTo>
                    <a:cubicBezTo>
                      <a:pt x="9" y="278"/>
                      <a:pt x="9" y="427"/>
                      <a:pt x="9" y="575"/>
                    </a:cubicBezTo>
                    <a:cubicBezTo>
                      <a:pt x="8" y="871"/>
                      <a:pt x="7" y="1168"/>
                      <a:pt x="5" y="1464"/>
                    </a:cubicBezTo>
                    <a:cubicBezTo>
                      <a:pt x="3" y="1834"/>
                      <a:pt x="1" y="2206"/>
                      <a:pt x="1" y="2576"/>
                    </a:cubicBezTo>
                    <a:cubicBezTo>
                      <a:pt x="1" y="2576"/>
                      <a:pt x="2" y="2574"/>
                      <a:pt x="2" y="2574"/>
                    </a:cubicBezTo>
                    <a:cubicBezTo>
                      <a:pt x="99" y="2475"/>
                      <a:pt x="170" y="2359"/>
                      <a:pt x="237" y="2239"/>
                    </a:cubicBezTo>
                    <a:cubicBezTo>
                      <a:pt x="430" y="1925"/>
                      <a:pt x="461" y="1561"/>
                      <a:pt x="457" y="1202"/>
                    </a:cubicBezTo>
                    <a:cubicBezTo>
                      <a:pt x="463" y="821"/>
                      <a:pt x="356" y="453"/>
                      <a:pt x="132" y="149"/>
                    </a:cubicBezTo>
                    <a:cubicBezTo>
                      <a:pt x="93" y="98"/>
                      <a:pt x="53" y="47"/>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1613550" y="2547925"/>
                <a:ext cx="80775" cy="72550"/>
              </a:xfrm>
              <a:custGeom>
                <a:avLst/>
                <a:gdLst/>
                <a:ahLst/>
                <a:cxnLst/>
                <a:rect l="l" t="t" r="r" b="b"/>
                <a:pathLst>
                  <a:path w="3231" h="2902" extrusionOk="0">
                    <a:moveTo>
                      <a:pt x="920" y="0"/>
                    </a:moveTo>
                    <a:cubicBezTo>
                      <a:pt x="622" y="0"/>
                      <a:pt x="324" y="27"/>
                      <a:pt x="32" y="81"/>
                    </a:cubicBezTo>
                    <a:cubicBezTo>
                      <a:pt x="21" y="83"/>
                      <a:pt x="10" y="87"/>
                      <a:pt x="0" y="91"/>
                    </a:cubicBezTo>
                    <a:cubicBezTo>
                      <a:pt x="0" y="93"/>
                      <a:pt x="1" y="96"/>
                      <a:pt x="1" y="98"/>
                    </a:cubicBezTo>
                    <a:cubicBezTo>
                      <a:pt x="130" y="932"/>
                      <a:pt x="400" y="1761"/>
                      <a:pt x="855" y="2475"/>
                    </a:cubicBezTo>
                    <a:cubicBezTo>
                      <a:pt x="954" y="2620"/>
                      <a:pt x="1057" y="2765"/>
                      <a:pt x="1168" y="2902"/>
                    </a:cubicBezTo>
                    <a:cubicBezTo>
                      <a:pt x="1708" y="2293"/>
                      <a:pt x="2256" y="1690"/>
                      <a:pt x="2793" y="1087"/>
                    </a:cubicBezTo>
                    <a:cubicBezTo>
                      <a:pt x="2939" y="924"/>
                      <a:pt x="3085" y="759"/>
                      <a:pt x="3231" y="594"/>
                    </a:cubicBezTo>
                    <a:cubicBezTo>
                      <a:pt x="3184" y="570"/>
                      <a:pt x="3138" y="546"/>
                      <a:pt x="3089" y="523"/>
                    </a:cubicBezTo>
                    <a:cubicBezTo>
                      <a:pt x="2639" y="307"/>
                      <a:pt x="2144" y="143"/>
                      <a:pt x="1655" y="57"/>
                    </a:cubicBezTo>
                    <a:cubicBezTo>
                      <a:pt x="1413" y="19"/>
                      <a:pt x="1166"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1779900" y="2450700"/>
                <a:ext cx="183225" cy="193525"/>
              </a:xfrm>
              <a:custGeom>
                <a:avLst/>
                <a:gdLst/>
                <a:ahLst/>
                <a:cxnLst/>
                <a:rect l="l" t="t" r="r" b="b"/>
                <a:pathLst>
                  <a:path w="7329" h="7741" extrusionOk="0">
                    <a:moveTo>
                      <a:pt x="4081" y="0"/>
                    </a:moveTo>
                    <a:cubicBezTo>
                      <a:pt x="4039" y="0"/>
                      <a:pt x="3996" y="1"/>
                      <a:pt x="3953" y="4"/>
                    </a:cubicBezTo>
                    <a:cubicBezTo>
                      <a:pt x="2939" y="76"/>
                      <a:pt x="2067" y="542"/>
                      <a:pt x="1279" y="1159"/>
                    </a:cubicBezTo>
                    <a:cubicBezTo>
                      <a:pt x="870" y="1460"/>
                      <a:pt x="490" y="1802"/>
                      <a:pt x="186" y="2211"/>
                    </a:cubicBezTo>
                    <a:cubicBezTo>
                      <a:pt x="123" y="2294"/>
                      <a:pt x="60" y="2379"/>
                      <a:pt x="0" y="2465"/>
                    </a:cubicBezTo>
                    <a:cubicBezTo>
                      <a:pt x="149" y="2583"/>
                      <a:pt x="297" y="2702"/>
                      <a:pt x="445" y="2820"/>
                    </a:cubicBezTo>
                    <a:cubicBezTo>
                      <a:pt x="491" y="2757"/>
                      <a:pt x="541" y="2698"/>
                      <a:pt x="592" y="2639"/>
                    </a:cubicBezTo>
                    <a:cubicBezTo>
                      <a:pt x="1006" y="2165"/>
                      <a:pt x="1451" y="1710"/>
                      <a:pt x="1963" y="1343"/>
                    </a:cubicBezTo>
                    <a:cubicBezTo>
                      <a:pt x="2340" y="1069"/>
                      <a:pt x="2721" y="788"/>
                      <a:pt x="3174" y="655"/>
                    </a:cubicBezTo>
                    <a:cubicBezTo>
                      <a:pt x="3362" y="609"/>
                      <a:pt x="3557" y="588"/>
                      <a:pt x="3753" y="588"/>
                    </a:cubicBezTo>
                    <a:cubicBezTo>
                      <a:pt x="4152" y="588"/>
                      <a:pt x="4555" y="678"/>
                      <a:pt x="4911" y="842"/>
                    </a:cubicBezTo>
                    <a:cubicBezTo>
                      <a:pt x="5249" y="1045"/>
                      <a:pt x="5517" y="1358"/>
                      <a:pt x="5724" y="1689"/>
                    </a:cubicBezTo>
                    <a:cubicBezTo>
                      <a:pt x="6303" y="2653"/>
                      <a:pt x="6430" y="3801"/>
                      <a:pt x="6459" y="4903"/>
                    </a:cubicBezTo>
                    <a:cubicBezTo>
                      <a:pt x="6476" y="5502"/>
                      <a:pt x="6440" y="6104"/>
                      <a:pt x="6316" y="6692"/>
                    </a:cubicBezTo>
                    <a:cubicBezTo>
                      <a:pt x="6280" y="6921"/>
                      <a:pt x="6230" y="7149"/>
                      <a:pt x="6160" y="7372"/>
                    </a:cubicBezTo>
                    <a:cubicBezTo>
                      <a:pt x="6239" y="7433"/>
                      <a:pt x="6317" y="7495"/>
                      <a:pt x="6396" y="7557"/>
                    </a:cubicBezTo>
                    <a:cubicBezTo>
                      <a:pt x="6439" y="7592"/>
                      <a:pt x="6484" y="7628"/>
                      <a:pt x="6528" y="7662"/>
                    </a:cubicBezTo>
                    <a:cubicBezTo>
                      <a:pt x="6560" y="7689"/>
                      <a:pt x="6594" y="7714"/>
                      <a:pt x="6626" y="7741"/>
                    </a:cubicBezTo>
                    <a:cubicBezTo>
                      <a:pt x="6862" y="7169"/>
                      <a:pt x="7048" y="6577"/>
                      <a:pt x="7149" y="5967"/>
                    </a:cubicBezTo>
                    <a:cubicBezTo>
                      <a:pt x="7235" y="5494"/>
                      <a:pt x="7328" y="5019"/>
                      <a:pt x="7317" y="4539"/>
                    </a:cubicBezTo>
                    <a:cubicBezTo>
                      <a:pt x="7302" y="3818"/>
                      <a:pt x="7146" y="3102"/>
                      <a:pt x="6870" y="2435"/>
                    </a:cubicBezTo>
                    <a:cubicBezTo>
                      <a:pt x="6719" y="2075"/>
                      <a:pt x="6560" y="1714"/>
                      <a:pt x="6323" y="1402"/>
                    </a:cubicBezTo>
                    <a:cubicBezTo>
                      <a:pt x="5765" y="642"/>
                      <a:pt x="5060" y="0"/>
                      <a:pt x="4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1642250" y="2495525"/>
                <a:ext cx="128825" cy="130150"/>
              </a:xfrm>
              <a:custGeom>
                <a:avLst/>
                <a:gdLst/>
                <a:ahLst/>
                <a:cxnLst/>
                <a:rect l="l" t="t" r="r" b="b"/>
                <a:pathLst>
                  <a:path w="5153" h="5206" extrusionOk="0">
                    <a:moveTo>
                      <a:pt x="4679" y="1"/>
                    </a:moveTo>
                    <a:cubicBezTo>
                      <a:pt x="4597" y="1"/>
                      <a:pt x="4514" y="34"/>
                      <a:pt x="4446" y="115"/>
                    </a:cubicBezTo>
                    <a:cubicBezTo>
                      <a:pt x="3875" y="798"/>
                      <a:pt x="3251" y="1438"/>
                      <a:pt x="2648" y="2094"/>
                    </a:cubicBezTo>
                    <a:cubicBezTo>
                      <a:pt x="2038" y="2734"/>
                      <a:pt x="1408" y="3355"/>
                      <a:pt x="832" y="4026"/>
                    </a:cubicBezTo>
                    <a:cubicBezTo>
                      <a:pt x="643" y="4303"/>
                      <a:pt x="0" y="4804"/>
                      <a:pt x="88" y="5139"/>
                    </a:cubicBezTo>
                    <a:cubicBezTo>
                      <a:pt x="113" y="5185"/>
                      <a:pt x="165" y="5206"/>
                      <a:pt x="217" y="5206"/>
                    </a:cubicBezTo>
                    <a:cubicBezTo>
                      <a:pt x="298" y="5206"/>
                      <a:pt x="381" y="5154"/>
                      <a:pt x="363" y="5063"/>
                    </a:cubicBezTo>
                    <a:cubicBezTo>
                      <a:pt x="2012" y="3686"/>
                      <a:pt x="3558" y="2186"/>
                      <a:pt x="4943" y="543"/>
                    </a:cubicBezTo>
                    <a:cubicBezTo>
                      <a:pt x="5153" y="301"/>
                      <a:pt x="4922" y="1"/>
                      <a:pt x="4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781375" y="2801200"/>
                <a:ext cx="66725" cy="59725"/>
              </a:xfrm>
              <a:custGeom>
                <a:avLst/>
                <a:gdLst/>
                <a:ahLst/>
                <a:cxnLst/>
                <a:rect l="l" t="t" r="r" b="b"/>
                <a:pathLst>
                  <a:path w="2669" h="2389" extrusionOk="0">
                    <a:moveTo>
                      <a:pt x="559" y="0"/>
                    </a:moveTo>
                    <a:cubicBezTo>
                      <a:pt x="512" y="0"/>
                      <a:pt x="459" y="12"/>
                      <a:pt x="399" y="38"/>
                    </a:cubicBezTo>
                    <a:cubicBezTo>
                      <a:pt x="0" y="284"/>
                      <a:pt x="384" y="829"/>
                      <a:pt x="556" y="1114"/>
                    </a:cubicBezTo>
                    <a:cubicBezTo>
                      <a:pt x="983" y="1696"/>
                      <a:pt x="1612" y="2099"/>
                      <a:pt x="2274" y="2367"/>
                    </a:cubicBezTo>
                    <a:cubicBezTo>
                      <a:pt x="2307" y="2382"/>
                      <a:pt x="2338" y="2388"/>
                      <a:pt x="2367" y="2388"/>
                    </a:cubicBezTo>
                    <a:cubicBezTo>
                      <a:pt x="2561" y="2388"/>
                      <a:pt x="2669" y="2096"/>
                      <a:pt x="2457" y="1991"/>
                    </a:cubicBezTo>
                    <a:cubicBezTo>
                      <a:pt x="2334" y="1936"/>
                      <a:pt x="2212" y="1880"/>
                      <a:pt x="2096" y="1816"/>
                    </a:cubicBezTo>
                    <a:cubicBezTo>
                      <a:pt x="1612" y="1532"/>
                      <a:pt x="1239" y="1077"/>
                      <a:pt x="1009" y="570"/>
                    </a:cubicBezTo>
                    <a:cubicBezTo>
                      <a:pt x="898" y="352"/>
                      <a:pt x="818"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1796800" y="2807100"/>
                <a:ext cx="38000" cy="44850"/>
              </a:xfrm>
              <a:custGeom>
                <a:avLst/>
                <a:gdLst/>
                <a:ahLst/>
                <a:cxnLst/>
                <a:rect l="l" t="t" r="r" b="b"/>
                <a:pathLst>
                  <a:path w="1520" h="1794" extrusionOk="0">
                    <a:moveTo>
                      <a:pt x="104" y="1"/>
                    </a:moveTo>
                    <a:cubicBezTo>
                      <a:pt x="53" y="1"/>
                      <a:pt x="0" y="45"/>
                      <a:pt x="17" y="111"/>
                    </a:cubicBezTo>
                    <a:cubicBezTo>
                      <a:pt x="86" y="265"/>
                      <a:pt x="175" y="411"/>
                      <a:pt x="257" y="557"/>
                    </a:cubicBezTo>
                    <a:cubicBezTo>
                      <a:pt x="460" y="889"/>
                      <a:pt x="702" y="1196"/>
                      <a:pt x="965" y="1481"/>
                    </a:cubicBezTo>
                    <a:cubicBezTo>
                      <a:pt x="1044" y="1569"/>
                      <a:pt x="1123" y="1658"/>
                      <a:pt x="1206" y="1743"/>
                    </a:cubicBezTo>
                    <a:cubicBezTo>
                      <a:pt x="1234" y="1772"/>
                      <a:pt x="1270" y="1791"/>
                      <a:pt x="1312" y="1793"/>
                    </a:cubicBezTo>
                    <a:cubicBezTo>
                      <a:pt x="1315" y="1793"/>
                      <a:pt x="1319" y="1794"/>
                      <a:pt x="1323" y="1794"/>
                    </a:cubicBezTo>
                    <a:cubicBezTo>
                      <a:pt x="1445" y="1794"/>
                      <a:pt x="1520" y="1630"/>
                      <a:pt x="1432" y="1541"/>
                    </a:cubicBezTo>
                    <a:cubicBezTo>
                      <a:pt x="1278" y="1379"/>
                      <a:pt x="1126" y="1216"/>
                      <a:pt x="974" y="1053"/>
                    </a:cubicBezTo>
                    <a:cubicBezTo>
                      <a:pt x="689" y="740"/>
                      <a:pt x="409" y="418"/>
                      <a:pt x="183" y="59"/>
                    </a:cubicBezTo>
                    <a:cubicBezTo>
                      <a:pt x="169" y="18"/>
                      <a:pt x="137"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1931325" y="2629850"/>
                <a:ext cx="18225" cy="16475"/>
              </a:xfrm>
              <a:custGeom>
                <a:avLst/>
                <a:gdLst/>
                <a:ahLst/>
                <a:cxnLst/>
                <a:rect l="l" t="t" r="r" b="b"/>
                <a:pathLst>
                  <a:path w="729" h="659" extrusionOk="0">
                    <a:moveTo>
                      <a:pt x="141" y="0"/>
                    </a:moveTo>
                    <a:cubicBezTo>
                      <a:pt x="92" y="0"/>
                      <a:pt x="48" y="26"/>
                      <a:pt x="17" y="90"/>
                    </a:cubicBezTo>
                    <a:cubicBezTo>
                      <a:pt x="1" y="141"/>
                      <a:pt x="16" y="198"/>
                      <a:pt x="55" y="232"/>
                    </a:cubicBezTo>
                    <a:cubicBezTo>
                      <a:pt x="145" y="352"/>
                      <a:pt x="222" y="480"/>
                      <a:pt x="320" y="594"/>
                    </a:cubicBezTo>
                    <a:cubicBezTo>
                      <a:pt x="361" y="639"/>
                      <a:pt x="409" y="658"/>
                      <a:pt x="455" y="658"/>
                    </a:cubicBezTo>
                    <a:cubicBezTo>
                      <a:pt x="598" y="658"/>
                      <a:pt x="729" y="479"/>
                      <a:pt x="604" y="338"/>
                    </a:cubicBezTo>
                    <a:cubicBezTo>
                      <a:pt x="510" y="256"/>
                      <a:pt x="296" y="0"/>
                      <a:pt x="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1777450" y="2509225"/>
                <a:ext cx="19075" cy="14525"/>
              </a:xfrm>
              <a:custGeom>
                <a:avLst/>
                <a:gdLst/>
                <a:ahLst/>
                <a:cxnLst/>
                <a:rect l="l" t="t" r="r" b="b"/>
                <a:pathLst>
                  <a:path w="763" h="581" extrusionOk="0">
                    <a:moveTo>
                      <a:pt x="142" y="1"/>
                    </a:moveTo>
                    <a:cubicBezTo>
                      <a:pt x="133" y="1"/>
                      <a:pt x="125" y="2"/>
                      <a:pt x="117" y="4"/>
                    </a:cubicBezTo>
                    <a:cubicBezTo>
                      <a:pt x="0" y="41"/>
                      <a:pt x="86" y="166"/>
                      <a:pt x="120" y="237"/>
                    </a:cubicBezTo>
                    <a:cubicBezTo>
                      <a:pt x="180" y="358"/>
                      <a:pt x="261" y="472"/>
                      <a:pt x="374" y="548"/>
                    </a:cubicBezTo>
                    <a:cubicBezTo>
                      <a:pt x="412" y="571"/>
                      <a:pt x="449" y="581"/>
                      <a:pt x="484" y="581"/>
                    </a:cubicBezTo>
                    <a:cubicBezTo>
                      <a:pt x="653" y="581"/>
                      <a:pt x="762" y="346"/>
                      <a:pt x="588" y="220"/>
                    </a:cubicBezTo>
                    <a:cubicBezTo>
                      <a:pt x="481" y="135"/>
                      <a:pt x="360" y="69"/>
                      <a:pt x="232" y="22"/>
                    </a:cubicBezTo>
                    <a:cubicBezTo>
                      <a:pt x="205" y="12"/>
                      <a:pt x="172"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1842575" y="2688000"/>
                <a:ext cx="157925" cy="167550"/>
              </a:xfrm>
              <a:custGeom>
                <a:avLst/>
                <a:gdLst/>
                <a:ahLst/>
                <a:cxnLst/>
                <a:rect l="l" t="t" r="r" b="b"/>
                <a:pathLst>
                  <a:path w="6317" h="6702" extrusionOk="0">
                    <a:moveTo>
                      <a:pt x="6157" y="0"/>
                    </a:moveTo>
                    <a:cubicBezTo>
                      <a:pt x="5999" y="0"/>
                      <a:pt x="6009" y="212"/>
                      <a:pt x="5956" y="327"/>
                    </a:cubicBezTo>
                    <a:cubicBezTo>
                      <a:pt x="5869" y="597"/>
                      <a:pt x="5744" y="852"/>
                      <a:pt x="5606" y="1099"/>
                    </a:cubicBezTo>
                    <a:cubicBezTo>
                      <a:pt x="5366" y="1535"/>
                      <a:pt x="5136" y="1975"/>
                      <a:pt x="4829" y="2374"/>
                    </a:cubicBezTo>
                    <a:cubicBezTo>
                      <a:pt x="4587" y="2684"/>
                      <a:pt x="4331" y="2984"/>
                      <a:pt x="4074" y="3281"/>
                    </a:cubicBezTo>
                    <a:cubicBezTo>
                      <a:pt x="3718" y="3660"/>
                      <a:pt x="3344" y="4030"/>
                      <a:pt x="2971" y="4403"/>
                    </a:cubicBezTo>
                    <a:cubicBezTo>
                      <a:pt x="2452" y="4950"/>
                      <a:pt x="1887" y="5455"/>
                      <a:pt x="1259" y="5872"/>
                    </a:cubicBezTo>
                    <a:cubicBezTo>
                      <a:pt x="938" y="6088"/>
                      <a:pt x="606" y="6290"/>
                      <a:pt x="271" y="6484"/>
                    </a:cubicBezTo>
                    <a:cubicBezTo>
                      <a:pt x="200" y="6525"/>
                      <a:pt x="130" y="6569"/>
                      <a:pt x="51" y="6593"/>
                    </a:cubicBezTo>
                    <a:cubicBezTo>
                      <a:pt x="18" y="6603"/>
                      <a:pt x="1" y="6642"/>
                      <a:pt x="17" y="6673"/>
                    </a:cubicBezTo>
                    <a:cubicBezTo>
                      <a:pt x="28" y="6693"/>
                      <a:pt x="49" y="6701"/>
                      <a:pt x="77" y="6701"/>
                    </a:cubicBezTo>
                    <a:cubicBezTo>
                      <a:pt x="180" y="6701"/>
                      <a:pt x="373" y="6588"/>
                      <a:pt x="445" y="6559"/>
                    </a:cubicBezTo>
                    <a:cubicBezTo>
                      <a:pt x="668" y="6449"/>
                      <a:pt x="888" y="6333"/>
                      <a:pt x="1099" y="6201"/>
                    </a:cubicBezTo>
                    <a:cubicBezTo>
                      <a:pt x="1580" y="5915"/>
                      <a:pt x="2026" y="5577"/>
                      <a:pt x="2444" y="5206"/>
                    </a:cubicBezTo>
                    <a:cubicBezTo>
                      <a:pt x="2727" y="4958"/>
                      <a:pt x="2974" y="4674"/>
                      <a:pt x="3251" y="4420"/>
                    </a:cubicBezTo>
                    <a:cubicBezTo>
                      <a:pt x="3581" y="4108"/>
                      <a:pt x="3915" y="3802"/>
                      <a:pt x="4230" y="3475"/>
                    </a:cubicBezTo>
                    <a:cubicBezTo>
                      <a:pt x="4522" y="3145"/>
                      <a:pt x="4814" y="2812"/>
                      <a:pt x="5090" y="2467"/>
                    </a:cubicBezTo>
                    <a:cubicBezTo>
                      <a:pt x="5355" y="2122"/>
                      <a:pt x="5575" y="1743"/>
                      <a:pt x="5790" y="1364"/>
                    </a:cubicBezTo>
                    <a:cubicBezTo>
                      <a:pt x="5902" y="1168"/>
                      <a:pt x="6019" y="973"/>
                      <a:pt x="6106" y="764"/>
                    </a:cubicBezTo>
                    <a:cubicBezTo>
                      <a:pt x="6185" y="573"/>
                      <a:pt x="6241" y="374"/>
                      <a:pt x="6292" y="175"/>
                    </a:cubicBezTo>
                    <a:cubicBezTo>
                      <a:pt x="6316" y="99"/>
                      <a:pt x="6258" y="16"/>
                      <a:pt x="6182" y="2"/>
                    </a:cubicBezTo>
                    <a:cubicBezTo>
                      <a:pt x="6174" y="1"/>
                      <a:pt x="6165" y="0"/>
                      <a:pt x="6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1674000" y="2614700"/>
                <a:ext cx="12825" cy="12500"/>
              </a:xfrm>
              <a:custGeom>
                <a:avLst/>
                <a:gdLst/>
                <a:ahLst/>
                <a:cxnLst/>
                <a:rect l="l" t="t" r="r" b="b"/>
                <a:pathLst>
                  <a:path w="513" h="500" extrusionOk="0">
                    <a:moveTo>
                      <a:pt x="268" y="0"/>
                    </a:moveTo>
                    <a:cubicBezTo>
                      <a:pt x="201" y="0"/>
                      <a:pt x="139" y="19"/>
                      <a:pt x="89" y="64"/>
                    </a:cubicBezTo>
                    <a:cubicBezTo>
                      <a:pt x="40" y="109"/>
                      <a:pt x="10" y="172"/>
                      <a:pt x="6" y="239"/>
                    </a:cubicBezTo>
                    <a:cubicBezTo>
                      <a:pt x="0" y="370"/>
                      <a:pt x="109" y="499"/>
                      <a:pt x="245" y="499"/>
                    </a:cubicBezTo>
                    <a:cubicBezTo>
                      <a:pt x="312" y="499"/>
                      <a:pt x="373" y="481"/>
                      <a:pt x="423" y="436"/>
                    </a:cubicBezTo>
                    <a:cubicBezTo>
                      <a:pt x="473" y="391"/>
                      <a:pt x="503" y="328"/>
                      <a:pt x="505" y="261"/>
                    </a:cubicBezTo>
                    <a:cubicBezTo>
                      <a:pt x="512" y="130"/>
                      <a:pt x="404"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1682500" y="2631900"/>
                <a:ext cx="6350" cy="6175"/>
              </a:xfrm>
              <a:custGeom>
                <a:avLst/>
                <a:gdLst/>
                <a:ahLst/>
                <a:cxnLst/>
                <a:rect l="l" t="t" r="r" b="b"/>
                <a:pathLst>
                  <a:path w="254" h="247" extrusionOk="0">
                    <a:moveTo>
                      <a:pt x="133" y="0"/>
                    </a:moveTo>
                    <a:cubicBezTo>
                      <a:pt x="65" y="0"/>
                      <a:pt x="6" y="49"/>
                      <a:pt x="4" y="118"/>
                    </a:cubicBezTo>
                    <a:cubicBezTo>
                      <a:pt x="0" y="182"/>
                      <a:pt x="55" y="247"/>
                      <a:pt x="121" y="247"/>
                    </a:cubicBezTo>
                    <a:cubicBezTo>
                      <a:pt x="188" y="247"/>
                      <a:pt x="247" y="199"/>
                      <a:pt x="251" y="129"/>
                    </a:cubicBezTo>
                    <a:cubicBezTo>
                      <a:pt x="254" y="64"/>
                      <a:pt x="200" y="0"/>
                      <a:pt x="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1692675" y="2612425"/>
                <a:ext cx="7950" cy="7775"/>
              </a:xfrm>
              <a:custGeom>
                <a:avLst/>
                <a:gdLst/>
                <a:ahLst/>
                <a:cxnLst/>
                <a:rect l="l" t="t" r="r" b="b"/>
                <a:pathLst>
                  <a:path w="318" h="311" extrusionOk="0">
                    <a:moveTo>
                      <a:pt x="165" y="0"/>
                    </a:moveTo>
                    <a:cubicBezTo>
                      <a:pt x="81" y="0"/>
                      <a:pt x="8" y="61"/>
                      <a:pt x="4" y="148"/>
                    </a:cubicBezTo>
                    <a:cubicBezTo>
                      <a:pt x="0" y="229"/>
                      <a:pt x="67" y="310"/>
                      <a:pt x="151" y="310"/>
                    </a:cubicBezTo>
                    <a:cubicBezTo>
                      <a:pt x="235" y="310"/>
                      <a:pt x="309" y="249"/>
                      <a:pt x="314" y="161"/>
                    </a:cubicBezTo>
                    <a:cubicBezTo>
                      <a:pt x="317" y="81"/>
                      <a:pt x="25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1954925" y="2707575"/>
                <a:ext cx="11275" cy="10975"/>
              </a:xfrm>
              <a:custGeom>
                <a:avLst/>
                <a:gdLst/>
                <a:ahLst/>
                <a:cxnLst/>
                <a:rect l="l" t="t" r="r" b="b"/>
                <a:pathLst>
                  <a:path w="451" h="439" extrusionOk="0">
                    <a:moveTo>
                      <a:pt x="236" y="0"/>
                    </a:moveTo>
                    <a:cubicBezTo>
                      <a:pt x="177" y="0"/>
                      <a:pt x="123" y="18"/>
                      <a:pt x="79" y="57"/>
                    </a:cubicBezTo>
                    <a:cubicBezTo>
                      <a:pt x="35" y="96"/>
                      <a:pt x="9" y="151"/>
                      <a:pt x="7" y="210"/>
                    </a:cubicBezTo>
                    <a:cubicBezTo>
                      <a:pt x="1" y="325"/>
                      <a:pt x="97" y="438"/>
                      <a:pt x="215" y="438"/>
                    </a:cubicBezTo>
                    <a:cubicBezTo>
                      <a:pt x="274" y="438"/>
                      <a:pt x="328" y="422"/>
                      <a:pt x="372" y="383"/>
                    </a:cubicBezTo>
                    <a:cubicBezTo>
                      <a:pt x="416" y="344"/>
                      <a:pt x="442" y="288"/>
                      <a:pt x="445" y="230"/>
                    </a:cubicBezTo>
                    <a:cubicBezTo>
                      <a:pt x="450" y="114"/>
                      <a:pt x="355"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1968675" y="2691600"/>
                <a:ext cx="10925" cy="10700"/>
              </a:xfrm>
              <a:custGeom>
                <a:avLst/>
                <a:gdLst/>
                <a:ahLst/>
                <a:cxnLst/>
                <a:rect l="l" t="t" r="r" b="b"/>
                <a:pathLst>
                  <a:path w="437" h="428" extrusionOk="0">
                    <a:moveTo>
                      <a:pt x="228" y="1"/>
                    </a:moveTo>
                    <a:cubicBezTo>
                      <a:pt x="171" y="1"/>
                      <a:pt x="118" y="17"/>
                      <a:pt x="76" y="56"/>
                    </a:cubicBezTo>
                    <a:cubicBezTo>
                      <a:pt x="34" y="93"/>
                      <a:pt x="8" y="148"/>
                      <a:pt x="5" y="205"/>
                    </a:cubicBezTo>
                    <a:cubicBezTo>
                      <a:pt x="1" y="317"/>
                      <a:pt x="93" y="427"/>
                      <a:pt x="209" y="427"/>
                    </a:cubicBezTo>
                    <a:cubicBezTo>
                      <a:pt x="266" y="427"/>
                      <a:pt x="318" y="411"/>
                      <a:pt x="361" y="373"/>
                    </a:cubicBezTo>
                    <a:cubicBezTo>
                      <a:pt x="403" y="335"/>
                      <a:pt x="428" y="281"/>
                      <a:pt x="432" y="223"/>
                    </a:cubicBezTo>
                    <a:cubicBezTo>
                      <a:pt x="436" y="111"/>
                      <a:pt x="344" y="1"/>
                      <a:pt x="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1950525" y="2696500"/>
                <a:ext cx="9775" cy="9550"/>
              </a:xfrm>
              <a:custGeom>
                <a:avLst/>
                <a:gdLst/>
                <a:ahLst/>
                <a:cxnLst/>
                <a:rect l="l" t="t" r="r" b="b"/>
                <a:pathLst>
                  <a:path w="391" h="382" extrusionOk="0">
                    <a:moveTo>
                      <a:pt x="203" y="1"/>
                    </a:moveTo>
                    <a:cubicBezTo>
                      <a:pt x="100" y="1"/>
                      <a:pt x="10" y="76"/>
                      <a:pt x="5" y="182"/>
                    </a:cubicBezTo>
                    <a:cubicBezTo>
                      <a:pt x="0" y="282"/>
                      <a:pt x="82" y="381"/>
                      <a:pt x="186" y="381"/>
                    </a:cubicBezTo>
                    <a:cubicBezTo>
                      <a:pt x="290" y="381"/>
                      <a:pt x="380" y="306"/>
                      <a:pt x="385" y="199"/>
                    </a:cubicBezTo>
                    <a:cubicBezTo>
                      <a:pt x="390" y="100"/>
                      <a:pt x="307"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1645000" y="2780925"/>
                <a:ext cx="11550" cy="14400"/>
              </a:xfrm>
              <a:custGeom>
                <a:avLst/>
                <a:gdLst/>
                <a:ahLst/>
                <a:cxnLst/>
                <a:rect l="l" t="t" r="r" b="b"/>
                <a:pathLst>
                  <a:path w="462" h="576" extrusionOk="0">
                    <a:moveTo>
                      <a:pt x="231" y="0"/>
                    </a:moveTo>
                    <a:cubicBezTo>
                      <a:pt x="139" y="0"/>
                      <a:pt x="50" y="71"/>
                      <a:pt x="39" y="165"/>
                    </a:cubicBezTo>
                    <a:cubicBezTo>
                      <a:pt x="16" y="316"/>
                      <a:pt x="1" y="566"/>
                      <a:pt x="213" y="575"/>
                    </a:cubicBezTo>
                    <a:cubicBezTo>
                      <a:pt x="216" y="575"/>
                      <a:pt x="218" y="575"/>
                      <a:pt x="221" y="575"/>
                    </a:cubicBezTo>
                    <a:cubicBezTo>
                      <a:pt x="321" y="575"/>
                      <a:pt x="415" y="493"/>
                      <a:pt x="416" y="391"/>
                    </a:cubicBezTo>
                    <a:cubicBezTo>
                      <a:pt x="413" y="253"/>
                      <a:pt x="462" y="63"/>
                      <a:pt x="290" y="10"/>
                    </a:cubicBezTo>
                    <a:cubicBezTo>
                      <a:pt x="271" y="3"/>
                      <a:pt x="251" y="0"/>
                      <a:pt x="231" y="0"/>
                    </a:cubicBezTo>
                    <a:close/>
                  </a:path>
                </a:pathLst>
              </a:custGeom>
              <a:solidFill>
                <a:srgbClr val="43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1649850" y="2781400"/>
                <a:ext cx="9925" cy="12500"/>
              </a:xfrm>
              <a:custGeom>
                <a:avLst/>
                <a:gdLst/>
                <a:ahLst/>
                <a:cxnLst/>
                <a:rect l="l" t="t" r="r" b="b"/>
                <a:pathLst>
                  <a:path w="397" h="500" extrusionOk="0">
                    <a:moveTo>
                      <a:pt x="166" y="0"/>
                    </a:moveTo>
                    <a:cubicBezTo>
                      <a:pt x="2" y="0"/>
                      <a:pt x="0" y="185"/>
                      <a:pt x="3" y="309"/>
                    </a:cubicBezTo>
                    <a:cubicBezTo>
                      <a:pt x="3" y="439"/>
                      <a:pt x="95" y="500"/>
                      <a:pt x="186" y="500"/>
                    </a:cubicBezTo>
                    <a:cubicBezTo>
                      <a:pt x="291" y="500"/>
                      <a:pt x="397" y="421"/>
                      <a:pt x="370" y="277"/>
                    </a:cubicBezTo>
                    <a:cubicBezTo>
                      <a:pt x="339" y="166"/>
                      <a:pt x="319" y="6"/>
                      <a:pt x="176" y="0"/>
                    </a:cubicBezTo>
                    <a:cubicBezTo>
                      <a:pt x="172" y="0"/>
                      <a:pt x="169" y="0"/>
                      <a:pt x="166" y="0"/>
                    </a:cubicBezTo>
                    <a:close/>
                  </a:path>
                </a:pathLst>
              </a:custGeom>
              <a:solidFill>
                <a:srgbClr val="43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1643425" y="2781775"/>
                <a:ext cx="22400" cy="16875"/>
              </a:xfrm>
              <a:custGeom>
                <a:avLst/>
                <a:gdLst/>
                <a:ahLst/>
                <a:cxnLst/>
                <a:rect l="l" t="t" r="r" b="b"/>
                <a:pathLst>
                  <a:path w="896" h="675" extrusionOk="0">
                    <a:moveTo>
                      <a:pt x="594" y="1"/>
                    </a:moveTo>
                    <a:cubicBezTo>
                      <a:pt x="536" y="1"/>
                      <a:pt x="478" y="31"/>
                      <a:pt x="430" y="106"/>
                    </a:cubicBezTo>
                    <a:cubicBezTo>
                      <a:pt x="0" y="227"/>
                      <a:pt x="202" y="618"/>
                      <a:pt x="543" y="675"/>
                    </a:cubicBezTo>
                    <a:cubicBezTo>
                      <a:pt x="545" y="675"/>
                      <a:pt x="547" y="675"/>
                      <a:pt x="549" y="675"/>
                    </a:cubicBezTo>
                    <a:cubicBezTo>
                      <a:pt x="748" y="675"/>
                      <a:pt x="895" y="444"/>
                      <a:pt x="843" y="257"/>
                    </a:cubicBezTo>
                    <a:cubicBezTo>
                      <a:pt x="816" y="120"/>
                      <a:pt x="706" y="1"/>
                      <a:pt x="5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1935975" y="2639625"/>
                <a:ext cx="7150" cy="6525"/>
              </a:xfrm>
              <a:custGeom>
                <a:avLst/>
                <a:gdLst/>
                <a:ahLst/>
                <a:cxnLst/>
                <a:rect l="l" t="t" r="r" b="b"/>
                <a:pathLst>
                  <a:path w="286" h="261" extrusionOk="0">
                    <a:moveTo>
                      <a:pt x="153" y="0"/>
                    </a:moveTo>
                    <a:cubicBezTo>
                      <a:pt x="151" y="1"/>
                      <a:pt x="150" y="3"/>
                      <a:pt x="149" y="4"/>
                    </a:cubicBezTo>
                    <a:cubicBezTo>
                      <a:pt x="102" y="56"/>
                      <a:pt x="52" y="105"/>
                      <a:pt x="0" y="152"/>
                    </a:cubicBezTo>
                    <a:cubicBezTo>
                      <a:pt x="45" y="188"/>
                      <a:pt x="90" y="225"/>
                      <a:pt x="135" y="261"/>
                    </a:cubicBezTo>
                    <a:cubicBezTo>
                      <a:pt x="188" y="212"/>
                      <a:pt x="238" y="160"/>
                      <a:pt x="285" y="105"/>
                    </a:cubicBezTo>
                    <a:cubicBezTo>
                      <a:pt x="241" y="71"/>
                      <a:pt x="196" y="35"/>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1643825" y="2780350"/>
                <a:ext cx="6250" cy="17250"/>
              </a:xfrm>
              <a:custGeom>
                <a:avLst/>
                <a:gdLst/>
                <a:ahLst/>
                <a:cxnLst/>
                <a:rect l="l" t="t" r="r" b="b"/>
                <a:pathLst>
                  <a:path w="250" h="690" extrusionOk="0">
                    <a:moveTo>
                      <a:pt x="196" y="1"/>
                    </a:moveTo>
                    <a:cubicBezTo>
                      <a:pt x="172" y="4"/>
                      <a:pt x="148" y="9"/>
                      <a:pt x="124" y="12"/>
                    </a:cubicBezTo>
                    <a:cubicBezTo>
                      <a:pt x="83" y="22"/>
                      <a:pt x="42" y="29"/>
                      <a:pt x="0" y="37"/>
                    </a:cubicBezTo>
                    <a:cubicBezTo>
                      <a:pt x="52" y="248"/>
                      <a:pt x="50" y="472"/>
                      <a:pt x="4" y="688"/>
                    </a:cubicBezTo>
                    <a:lnTo>
                      <a:pt x="10" y="688"/>
                    </a:lnTo>
                    <a:cubicBezTo>
                      <a:pt x="40" y="687"/>
                      <a:pt x="70" y="686"/>
                      <a:pt x="99" y="686"/>
                    </a:cubicBezTo>
                    <a:cubicBezTo>
                      <a:pt x="136" y="686"/>
                      <a:pt x="172" y="687"/>
                      <a:pt x="209" y="689"/>
                    </a:cubicBezTo>
                    <a:cubicBezTo>
                      <a:pt x="243" y="520"/>
                      <a:pt x="249" y="347"/>
                      <a:pt x="226" y="175"/>
                    </a:cubicBezTo>
                    <a:lnTo>
                      <a:pt x="226" y="174"/>
                    </a:lnTo>
                    <a:cubicBezTo>
                      <a:pt x="219" y="116"/>
                      <a:pt x="209" y="59"/>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1752700" y="2493250"/>
                <a:ext cx="261075" cy="209250"/>
              </a:xfrm>
              <a:custGeom>
                <a:avLst/>
                <a:gdLst/>
                <a:ahLst/>
                <a:cxnLst/>
                <a:rect l="l" t="t" r="r" b="b"/>
                <a:pathLst>
                  <a:path w="10443" h="8370" extrusionOk="0">
                    <a:moveTo>
                      <a:pt x="103" y="0"/>
                    </a:moveTo>
                    <a:cubicBezTo>
                      <a:pt x="70" y="0"/>
                      <a:pt x="39" y="18"/>
                      <a:pt x="21" y="47"/>
                    </a:cubicBezTo>
                    <a:cubicBezTo>
                      <a:pt x="0" y="83"/>
                      <a:pt x="4" y="124"/>
                      <a:pt x="25" y="159"/>
                    </a:cubicBezTo>
                    <a:cubicBezTo>
                      <a:pt x="35" y="176"/>
                      <a:pt x="53" y="189"/>
                      <a:pt x="69" y="201"/>
                    </a:cubicBezTo>
                    <a:cubicBezTo>
                      <a:pt x="99" y="227"/>
                      <a:pt x="131" y="251"/>
                      <a:pt x="161" y="276"/>
                    </a:cubicBezTo>
                    <a:cubicBezTo>
                      <a:pt x="216" y="320"/>
                      <a:pt x="271" y="364"/>
                      <a:pt x="325" y="408"/>
                    </a:cubicBezTo>
                    <a:cubicBezTo>
                      <a:pt x="442" y="500"/>
                      <a:pt x="557" y="593"/>
                      <a:pt x="673" y="684"/>
                    </a:cubicBezTo>
                    <a:cubicBezTo>
                      <a:pt x="916" y="876"/>
                      <a:pt x="1158" y="1068"/>
                      <a:pt x="1399" y="1261"/>
                    </a:cubicBezTo>
                    <a:cubicBezTo>
                      <a:pt x="1925" y="1679"/>
                      <a:pt x="2457" y="2093"/>
                      <a:pt x="2981" y="2516"/>
                    </a:cubicBezTo>
                    <a:cubicBezTo>
                      <a:pt x="3508" y="2940"/>
                      <a:pt x="4030" y="3372"/>
                      <a:pt x="4560" y="3794"/>
                    </a:cubicBezTo>
                    <a:cubicBezTo>
                      <a:pt x="4824" y="4005"/>
                      <a:pt x="5089" y="4215"/>
                      <a:pt x="5355" y="4426"/>
                    </a:cubicBezTo>
                    <a:cubicBezTo>
                      <a:pt x="5622" y="4637"/>
                      <a:pt x="5889" y="4845"/>
                      <a:pt x="6154" y="5058"/>
                    </a:cubicBezTo>
                    <a:cubicBezTo>
                      <a:pt x="6680" y="5479"/>
                      <a:pt x="7202" y="5906"/>
                      <a:pt x="7729" y="6327"/>
                    </a:cubicBezTo>
                    <a:cubicBezTo>
                      <a:pt x="8245" y="6739"/>
                      <a:pt x="8765" y="7146"/>
                      <a:pt x="9284" y="7555"/>
                    </a:cubicBezTo>
                    <a:cubicBezTo>
                      <a:pt x="9523" y="7743"/>
                      <a:pt x="9761" y="7931"/>
                      <a:pt x="10000" y="8121"/>
                    </a:cubicBezTo>
                    <a:cubicBezTo>
                      <a:pt x="10087" y="8192"/>
                      <a:pt x="10176" y="8262"/>
                      <a:pt x="10264" y="8332"/>
                    </a:cubicBezTo>
                    <a:cubicBezTo>
                      <a:pt x="10271" y="8337"/>
                      <a:pt x="10278" y="8343"/>
                      <a:pt x="10283" y="8347"/>
                    </a:cubicBezTo>
                    <a:cubicBezTo>
                      <a:pt x="10287" y="8350"/>
                      <a:pt x="10289" y="8352"/>
                      <a:pt x="10294" y="8355"/>
                    </a:cubicBezTo>
                    <a:lnTo>
                      <a:pt x="10293" y="8355"/>
                    </a:lnTo>
                    <a:cubicBezTo>
                      <a:pt x="10308" y="8365"/>
                      <a:pt x="10324" y="8369"/>
                      <a:pt x="10340" y="8369"/>
                    </a:cubicBezTo>
                    <a:cubicBezTo>
                      <a:pt x="10371" y="8369"/>
                      <a:pt x="10402" y="8353"/>
                      <a:pt x="10418" y="8324"/>
                    </a:cubicBezTo>
                    <a:cubicBezTo>
                      <a:pt x="10442" y="8285"/>
                      <a:pt x="10436" y="8230"/>
                      <a:pt x="10400" y="8199"/>
                    </a:cubicBezTo>
                    <a:cubicBezTo>
                      <a:pt x="10394" y="8194"/>
                      <a:pt x="10388" y="8191"/>
                      <a:pt x="10383" y="8186"/>
                    </a:cubicBezTo>
                    <a:cubicBezTo>
                      <a:pt x="10306" y="8125"/>
                      <a:pt x="10230" y="8065"/>
                      <a:pt x="10155" y="8004"/>
                    </a:cubicBezTo>
                    <a:cubicBezTo>
                      <a:pt x="9938" y="7831"/>
                      <a:pt x="9722" y="7657"/>
                      <a:pt x="9506" y="7482"/>
                    </a:cubicBezTo>
                    <a:cubicBezTo>
                      <a:pt x="9254" y="7278"/>
                      <a:pt x="9002" y="7074"/>
                      <a:pt x="8748" y="6870"/>
                    </a:cubicBezTo>
                    <a:cubicBezTo>
                      <a:pt x="8490" y="6661"/>
                      <a:pt x="8233" y="6451"/>
                      <a:pt x="7973" y="6245"/>
                    </a:cubicBezTo>
                    <a:cubicBezTo>
                      <a:pt x="7711" y="6035"/>
                      <a:pt x="7448" y="5826"/>
                      <a:pt x="7184" y="5619"/>
                    </a:cubicBezTo>
                    <a:cubicBezTo>
                      <a:pt x="6919" y="5409"/>
                      <a:pt x="6652" y="5201"/>
                      <a:pt x="6387" y="4991"/>
                    </a:cubicBezTo>
                    <a:cubicBezTo>
                      <a:pt x="5856" y="4569"/>
                      <a:pt x="5330" y="4139"/>
                      <a:pt x="4801" y="3716"/>
                    </a:cubicBezTo>
                    <a:cubicBezTo>
                      <a:pt x="4536" y="3505"/>
                      <a:pt x="4271" y="3295"/>
                      <a:pt x="4005" y="3086"/>
                    </a:cubicBezTo>
                    <a:cubicBezTo>
                      <a:pt x="3738" y="2877"/>
                      <a:pt x="3470" y="2669"/>
                      <a:pt x="3204" y="2458"/>
                    </a:cubicBezTo>
                    <a:cubicBezTo>
                      <a:pt x="2941" y="2251"/>
                      <a:pt x="2679" y="2042"/>
                      <a:pt x="2417" y="1831"/>
                    </a:cubicBezTo>
                    <a:cubicBezTo>
                      <a:pt x="2155" y="1620"/>
                      <a:pt x="1893" y="1406"/>
                      <a:pt x="1629" y="1195"/>
                    </a:cubicBezTo>
                    <a:cubicBezTo>
                      <a:pt x="1366" y="985"/>
                      <a:pt x="1105" y="775"/>
                      <a:pt x="843" y="566"/>
                    </a:cubicBezTo>
                    <a:cubicBezTo>
                      <a:pt x="717" y="464"/>
                      <a:pt x="590" y="363"/>
                      <a:pt x="464" y="262"/>
                    </a:cubicBezTo>
                    <a:cubicBezTo>
                      <a:pt x="399" y="211"/>
                      <a:pt x="335" y="159"/>
                      <a:pt x="269" y="107"/>
                    </a:cubicBezTo>
                    <a:cubicBezTo>
                      <a:pt x="240" y="83"/>
                      <a:pt x="211" y="60"/>
                      <a:pt x="181" y="38"/>
                    </a:cubicBezTo>
                    <a:cubicBezTo>
                      <a:pt x="165" y="25"/>
                      <a:pt x="149" y="11"/>
                      <a:pt x="129" y="4"/>
                    </a:cubicBezTo>
                    <a:cubicBezTo>
                      <a:pt x="121" y="2"/>
                      <a:pt x="112"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1847675" y="2697075"/>
                <a:ext cx="165875" cy="168200"/>
              </a:xfrm>
              <a:custGeom>
                <a:avLst/>
                <a:gdLst/>
                <a:ahLst/>
                <a:cxnLst/>
                <a:rect l="l" t="t" r="r" b="b"/>
                <a:pathLst>
                  <a:path w="6635" h="6728" extrusionOk="0">
                    <a:moveTo>
                      <a:pt x="6527" y="1"/>
                    </a:moveTo>
                    <a:cubicBezTo>
                      <a:pt x="6442" y="1"/>
                      <a:pt x="6434" y="96"/>
                      <a:pt x="6411" y="162"/>
                    </a:cubicBezTo>
                    <a:cubicBezTo>
                      <a:pt x="6271" y="523"/>
                      <a:pt x="6125" y="880"/>
                      <a:pt x="5965" y="1232"/>
                    </a:cubicBezTo>
                    <a:cubicBezTo>
                      <a:pt x="5622" y="1937"/>
                      <a:pt x="5236" y="2628"/>
                      <a:pt x="4730" y="3229"/>
                    </a:cubicBezTo>
                    <a:cubicBezTo>
                      <a:pt x="3795" y="4284"/>
                      <a:pt x="2655" y="5137"/>
                      <a:pt x="1470" y="5892"/>
                    </a:cubicBezTo>
                    <a:cubicBezTo>
                      <a:pt x="1046" y="6141"/>
                      <a:pt x="594" y="6345"/>
                      <a:pt x="133" y="6518"/>
                    </a:cubicBezTo>
                    <a:cubicBezTo>
                      <a:pt x="64" y="6533"/>
                      <a:pt x="1" y="6566"/>
                      <a:pt x="16" y="6653"/>
                    </a:cubicBezTo>
                    <a:cubicBezTo>
                      <a:pt x="33" y="6709"/>
                      <a:pt x="67" y="6728"/>
                      <a:pt x="108" y="6728"/>
                    </a:cubicBezTo>
                    <a:cubicBezTo>
                      <a:pt x="174" y="6728"/>
                      <a:pt x="257" y="6680"/>
                      <a:pt x="316" y="6662"/>
                    </a:cubicBezTo>
                    <a:cubicBezTo>
                      <a:pt x="530" y="6578"/>
                      <a:pt x="738" y="6485"/>
                      <a:pt x="946" y="6390"/>
                    </a:cubicBezTo>
                    <a:cubicBezTo>
                      <a:pt x="1537" y="6127"/>
                      <a:pt x="2072" y="5758"/>
                      <a:pt x="2596" y="5384"/>
                    </a:cubicBezTo>
                    <a:cubicBezTo>
                      <a:pt x="3528" y="4729"/>
                      <a:pt x="4376" y="3947"/>
                      <a:pt x="5094" y="3062"/>
                    </a:cubicBezTo>
                    <a:cubicBezTo>
                      <a:pt x="5539" y="2481"/>
                      <a:pt x="5897" y="1836"/>
                      <a:pt x="6201" y="1171"/>
                    </a:cubicBezTo>
                    <a:cubicBezTo>
                      <a:pt x="6301" y="954"/>
                      <a:pt x="6390" y="731"/>
                      <a:pt x="6481" y="511"/>
                    </a:cubicBezTo>
                    <a:cubicBezTo>
                      <a:pt x="6525" y="402"/>
                      <a:pt x="6572" y="293"/>
                      <a:pt x="6608" y="180"/>
                    </a:cubicBezTo>
                    <a:cubicBezTo>
                      <a:pt x="6634" y="115"/>
                      <a:pt x="6627" y="19"/>
                      <a:pt x="6544" y="2"/>
                    </a:cubicBezTo>
                    <a:cubicBezTo>
                      <a:pt x="6538" y="1"/>
                      <a:pt x="6532" y="1"/>
                      <a:pt x="6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1640700" y="2494975"/>
                <a:ext cx="117200" cy="131125"/>
              </a:xfrm>
              <a:custGeom>
                <a:avLst/>
                <a:gdLst/>
                <a:ahLst/>
                <a:cxnLst/>
                <a:rect l="l" t="t" r="r" b="b"/>
                <a:pathLst>
                  <a:path w="4688" h="5245" extrusionOk="0">
                    <a:moveTo>
                      <a:pt x="33" y="5075"/>
                    </a:moveTo>
                    <a:cubicBezTo>
                      <a:pt x="32" y="5075"/>
                      <a:pt x="32" y="5075"/>
                      <a:pt x="32" y="5075"/>
                    </a:cubicBezTo>
                    <a:cubicBezTo>
                      <a:pt x="32" y="5075"/>
                      <a:pt x="32" y="5075"/>
                      <a:pt x="32" y="5075"/>
                    </a:cubicBezTo>
                    <a:lnTo>
                      <a:pt x="32" y="5075"/>
                    </a:lnTo>
                    <a:cubicBezTo>
                      <a:pt x="33" y="5075"/>
                      <a:pt x="33" y="5075"/>
                      <a:pt x="33" y="5075"/>
                    </a:cubicBezTo>
                    <a:close/>
                    <a:moveTo>
                      <a:pt x="183" y="5205"/>
                    </a:moveTo>
                    <a:cubicBezTo>
                      <a:pt x="183" y="5206"/>
                      <a:pt x="183" y="5206"/>
                      <a:pt x="182" y="5206"/>
                    </a:cubicBezTo>
                    <a:lnTo>
                      <a:pt x="182" y="5206"/>
                    </a:lnTo>
                    <a:cubicBezTo>
                      <a:pt x="182" y="5206"/>
                      <a:pt x="182" y="5206"/>
                      <a:pt x="182" y="5206"/>
                    </a:cubicBezTo>
                    <a:lnTo>
                      <a:pt x="182" y="5206"/>
                    </a:lnTo>
                    <a:lnTo>
                      <a:pt x="183" y="5205"/>
                    </a:lnTo>
                    <a:close/>
                    <a:moveTo>
                      <a:pt x="182" y="5207"/>
                    </a:moveTo>
                    <a:cubicBezTo>
                      <a:pt x="182" y="5208"/>
                      <a:pt x="182" y="5208"/>
                      <a:pt x="182" y="5208"/>
                    </a:cubicBezTo>
                    <a:lnTo>
                      <a:pt x="182" y="5208"/>
                    </a:lnTo>
                    <a:cubicBezTo>
                      <a:pt x="182" y="5208"/>
                      <a:pt x="182" y="5208"/>
                      <a:pt x="182" y="5208"/>
                    </a:cubicBezTo>
                    <a:cubicBezTo>
                      <a:pt x="182" y="5208"/>
                      <a:pt x="182" y="5208"/>
                      <a:pt x="182" y="5207"/>
                    </a:cubicBezTo>
                    <a:close/>
                    <a:moveTo>
                      <a:pt x="4585" y="0"/>
                    </a:moveTo>
                    <a:cubicBezTo>
                      <a:pt x="4577" y="0"/>
                      <a:pt x="4570" y="1"/>
                      <a:pt x="4562" y="3"/>
                    </a:cubicBezTo>
                    <a:cubicBezTo>
                      <a:pt x="4532" y="10"/>
                      <a:pt x="4514" y="31"/>
                      <a:pt x="4494" y="53"/>
                    </a:cubicBezTo>
                    <a:cubicBezTo>
                      <a:pt x="4466" y="84"/>
                      <a:pt x="4439" y="115"/>
                      <a:pt x="4411" y="146"/>
                    </a:cubicBezTo>
                    <a:cubicBezTo>
                      <a:pt x="4352" y="211"/>
                      <a:pt x="4295" y="276"/>
                      <a:pt x="4236" y="342"/>
                    </a:cubicBezTo>
                    <a:cubicBezTo>
                      <a:pt x="4024" y="582"/>
                      <a:pt x="3813" y="822"/>
                      <a:pt x="3601" y="1061"/>
                    </a:cubicBezTo>
                    <a:cubicBezTo>
                      <a:pt x="3389" y="1301"/>
                      <a:pt x="3175" y="1540"/>
                      <a:pt x="2966" y="1779"/>
                    </a:cubicBezTo>
                    <a:cubicBezTo>
                      <a:pt x="2547" y="2257"/>
                      <a:pt x="2128" y="2732"/>
                      <a:pt x="1707" y="3205"/>
                    </a:cubicBezTo>
                    <a:cubicBezTo>
                      <a:pt x="1156" y="3823"/>
                      <a:pt x="596" y="4440"/>
                      <a:pt x="42" y="5063"/>
                    </a:cubicBezTo>
                    <a:cubicBezTo>
                      <a:pt x="42" y="5063"/>
                      <a:pt x="42" y="5063"/>
                      <a:pt x="41" y="5065"/>
                    </a:cubicBezTo>
                    <a:cubicBezTo>
                      <a:pt x="41" y="5065"/>
                      <a:pt x="40" y="5066"/>
                      <a:pt x="40" y="5066"/>
                    </a:cubicBezTo>
                    <a:lnTo>
                      <a:pt x="40" y="5067"/>
                    </a:lnTo>
                    <a:cubicBezTo>
                      <a:pt x="38" y="5068"/>
                      <a:pt x="37" y="5070"/>
                      <a:pt x="36" y="5072"/>
                    </a:cubicBezTo>
                    <a:cubicBezTo>
                      <a:pt x="35" y="5072"/>
                      <a:pt x="35" y="5073"/>
                      <a:pt x="34" y="5073"/>
                    </a:cubicBezTo>
                    <a:lnTo>
                      <a:pt x="34" y="5073"/>
                    </a:lnTo>
                    <a:lnTo>
                      <a:pt x="34" y="5073"/>
                    </a:lnTo>
                    <a:lnTo>
                      <a:pt x="34" y="5073"/>
                    </a:lnTo>
                    <a:cubicBezTo>
                      <a:pt x="34" y="5073"/>
                      <a:pt x="34" y="5073"/>
                      <a:pt x="34" y="5074"/>
                    </a:cubicBezTo>
                    <a:lnTo>
                      <a:pt x="34" y="5074"/>
                    </a:lnTo>
                    <a:cubicBezTo>
                      <a:pt x="33" y="5074"/>
                      <a:pt x="33" y="5074"/>
                      <a:pt x="33" y="5074"/>
                    </a:cubicBezTo>
                    <a:cubicBezTo>
                      <a:pt x="33" y="5074"/>
                      <a:pt x="33" y="5074"/>
                      <a:pt x="33" y="5074"/>
                    </a:cubicBezTo>
                    <a:lnTo>
                      <a:pt x="33" y="5074"/>
                    </a:lnTo>
                    <a:cubicBezTo>
                      <a:pt x="33" y="5074"/>
                      <a:pt x="33" y="5074"/>
                      <a:pt x="33" y="5074"/>
                    </a:cubicBezTo>
                    <a:lnTo>
                      <a:pt x="33" y="5074"/>
                    </a:lnTo>
                    <a:cubicBezTo>
                      <a:pt x="33" y="5074"/>
                      <a:pt x="33" y="5074"/>
                      <a:pt x="33" y="5074"/>
                    </a:cubicBezTo>
                    <a:lnTo>
                      <a:pt x="33" y="5074"/>
                    </a:lnTo>
                    <a:cubicBezTo>
                      <a:pt x="33" y="5075"/>
                      <a:pt x="33" y="5075"/>
                      <a:pt x="33" y="5075"/>
                    </a:cubicBezTo>
                    <a:lnTo>
                      <a:pt x="33" y="5075"/>
                    </a:lnTo>
                    <a:cubicBezTo>
                      <a:pt x="33" y="5075"/>
                      <a:pt x="33" y="5074"/>
                      <a:pt x="33" y="5074"/>
                    </a:cubicBezTo>
                    <a:lnTo>
                      <a:pt x="33" y="5074"/>
                    </a:lnTo>
                    <a:cubicBezTo>
                      <a:pt x="33" y="5074"/>
                      <a:pt x="33" y="5075"/>
                      <a:pt x="33" y="5075"/>
                    </a:cubicBezTo>
                    <a:lnTo>
                      <a:pt x="33" y="5075"/>
                    </a:lnTo>
                    <a:cubicBezTo>
                      <a:pt x="33" y="5075"/>
                      <a:pt x="33" y="5075"/>
                      <a:pt x="33" y="5075"/>
                    </a:cubicBezTo>
                    <a:lnTo>
                      <a:pt x="33" y="5075"/>
                    </a:lnTo>
                    <a:cubicBezTo>
                      <a:pt x="33" y="5075"/>
                      <a:pt x="33" y="5075"/>
                      <a:pt x="33" y="5075"/>
                    </a:cubicBezTo>
                    <a:lnTo>
                      <a:pt x="33" y="5075"/>
                    </a:lnTo>
                    <a:cubicBezTo>
                      <a:pt x="33" y="5075"/>
                      <a:pt x="33" y="5075"/>
                      <a:pt x="32" y="5075"/>
                    </a:cubicBezTo>
                    <a:lnTo>
                      <a:pt x="32" y="5075"/>
                    </a:lnTo>
                    <a:cubicBezTo>
                      <a:pt x="32" y="5075"/>
                      <a:pt x="32" y="5075"/>
                      <a:pt x="32" y="5076"/>
                    </a:cubicBezTo>
                    <a:lnTo>
                      <a:pt x="32" y="5076"/>
                    </a:lnTo>
                    <a:cubicBezTo>
                      <a:pt x="32" y="5075"/>
                      <a:pt x="32" y="5075"/>
                      <a:pt x="33" y="5075"/>
                    </a:cubicBezTo>
                    <a:lnTo>
                      <a:pt x="33" y="5075"/>
                    </a:lnTo>
                    <a:cubicBezTo>
                      <a:pt x="33" y="5075"/>
                      <a:pt x="32" y="5075"/>
                      <a:pt x="32" y="5076"/>
                    </a:cubicBezTo>
                    <a:lnTo>
                      <a:pt x="32" y="5076"/>
                    </a:lnTo>
                    <a:cubicBezTo>
                      <a:pt x="32" y="5076"/>
                      <a:pt x="32" y="5076"/>
                      <a:pt x="32" y="5076"/>
                    </a:cubicBezTo>
                    <a:lnTo>
                      <a:pt x="32" y="5076"/>
                    </a:lnTo>
                    <a:cubicBezTo>
                      <a:pt x="2" y="5116"/>
                      <a:pt x="1" y="5174"/>
                      <a:pt x="36" y="5212"/>
                    </a:cubicBezTo>
                    <a:cubicBezTo>
                      <a:pt x="54" y="5233"/>
                      <a:pt x="81" y="5244"/>
                      <a:pt x="107" y="5244"/>
                    </a:cubicBezTo>
                    <a:cubicBezTo>
                      <a:pt x="131" y="5244"/>
                      <a:pt x="155" y="5235"/>
                      <a:pt x="173" y="5217"/>
                    </a:cubicBezTo>
                    <a:lnTo>
                      <a:pt x="174" y="5216"/>
                    </a:lnTo>
                    <a:cubicBezTo>
                      <a:pt x="174" y="5216"/>
                      <a:pt x="175" y="5214"/>
                      <a:pt x="175" y="5213"/>
                    </a:cubicBezTo>
                    <a:lnTo>
                      <a:pt x="175" y="5213"/>
                    </a:lnTo>
                    <a:cubicBezTo>
                      <a:pt x="175" y="5214"/>
                      <a:pt x="175" y="5214"/>
                      <a:pt x="174" y="5216"/>
                    </a:cubicBezTo>
                    <a:cubicBezTo>
                      <a:pt x="176" y="5213"/>
                      <a:pt x="179" y="5211"/>
                      <a:pt x="181" y="5209"/>
                    </a:cubicBezTo>
                    <a:cubicBezTo>
                      <a:pt x="181" y="5208"/>
                      <a:pt x="182" y="5208"/>
                      <a:pt x="182" y="5208"/>
                    </a:cubicBezTo>
                    <a:lnTo>
                      <a:pt x="182" y="5208"/>
                    </a:lnTo>
                    <a:cubicBezTo>
                      <a:pt x="182" y="5208"/>
                      <a:pt x="182" y="5208"/>
                      <a:pt x="182" y="5208"/>
                    </a:cubicBezTo>
                    <a:lnTo>
                      <a:pt x="182" y="5208"/>
                    </a:lnTo>
                    <a:lnTo>
                      <a:pt x="182" y="5207"/>
                    </a:lnTo>
                    <a:lnTo>
                      <a:pt x="182" y="5207"/>
                    </a:lnTo>
                    <a:cubicBezTo>
                      <a:pt x="182" y="5207"/>
                      <a:pt x="182" y="5207"/>
                      <a:pt x="182" y="5207"/>
                    </a:cubicBezTo>
                    <a:lnTo>
                      <a:pt x="182" y="5207"/>
                    </a:lnTo>
                    <a:cubicBezTo>
                      <a:pt x="182" y="5207"/>
                      <a:pt x="182" y="5207"/>
                      <a:pt x="182" y="5207"/>
                    </a:cubicBezTo>
                    <a:lnTo>
                      <a:pt x="182" y="5207"/>
                    </a:lnTo>
                    <a:cubicBezTo>
                      <a:pt x="182" y="5207"/>
                      <a:pt x="183" y="5207"/>
                      <a:pt x="183" y="5206"/>
                    </a:cubicBezTo>
                    <a:lnTo>
                      <a:pt x="183" y="5206"/>
                    </a:lnTo>
                    <a:cubicBezTo>
                      <a:pt x="183" y="5206"/>
                      <a:pt x="183" y="5206"/>
                      <a:pt x="183" y="5206"/>
                    </a:cubicBezTo>
                    <a:cubicBezTo>
                      <a:pt x="183" y="5206"/>
                      <a:pt x="183" y="5206"/>
                      <a:pt x="183" y="5206"/>
                    </a:cubicBezTo>
                    <a:lnTo>
                      <a:pt x="183" y="5206"/>
                    </a:lnTo>
                    <a:cubicBezTo>
                      <a:pt x="184" y="5205"/>
                      <a:pt x="185" y="5203"/>
                      <a:pt x="187" y="5202"/>
                    </a:cubicBezTo>
                    <a:cubicBezTo>
                      <a:pt x="301" y="5073"/>
                      <a:pt x="416" y="4945"/>
                      <a:pt x="529" y="4816"/>
                    </a:cubicBezTo>
                    <a:cubicBezTo>
                      <a:pt x="731" y="4587"/>
                      <a:pt x="931" y="4358"/>
                      <a:pt x="1132" y="4129"/>
                    </a:cubicBezTo>
                    <a:cubicBezTo>
                      <a:pt x="1546" y="3657"/>
                      <a:pt x="1961" y="3187"/>
                      <a:pt x="2378" y="2718"/>
                    </a:cubicBezTo>
                    <a:cubicBezTo>
                      <a:pt x="2672" y="2389"/>
                      <a:pt x="2967" y="2063"/>
                      <a:pt x="3260" y="1735"/>
                    </a:cubicBezTo>
                    <a:cubicBezTo>
                      <a:pt x="3288" y="1702"/>
                      <a:pt x="3325" y="1661"/>
                      <a:pt x="3361" y="1620"/>
                    </a:cubicBezTo>
                    <a:cubicBezTo>
                      <a:pt x="3374" y="1605"/>
                      <a:pt x="3389" y="1592"/>
                      <a:pt x="3400" y="1577"/>
                    </a:cubicBezTo>
                    <a:lnTo>
                      <a:pt x="3404" y="1572"/>
                    </a:lnTo>
                    <a:cubicBezTo>
                      <a:pt x="3453" y="1517"/>
                      <a:pt x="3503" y="1461"/>
                      <a:pt x="3552" y="1406"/>
                    </a:cubicBezTo>
                    <a:cubicBezTo>
                      <a:pt x="3671" y="1272"/>
                      <a:pt x="3798" y="1129"/>
                      <a:pt x="3926" y="985"/>
                    </a:cubicBezTo>
                    <a:cubicBezTo>
                      <a:pt x="4060" y="835"/>
                      <a:pt x="4199" y="681"/>
                      <a:pt x="4337" y="525"/>
                    </a:cubicBezTo>
                    <a:cubicBezTo>
                      <a:pt x="4403" y="452"/>
                      <a:pt x="4469" y="378"/>
                      <a:pt x="4534" y="303"/>
                    </a:cubicBezTo>
                    <a:cubicBezTo>
                      <a:pt x="4567" y="266"/>
                      <a:pt x="4600" y="229"/>
                      <a:pt x="4632" y="192"/>
                    </a:cubicBezTo>
                    <a:cubicBezTo>
                      <a:pt x="4653" y="168"/>
                      <a:pt x="4671" y="147"/>
                      <a:pt x="4676" y="116"/>
                    </a:cubicBezTo>
                    <a:cubicBezTo>
                      <a:pt x="4687" y="59"/>
                      <a:pt x="4642" y="0"/>
                      <a:pt x="4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1641950" y="2622525"/>
                <a:ext cx="211525" cy="243975"/>
              </a:xfrm>
              <a:custGeom>
                <a:avLst/>
                <a:gdLst/>
                <a:ahLst/>
                <a:cxnLst/>
                <a:rect l="l" t="t" r="r" b="b"/>
                <a:pathLst>
                  <a:path w="8461" h="9759" extrusionOk="0">
                    <a:moveTo>
                      <a:pt x="102" y="1"/>
                    </a:moveTo>
                    <a:cubicBezTo>
                      <a:pt x="84" y="1"/>
                      <a:pt x="66" y="5"/>
                      <a:pt x="51" y="17"/>
                    </a:cubicBezTo>
                    <a:cubicBezTo>
                      <a:pt x="44" y="21"/>
                      <a:pt x="39" y="27"/>
                      <a:pt x="33" y="34"/>
                    </a:cubicBezTo>
                    <a:cubicBezTo>
                      <a:pt x="1" y="72"/>
                      <a:pt x="2" y="126"/>
                      <a:pt x="31" y="166"/>
                    </a:cubicBezTo>
                    <a:cubicBezTo>
                      <a:pt x="43" y="183"/>
                      <a:pt x="57" y="198"/>
                      <a:pt x="70" y="214"/>
                    </a:cubicBezTo>
                    <a:cubicBezTo>
                      <a:pt x="94" y="240"/>
                      <a:pt x="116" y="268"/>
                      <a:pt x="140" y="296"/>
                    </a:cubicBezTo>
                    <a:cubicBezTo>
                      <a:pt x="197" y="361"/>
                      <a:pt x="253" y="427"/>
                      <a:pt x="309" y="492"/>
                    </a:cubicBezTo>
                    <a:cubicBezTo>
                      <a:pt x="417" y="615"/>
                      <a:pt x="523" y="737"/>
                      <a:pt x="629" y="861"/>
                    </a:cubicBezTo>
                    <a:cubicBezTo>
                      <a:pt x="847" y="1111"/>
                      <a:pt x="1064" y="1362"/>
                      <a:pt x="1281" y="1613"/>
                    </a:cubicBezTo>
                    <a:cubicBezTo>
                      <a:pt x="1499" y="1863"/>
                      <a:pt x="1718" y="2112"/>
                      <a:pt x="1936" y="2364"/>
                    </a:cubicBezTo>
                    <a:cubicBezTo>
                      <a:pt x="2157" y="2617"/>
                      <a:pt x="2377" y="2872"/>
                      <a:pt x="2596" y="3127"/>
                    </a:cubicBezTo>
                    <a:cubicBezTo>
                      <a:pt x="2814" y="3380"/>
                      <a:pt x="3029" y="3636"/>
                      <a:pt x="3244" y="3891"/>
                    </a:cubicBezTo>
                    <a:cubicBezTo>
                      <a:pt x="3461" y="4145"/>
                      <a:pt x="3676" y="4399"/>
                      <a:pt x="3894" y="4652"/>
                    </a:cubicBezTo>
                    <a:cubicBezTo>
                      <a:pt x="4112" y="4903"/>
                      <a:pt x="4331" y="5154"/>
                      <a:pt x="4550" y="5406"/>
                    </a:cubicBezTo>
                    <a:cubicBezTo>
                      <a:pt x="4768" y="5655"/>
                      <a:pt x="4985" y="5905"/>
                      <a:pt x="5201" y="6155"/>
                    </a:cubicBezTo>
                    <a:cubicBezTo>
                      <a:pt x="5310" y="6281"/>
                      <a:pt x="5417" y="6408"/>
                      <a:pt x="5524" y="6535"/>
                    </a:cubicBezTo>
                    <a:cubicBezTo>
                      <a:pt x="5633" y="6663"/>
                      <a:pt x="5741" y="6791"/>
                      <a:pt x="5850" y="6918"/>
                    </a:cubicBezTo>
                    <a:cubicBezTo>
                      <a:pt x="6284" y="7425"/>
                      <a:pt x="6720" y="7931"/>
                      <a:pt x="7159" y="8434"/>
                    </a:cubicBezTo>
                    <a:cubicBezTo>
                      <a:pt x="7370" y="8676"/>
                      <a:pt x="7581" y="8917"/>
                      <a:pt x="7792" y="9159"/>
                    </a:cubicBezTo>
                    <a:cubicBezTo>
                      <a:pt x="7955" y="9347"/>
                      <a:pt x="8117" y="9536"/>
                      <a:pt x="8280" y="9724"/>
                    </a:cubicBezTo>
                    <a:lnTo>
                      <a:pt x="8279" y="9724"/>
                    </a:lnTo>
                    <a:cubicBezTo>
                      <a:pt x="8299" y="9745"/>
                      <a:pt x="8326" y="9758"/>
                      <a:pt x="8354" y="9758"/>
                    </a:cubicBezTo>
                    <a:cubicBezTo>
                      <a:pt x="8375" y="9758"/>
                      <a:pt x="8397" y="9750"/>
                      <a:pt x="8415" y="9734"/>
                    </a:cubicBezTo>
                    <a:cubicBezTo>
                      <a:pt x="8457" y="9697"/>
                      <a:pt x="8460" y="9633"/>
                      <a:pt x="8427" y="9590"/>
                    </a:cubicBezTo>
                    <a:cubicBezTo>
                      <a:pt x="8422" y="9583"/>
                      <a:pt x="8416" y="9577"/>
                      <a:pt x="8412" y="9571"/>
                    </a:cubicBezTo>
                    <a:lnTo>
                      <a:pt x="8407" y="9567"/>
                    </a:lnTo>
                    <a:cubicBezTo>
                      <a:pt x="8250" y="9386"/>
                      <a:pt x="8095" y="9205"/>
                      <a:pt x="7939" y="9024"/>
                    </a:cubicBezTo>
                    <a:cubicBezTo>
                      <a:pt x="7515" y="8528"/>
                      <a:pt x="7093" y="8030"/>
                      <a:pt x="6667" y="7537"/>
                    </a:cubicBezTo>
                    <a:cubicBezTo>
                      <a:pt x="6446" y="7283"/>
                      <a:pt x="6226" y="7030"/>
                      <a:pt x="6006" y="6776"/>
                    </a:cubicBezTo>
                    <a:cubicBezTo>
                      <a:pt x="5895" y="6651"/>
                      <a:pt x="5786" y="6525"/>
                      <a:pt x="5675" y="6399"/>
                    </a:cubicBezTo>
                    <a:cubicBezTo>
                      <a:pt x="5565" y="6274"/>
                      <a:pt x="5454" y="6150"/>
                      <a:pt x="5346" y="6023"/>
                    </a:cubicBezTo>
                    <a:cubicBezTo>
                      <a:pt x="4912" y="5520"/>
                      <a:pt x="4482" y="5015"/>
                      <a:pt x="4049" y="4511"/>
                    </a:cubicBezTo>
                    <a:cubicBezTo>
                      <a:pt x="3613" y="4006"/>
                      <a:pt x="3168" y="3509"/>
                      <a:pt x="2730" y="3006"/>
                    </a:cubicBezTo>
                    <a:cubicBezTo>
                      <a:pt x="2292" y="2501"/>
                      <a:pt x="1860" y="1990"/>
                      <a:pt x="1424" y="1483"/>
                    </a:cubicBezTo>
                    <a:cubicBezTo>
                      <a:pt x="1207" y="1232"/>
                      <a:pt x="991" y="980"/>
                      <a:pt x="774" y="728"/>
                    </a:cubicBezTo>
                    <a:cubicBezTo>
                      <a:pt x="668" y="605"/>
                      <a:pt x="562" y="481"/>
                      <a:pt x="457" y="358"/>
                    </a:cubicBezTo>
                    <a:cubicBezTo>
                      <a:pt x="401" y="292"/>
                      <a:pt x="344" y="228"/>
                      <a:pt x="288" y="162"/>
                    </a:cubicBezTo>
                    <a:cubicBezTo>
                      <a:pt x="248" y="118"/>
                      <a:pt x="212" y="72"/>
                      <a:pt x="170" y="31"/>
                    </a:cubicBezTo>
                    <a:cubicBezTo>
                      <a:pt x="169" y="28"/>
                      <a:pt x="168" y="27"/>
                      <a:pt x="167" y="26"/>
                    </a:cubicBezTo>
                    <a:cubicBezTo>
                      <a:pt x="165" y="26"/>
                      <a:pt x="165" y="25"/>
                      <a:pt x="164" y="25"/>
                    </a:cubicBezTo>
                    <a:cubicBezTo>
                      <a:pt x="154" y="15"/>
                      <a:pt x="142" y="9"/>
                      <a:pt x="129" y="4"/>
                    </a:cubicBezTo>
                    <a:cubicBezTo>
                      <a:pt x="120" y="2"/>
                      <a:pt x="111"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1643900" y="2792650"/>
                <a:ext cx="204800" cy="76150"/>
              </a:xfrm>
              <a:custGeom>
                <a:avLst/>
                <a:gdLst/>
                <a:ahLst/>
                <a:cxnLst/>
                <a:rect l="l" t="t" r="r" b="b"/>
                <a:pathLst>
                  <a:path w="8192" h="3046" extrusionOk="0">
                    <a:moveTo>
                      <a:pt x="114" y="0"/>
                    </a:moveTo>
                    <a:cubicBezTo>
                      <a:pt x="86" y="0"/>
                      <a:pt x="58" y="1"/>
                      <a:pt x="30" y="2"/>
                    </a:cubicBezTo>
                    <a:cubicBezTo>
                      <a:pt x="24" y="67"/>
                      <a:pt x="15" y="133"/>
                      <a:pt x="1" y="196"/>
                    </a:cubicBezTo>
                    <a:lnTo>
                      <a:pt x="7" y="196"/>
                    </a:lnTo>
                    <a:cubicBezTo>
                      <a:pt x="36" y="195"/>
                      <a:pt x="65" y="194"/>
                      <a:pt x="94" y="194"/>
                    </a:cubicBezTo>
                    <a:cubicBezTo>
                      <a:pt x="767" y="194"/>
                      <a:pt x="1401" y="482"/>
                      <a:pt x="2012" y="747"/>
                    </a:cubicBezTo>
                    <a:cubicBezTo>
                      <a:pt x="2792" y="1102"/>
                      <a:pt x="3452" y="1654"/>
                      <a:pt x="4155" y="2132"/>
                    </a:cubicBezTo>
                    <a:cubicBezTo>
                      <a:pt x="4812" y="2568"/>
                      <a:pt x="5542" y="2930"/>
                      <a:pt x="6333" y="3026"/>
                    </a:cubicBezTo>
                    <a:cubicBezTo>
                      <a:pt x="6423" y="3039"/>
                      <a:pt x="6513" y="3045"/>
                      <a:pt x="6603" y="3045"/>
                    </a:cubicBezTo>
                    <a:cubicBezTo>
                      <a:pt x="6749" y="3045"/>
                      <a:pt x="6895" y="3030"/>
                      <a:pt x="7040" y="3012"/>
                    </a:cubicBezTo>
                    <a:cubicBezTo>
                      <a:pt x="7352" y="2982"/>
                      <a:pt x="7652" y="2892"/>
                      <a:pt x="7929" y="2746"/>
                    </a:cubicBezTo>
                    <a:cubicBezTo>
                      <a:pt x="8016" y="2702"/>
                      <a:pt x="8108" y="2658"/>
                      <a:pt x="8192" y="2603"/>
                    </a:cubicBezTo>
                    <a:cubicBezTo>
                      <a:pt x="8147" y="2551"/>
                      <a:pt x="8102" y="2499"/>
                      <a:pt x="8057" y="2446"/>
                    </a:cubicBezTo>
                    <a:cubicBezTo>
                      <a:pt x="7886" y="2561"/>
                      <a:pt x="7686" y="2635"/>
                      <a:pt x="7500" y="2715"/>
                    </a:cubicBezTo>
                    <a:cubicBezTo>
                      <a:pt x="7215" y="2801"/>
                      <a:pt x="6917" y="2849"/>
                      <a:pt x="6619" y="2849"/>
                    </a:cubicBezTo>
                    <a:cubicBezTo>
                      <a:pt x="6418" y="2849"/>
                      <a:pt x="6218" y="2827"/>
                      <a:pt x="6021" y="2779"/>
                    </a:cubicBezTo>
                    <a:cubicBezTo>
                      <a:pt x="5398" y="2647"/>
                      <a:pt x="4817" y="2361"/>
                      <a:pt x="4287" y="2013"/>
                    </a:cubicBezTo>
                    <a:cubicBezTo>
                      <a:pt x="3834" y="1708"/>
                      <a:pt x="3413" y="1360"/>
                      <a:pt x="2962" y="1052"/>
                    </a:cubicBezTo>
                    <a:cubicBezTo>
                      <a:pt x="2313" y="617"/>
                      <a:pt x="1584" y="296"/>
                      <a:pt x="829" y="100"/>
                    </a:cubicBezTo>
                    <a:cubicBezTo>
                      <a:pt x="594" y="47"/>
                      <a:pt x="35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1643825" y="2777950"/>
                <a:ext cx="159125" cy="30300"/>
              </a:xfrm>
              <a:custGeom>
                <a:avLst/>
                <a:gdLst/>
                <a:ahLst/>
                <a:cxnLst/>
                <a:rect l="l" t="t" r="r" b="b"/>
                <a:pathLst>
                  <a:path w="6365" h="1212" extrusionOk="0">
                    <a:moveTo>
                      <a:pt x="1059" y="0"/>
                    </a:moveTo>
                    <a:cubicBezTo>
                      <a:pt x="745" y="0"/>
                      <a:pt x="433" y="56"/>
                      <a:pt x="124" y="108"/>
                    </a:cubicBezTo>
                    <a:cubicBezTo>
                      <a:pt x="83" y="118"/>
                      <a:pt x="42" y="125"/>
                      <a:pt x="0" y="132"/>
                    </a:cubicBezTo>
                    <a:cubicBezTo>
                      <a:pt x="17" y="196"/>
                      <a:pt x="27" y="262"/>
                      <a:pt x="33" y="329"/>
                    </a:cubicBezTo>
                    <a:cubicBezTo>
                      <a:pt x="45" y="325"/>
                      <a:pt x="59" y="323"/>
                      <a:pt x="72" y="321"/>
                    </a:cubicBezTo>
                    <a:cubicBezTo>
                      <a:pt x="373" y="269"/>
                      <a:pt x="676" y="209"/>
                      <a:pt x="981" y="197"/>
                    </a:cubicBezTo>
                    <a:cubicBezTo>
                      <a:pt x="1019" y="196"/>
                      <a:pt x="1056" y="195"/>
                      <a:pt x="1093" y="195"/>
                    </a:cubicBezTo>
                    <a:cubicBezTo>
                      <a:pt x="1371" y="195"/>
                      <a:pt x="1650" y="235"/>
                      <a:pt x="1923" y="285"/>
                    </a:cubicBezTo>
                    <a:cubicBezTo>
                      <a:pt x="2504" y="402"/>
                      <a:pt x="3079" y="557"/>
                      <a:pt x="3638" y="755"/>
                    </a:cubicBezTo>
                    <a:cubicBezTo>
                      <a:pt x="3922" y="851"/>
                      <a:pt x="4197" y="968"/>
                      <a:pt x="4486" y="1053"/>
                    </a:cubicBezTo>
                    <a:cubicBezTo>
                      <a:pt x="4786" y="1139"/>
                      <a:pt x="5100" y="1189"/>
                      <a:pt x="5413" y="1208"/>
                    </a:cubicBezTo>
                    <a:cubicBezTo>
                      <a:pt x="5456" y="1210"/>
                      <a:pt x="5498" y="1212"/>
                      <a:pt x="5540" y="1212"/>
                    </a:cubicBezTo>
                    <a:cubicBezTo>
                      <a:pt x="5821" y="1212"/>
                      <a:pt x="6103" y="1161"/>
                      <a:pt x="6364" y="1058"/>
                    </a:cubicBezTo>
                    <a:cubicBezTo>
                      <a:pt x="6315" y="1002"/>
                      <a:pt x="6266" y="946"/>
                      <a:pt x="6218" y="890"/>
                    </a:cubicBezTo>
                    <a:lnTo>
                      <a:pt x="6218" y="889"/>
                    </a:lnTo>
                    <a:cubicBezTo>
                      <a:pt x="5975" y="977"/>
                      <a:pt x="5717" y="1013"/>
                      <a:pt x="5457" y="1013"/>
                    </a:cubicBezTo>
                    <a:cubicBezTo>
                      <a:pt x="5231" y="1013"/>
                      <a:pt x="5003" y="986"/>
                      <a:pt x="4784" y="942"/>
                    </a:cubicBezTo>
                    <a:cubicBezTo>
                      <a:pt x="4283" y="840"/>
                      <a:pt x="3816" y="614"/>
                      <a:pt x="3329" y="462"/>
                    </a:cubicBezTo>
                    <a:cubicBezTo>
                      <a:pt x="2627" y="241"/>
                      <a:pt x="1907" y="32"/>
                      <a:pt x="1167" y="2"/>
                    </a:cubicBezTo>
                    <a:cubicBezTo>
                      <a:pt x="1131" y="1"/>
                      <a:pt x="1095" y="0"/>
                      <a:pt x="1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1773100" y="2445900"/>
                <a:ext cx="194800" cy="206825"/>
              </a:xfrm>
              <a:custGeom>
                <a:avLst/>
                <a:gdLst/>
                <a:ahLst/>
                <a:cxnLst/>
                <a:rect l="l" t="t" r="r" b="b"/>
                <a:pathLst>
                  <a:path w="7792" h="8273" extrusionOk="0">
                    <a:moveTo>
                      <a:pt x="4395" y="0"/>
                    </a:moveTo>
                    <a:cubicBezTo>
                      <a:pt x="4142" y="0"/>
                      <a:pt x="3890" y="46"/>
                      <a:pt x="3643" y="99"/>
                    </a:cubicBezTo>
                    <a:cubicBezTo>
                      <a:pt x="2874" y="259"/>
                      <a:pt x="2169" y="638"/>
                      <a:pt x="1545" y="1109"/>
                    </a:cubicBezTo>
                    <a:cubicBezTo>
                      <a:pt x="1165" y="1388"/>
                      <a:pt x="792" y="1683"/>
                      <a:pt x="487" y="2046"/>
                    </a:cubicBezTo>
                    <a:cubicBezTo>
                      <a:pt x="313" y="2251"/>
                      <a:pt x="150" y="2466"/>
                      <a:pt x="0" y="2691"/>
                    </a:cubicBezTo>
                    <a:cubicBezTo>
                      <a:pt x="55" y="2734"/>
                      <a:pt x="108" y="2777"/>
                      <a:pt x="162" y="2819"/>
                    </a:cubicBezTo>
                    <a:cubicBezTo>
                      <a:pt x="256" y="2677"/>
                      <a:pt x="355" y="2538"/>
                      <a:pt x="458" y="2403"/>
                    </a:cubicBezTo>
                    <a:cubicBezTo>
                      <a:pt x="762" y="1994"/>
                      <a:pt x="1142" y="1652"/>
                      <a:pt x="1551" y="1351"/>
                    </a:cubicBezTo>
                    <a:cubicBezTo>
                      <a:pt x="2338" y="734"/>
                      <a:pt x="3211" y="267"/>
                      <a:pt x="4225" y="196"/>
                    </a:cubicBezTo>
                    <a:cubicBezTo>
                      <a:pt x="4268" y="193"/>
                      <a:pt x="4311" y="192"/>
                      <a:pt x="4353" y="192"/>
                    </a:cubicBezTo>
                    <a:cubicBezTo>
                      <a:pt x="5332" y="192"/>
                      <a:pt x="6037" y="834"/>
                      <a:pt x="6595" y="1594"/>
                    </a:cubicBezTo>
                    <a:cubicBezTo>
                      <a:pt x="6832" y="1906"/>
                      <a:pt x="6991" y="2267"/>
                      <a:pt x="7142" y="2627"/>
                    </a:cubicBezTo>
                    <a:cubicBezTo>
                      <a:pt x="7418" y="3294"/>
                      <a:pt x="7574" y="4010"/>
                      <a:pt x="7589" y="4731"/>
                    </a:cubicBezTo>
                    <a:cubicBezTo>
                      <a:pt x="7600" y="5212"/>
                      <a:pt x="7507" y="5687"/>
                      <a:pt x="7421" y="6159"/>
                    </a:cubicBezTo>
                    <a:cubicBezTo>
                      <a:pt x="7318" y="6782"/>
                      <a:pt x="7125" y="7386"/>
                      <a:pt x="6882" y="7969"/>
                    </a:cubicBezTo>
                    <a:cubicBezTo>
                      <a:pt x="6860" y="8027"/>
                      <a:pt x="6836" y="8084"/>
                      <a:pt x="6812" y="8140"/>
                    </a:cubicBezTo>
                    <a:cubicBezTo>
                      <a:pt x="6845" y="8166"/>
                      <a:pt x="6880" y="8194"/>
                      <a:pt x="6913" y="8221"/>
                    </a:cubicBezTo>
                    <a:cubicBezTo>
                      <a:pt x="6935" y="8238"/>
                      <a:pt x="6956" y="8255"/>
                      <a:pt x="6978" y="8273"/>
                    </a:cubicBezTo>
                    <a:cubicBezTo>
                      <a:pt x="7183" y="7792"/>
                      <a:pt x="7350" y="7294"/>
                      <a:pt x="7474" y="6788"/>
                    </a:cubicBezTo>
                    <a:cubicBezTo>
                      <a:pt x="7560" y="6398"/>
                      <a:pt x="7625" y="6005"/>
                      <a:pt x="7699" y="5613"/>
                    </a:cubicBezTo>
                    <a:cubicBezTo>
                      <a:pt x="7755" y="5303"/>
                      <a:pt x="7791" y="4989"/>
                      <a:pt x="7784" y="4673"/>
                    </a:cubicBezTo>
                    <a:cubicBezTo>
                      <a:pt x="7782" y="3562"/>
                      <a:pt x="7406" y="2460"/>
                      <a:pt x="6790" y="1540"/>
                    </a:cubicBezTo>
                    <a:cubicBezTo>
                      <a:pt x="6238" y="765"/>
                      <a:pt x="5567" y="83"/>
                      <a:pt x="4566" y="8"/>
                    </a:cubicBezTo>
                    <a:cubicBezTo>
                      <a:pt x="4509" y="3"/>
                      <a:pt x="4452" y="0"/>
                      <a:pt x="4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1788175" y="2465375"/>
                <a:ext cx="153650" cy="174925"/>
              </a:xfrm>
              <a:custGeom>
                <a:avLst/>
                <a:gdLst/>
                <a:ahLst/>
                <a:cxnLst/>
                <a:rect l="l" t="t" r="r" b="b"/>
                <a:pathLst>
                  <a:path w="6146" h="6997" extrusionOk="0">
                    <a:moveTo>
                      <a:pt x="3422" y="1"/>
                    </a:moveTo>
                    <a:cubicBezTo>
                      <a:pt x="3226" y="1"/>
                      <a:pt x="3031" y="22"/>
                      <a:pt x="2843" y="68"/>
                    </a:cubicBezTo>
                    <a:cubicBezTo>
                      <a:pt x="2390" y="201"/>
                      <a:pt x="2009" y="482"/>
                      <a:pt x="1634" y="756"/>
                    </a:cubicBezTo>
                    <a:cubicBezTo>
                      <a:pt x="1120" y="1123"/>
                      <a:pt x="675" y="1578"/>
                      <a:pt x="261" y="2052"/>
                    </a:cubicBezTo>
                    <a:cubicBezTo>
                      <a:pt x="167" y="2160"/>
                      <a:pt x="81" y="2273"/>
                      <a:pt x="0" y="2392"/>
                    </a:cubicBezTo>
                    <a:cubicBezTo>
                      <a:pt x="45" y="2427"/>
                      <a:pt x="91" y="2463"/>
                      <a:pt x="136" y="2499"/>
                    </a:cubicBezTo>
                    <a:cubicBezTo>
                      <a:pt x="404" y="2106"/>
                      <a:pt x="752" y="1764"/>
                      <a:pt x="1098" y="1440"/>
                    </a:cubicBezTo>
                    <a:cubicBezTo>
                      <a:pt x="1389" y="1165"/>
                      <a:pt x="1728" y="930"/>
                      <a:pt x="2060" y="708"/>
                    </a:cubicBezTo>
                    <a:cubicBezTo>
                      <a:pt x="2294" y="543"/>
                      <a:pt x="2540" y="394"/>
                      <a:pt x="2811" y="298"/>
                    </a:cubicBezTo>
                    <a:cubicBezTo>
                      <a:pt x="2995" y="218"/>
                      <a:pt x="3198" y="205"/>
                      <a:pt x="3396" y="201"/>
                    </a:cubicBezTo>
                    <a:cubicBezTo>
                      <a:pt x="3416" y="200"/>
                      <a:pt x="3436" y="200"/>
                      <a:pt x="3456" y="200"/>
                    </a:cubicBezTo>
                    <a:cubicBezTo>
                      <a:pt x="3773" y="200"/>
                      <a:pt x="4086" y="252"/>
                      <a:pt x="4380" y="375"/>
                    </a:cubicBezTo>
                    <a:cubicBezTo>
                      <a:pt x="4716" y="528"/>
                      <a:pt x="4957" y="832"/>
                      <a:pt x="5161" y="1130"/>
                    </a:cubicBezTo>
                    <a:cubicBezTo>
                      <a:pt x="5660" y="1947"/>
                      <a:pt x="5871" y="2909"/>
                      <a:pt x="5924" y="3858"/>
                    </a:cubicBezTo>
                    <a:cubicBezTo>
                      <a:pt x="5983" y="4719"/>
                      <a:pt x="5908" y="5574"/>
                      <a:pt x="5723" y="6417"/>
                    </a:cubicBezTo>
                    <a:cubicBezTo>
                      <a:pt x="5689" y="6568"/>
                      <a:pt x="5644" y="6717"/>
                      <a:pt x="5591" y="6863"/>
                    </a:cubicBezTo>
                    <a:cubicBezTo>
                      <a:pt x="5646" y="6908"/>
                      <a:pt x="5701" y="6952"/>
                      <a:pt x="5756" y="6997"/>
                    </a:cubicBezTo>
                    <a:cubicBezTo>
                      <a:pt x="5865" y="6710"/>
                      <a:pt x="5938" y="6408"/>
                      <a:pt x="5985" y="6105"/>
                    </a:cubicBezTo>
                    <a:cubicBezTo>
                      <a:pt x="6109" y="5517"/>
                      <a:pt x="6145" y="4915"/>
                      <a:pt x="6128" y="4316"/>
                    </a:cubicBezTo>
                    <a:cubicBezTo>
                      <a:pt x="6099" y="3214"/>
                      <a:pt x="5972" y="2066"/>
                      <a:pt x="5393" y="1102"/>
                    </a:cubicBezTo>
                    <a:cubicBezTo>
                      <a:pt x="5186" y="771"/>
                      <a:pt x="4918" y="458"/>
                      <a:pt x="4580" y="255"/>
                    </a:cubicBezTo>
                    <a:cubicBezTo>
                      <a:pt x="4224" y="91"/>
                      <a:pt x="3821" y="1"/>
                      <a:pt x="3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1608600" y="2546500"/>
                <a:ext cx="42675" cy="85700"/>
              </a:xfrm>
              <a:custGeom>
                <a:avLst/>
                <a:gdLst/>
                <a:ahLst/>
                <a:cxnLst/>
                <a:rect l="l" t="t" r="r" b="b"/>
                <a:pathLst>
                  <a:path w="1707" h="3428" extrusionOk="0">
                    <a:moveTo>
                      <a:pt x="95" y="1"/>
                    </a:moveTo>
                    <a:cubicBezTo>
                      <a:pt x="94" y="1"/>
                      <a:pt x="93" y="1"/>
                      <a:pt x="92" y="1"/>
                    </a:cubicBezTo>
                    <a:cubicBezTo>
                      <a:pt x="41" y="3"/>
                      <a:pt x="1" y="53"/>
                      <a:pt x="6" y="103"/>
                    </a:cubicBezTo>
                    <a:cubicBezTo>
                      <a:pt x="40" y="423"/>
                      <a:pt x="110" y="736"/>
                      <a:pt x="201" y="1044"/>
                    </a:cubicBezTo>
                    <a:cubicBezTo>
                      <a:pt x="397" y="1740"/>
                      <a:pt x="691" y="2417"/>
                      <a:pt x="1141" y="2989"/>
                    </a:cubicBezTo>
                    <a:cubicBezTo>
                      <a:pt x="1239" y="3114"/>
                      <a:pt x="1339" y="3241"/>
                      <a:pt x="1459" y="3347"/>
                    </a:cubicBezTo>
                    <a:cubicBezTo>
                      <a:pt x="1496" y="3378"/>
                      <a:pt x="1532" y="3422"/>
                      <a:pt x="1582" y="3428"/>
                    </a:cubicBezTo>
                    <a:cubicBezTo>
                      <a:pt x="1584" y="3428"/>
                      <a:pt x="1586" y="3428"/>
                      <a:pt x="1588" y="3428"/>
                    </a:cubicBezTo>
                    <a:cubicBezTo>
                      <a:pt x="1628" y="3428"/>
                      <a:pt x="1665" y="3403"/>
                      <a:pt x="1678" y="3362"/>
                    </a:cubicBezTo>
                    <a:cubicBezTo>
                      <a:pt x="1707" y="3254"/>
                      <a:pt x="1573" y="3204"/>
                      <a:pt x="1517" y="3132"/>
                    </a:cubicBezTo>
                    <a:cubicBezTo>
                      <a:pt x="1344" y="2946"/>
                      <a:pt x="1195" y="2741"/>
                      <a:pt x="1053" y="2532"/>
                    </a:cubicBezTo>
                    <a:cubicBezTo>
                      <a:pt x="598" y="1818"/>
                      <a:pt x="328" y="989"/>
                      <a:pt x="199" y="155"/>
                    </a:cubicBezTo>
                    <a:cubicBezTo>
                      <a:pt x="196" y="92"/>
                      <a:pt x="182"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1607925" y="2542800"/>
                <a:ext cx="93550" cy="22175"/>
              </a:xfrm>
              <a:custGeom>
                <a:avLst/>
                <a:gdLst/>
                <a:ahLst/>
                <a:cxnLst/>
                <a:rect l="l" t="t" r="r" b="b"/>
                <a:pathLst>
                  <a:path w="3742" h="887" extrusionOk="0">
                    <a:moveTo>
                      <a:pt x="1099" y="1"/>
                    </a:moveTo>
                    <a:cubicBezTo>
                      <a:pt x="803" y="1"/>
                      <a:pt x="508" y="29"/>
                      <a:pt x="216" y="87"/>
                    </a:cubicBezTo>
                    <a:cubicBezTo>
                      <a:pt x="126" y="106"/>
                      <a:pt x="0" y="155"/>
                      <a:pt x="50" y="270"/>
                    </a:cubicBezTo>
                    <a:cubicBezTo>
                      <a:pt x="75" y="312"/>
                      <a:pt x="101" y="325"/>
                      <a:pt x="128" y="325"/>
                    </a:cubicBezTo>
                    <a:cubicBezTo>
                      <a:pt x="168" y="325"/>
                      <a:pt x="210" y="298"/>
                      <a:pt x="257" y="286"/>
                    </a:cubicBezTo>
                    <a:cubicBezTo>
                      <a:pt x="549" y="232"/>
                      <a:pt x="847" y="205"/>
                      <a:pt x="1145" y="205"/>
                    </a:cubicBezTo>
                    <a:cubicBezTo>
                      <a:pt x="1391" y="205"/>
                      <a:pt x="1638" y="224"/>
                      <a:pt x="1880" y="262"/>
                    </a:cubicBezTo>
                    <a:cubicBezTo>
                      <a:pt x="2369" y="348"/>
                      <a:pt x="2864" y="512"/>
                      <a:pt x="3314" y="728"/>
                    </a:cubicBezTo>
                    <a:cubicBezTo>
                      <a:pt x="3417" y="777"/>
                      <a:pt x="3517" y="830"/>
                      <a:pt x="3616" y="887"/>
                    </a:cubicBezTo>
                    <a:cubicBezTo>
                      <a:pt x="3640" y="859"/>
                      <a:pt x="3665" y="832"/>
                      <a:pt x="3689" y="805"/>
                    </a:cubicBezTo>
                    <a:cubicBezTo>
                      <a:pt x="3706" y="785"/>
                      <a:pt x="3725" y="766"/>
                      <a:pt x="3742" y="746"/>
                    </a:cubicBezTo>
                    <a:cubicBezTo>
                      <a:pt x="2945" y="274"/>
                      <a:pt x="2024"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1627600" y="2746825"/>
                <a:ext cx="20800" cy="78050"/>
              </a:xfrm>
              <a:custGeom>
                <a:avLst/>
                <a:gdLst/>
                <a:ahLst/>
                <a:cxnLst/>
                <a:rect l="l" t="t" r="r" b="b"/>
                <a:pathLst>
                  <a:path w="832" h="3122" extrusionOk="0">
                    <a:moveTo>
                      <a:pt x="133" y="1"/>
                    </a:moveTo>
                    <a:cubicBezTo>
                      <a:pt x="94" y="1"/>
                      <a:pt x="57" y="32"/>
                      <a:pt x="47" y="80"/>
                    </a:cubicBezTo>
                    <a:cubicBezTo>
                      <a:pt x="34" y="139"/>
                      <a:pt x="75" y="179"/>
                      <a:pt x="123" y="205"/>
                    </a:cubicBezTo>
                    <a:cubicBezTo>
                      <a:pt x="194" y="266"/>
                      <a:pt x="251" y="341"/>
                      <a:pt x="308" y="415"/>
                    </a:cubicBezTo>
                    <a:cubicBezTo>
                      <a:pt x="532" y="719"/>
                      <a:pt x="639" y="1087"/>
                      <a:pt x="633" y="1468"/>
                    </a:cubicBezTo>
                    <a:cubicBezTo>
                      <a:pt x="637" y="1828"/>
                      <a:pt x="606" y="2191"/>
                      <a:pt x="413" y="2505"/>
                    </a:cubicBezTo>
                    <a:cubicBezTo>
                      <a:pt x="346" y="2625"/>
                      <a:pt x="275" y="2742"/>
                      <a:pt x="178" y="2840"/>
                    </a:cubicBezTo>
                    <a:cubicBezTo>
                      <a:pt x="153" y="2867"/>
                      <a:pt x="108" y="2915"/>
                      <a:pt x="65" y="2934"/>
                    </a:cubicBezTo>
                    <a:cubicBezTo>
                      <a:pt x="19" y="2960"/>
                      <a:pt x="1" y="3019"/>
                      <a:pt x="25" y="3068"/>
                    </a:cubicBezTo>
                    <a:cubicBezTo>
                      <a:pt x="47" y="3105"/>
                      <a:pt x="76" y="3122"/>
                      <a:pt x="108" y="3122"/>
                    </a:cubicBezTo>
                    <a:cubicBezTo>
                      <a:pt x="285" y="3122"/>
                      <a:pt x="577" y="2628"/>
                      <a:pt x="624" y="2518"/>
                    </a:cubicBezTo>
                    <a:cubicBezTo>
                      <a:pt x="758" y="2270"/>
                      <a:pt x="814" y="1990"/>
                      <a:pt x="818" y="1708"/>
                    </a:cubicBezTo>
                    <a:cubicBezTo>
                      <a:pt x="828" y="1500"/>
                      <a:pt x="832" y="1289"/>
                      <a:pt x="796" y="1083"/>
                    </a:cubicBezTo>
                    <a:cubicBezTo>
                      <a:pt x="741" y="754"/>
                      <a:pt x="594" y="446"/>
                      <a:pt x="379" y="192"/>
                    </a:cubicBezTo>
                    <a:cubicBezTo>
                      <a:pt x="315" y="120"/>
                      <a:pt x="251" y="36"/>
                      <a:pt x="157" y="4"/>
                    </a:cubicBezTo>
                    <a:cubicBezTo>
                      <a:pt x="157" y="4"/>
                      <a:pt x="157" y="5"/>
                      <a:pt x="157" y="5"/>
                    </a:cubicBezTo>
                    <a:cubicBezTo>
                      <a:pt x="149" y="2"/>
                      <a:pt x="141"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1627275" y="2747200"/>
                <a:ext cx="5100" cy="77725"/>
              </a:xfrm>
              <a:custGeom>
                <a:avLst/>
                <a:gdLst/>
                <a:ahLst/>
                <a:cxnLst/>
                <a:rect l="l" t="t" r="r" b="b"/>
                <a:pathLst>
                  <a:path w="204" h="3109" extrusionOk="0">
                    <a:moveTo>
                      <a:pt x="101" y="0"/>
                    </a:moveTo>
                    <a:cubicBezTo>
                      <a:pt x="99" y="0"/>
                      <a:pt x="97" y="0"/>
                      <a:pt x="95" y="0"/>
                    </a:cubicBezTo>
                    <a:cubicBezTo>
                      <a:pt x="65" y="1"/>
                      <a:pt x="40" y="19"/>
                      <a:pt x="24" y="43"/>
                    </a:cubicBezTo>
                    <a:cubicBezTo>
                      <a:pt x="15" y="58"/>
                      <a:pt x="9" y="76"/>
                      <a:pt x="9" y="94"/>
                    </a:cubicBezTo>
                    <a:cubicBezTo>
                      <a:pt x="8" y="118"/>
                      <a:pt x="8" y="143"/>
                      <a:pt x="8" y="168"/>
                    </a:cubicBezTo>
                    <a:cubicBezTo>
                      <a:pt x="7" y="240"/>
                      <a:pt x="7" y="311"/>
                      <a:pt x="5" y="384"/>
                    </a:cubicBezTo>
                    <a:cubicBezTo>
                      <a:pt x="5" y="532"/>
                      <a:pt x="4" y="679"/>
                      <a:pt x="4" y="828"/>
                    </a:cubicBezTo>
                    <a:cubicBezTo>
                      <a:pt x="3" y="1125"/>
                      <a:pt x="3" y="1421"/>
                      <a:pt x="3" y="1719"/>
                    </a:cubicBezTo>
                    <a:cubicBezTo>
                      <a:pt x="3" y="2146"/>
                      <a:pt x="1" y="2573"/>
                      <a:pt x="1" y="3001"/>
                    </a:cubicBezTo>
                    <a:cubicBezTo>
                      <a:pt x="1" y="3054"/>
                      <a:pt x="34" y="3103"/>
                      <a:pt x="90" y="3108"/>
                    </a:cubicBezTo>
                    <a:cubicBezTo>
                      <a:pt x="92" y="3109"/>
                      <a:pt x="94" y="3109"/>
                      <a:pt x="97" y="3109"/>
                    </a:cubicBezTo>
                    <a:cubicBezTo>
                      <a:pt x="145" y="3109"/>
                      <a:pt x="189" y="3066"/>
                      <a:pt x="189" y="3017"/>
                    </a:cubicBezTo>
                    <a:cubicBezTo>
                      <a:pt x="189" y="2583"/>
                      <a:pt x="192" y="2149"/>
                      <a:pt x="194" y="1715"/>
                    </a:cubicBezTo>
                    <a:cubicBezTo>
                      <a:pt x="196" y="1419"/>
                      <a:pt x="197" y="1123"/>
                      <a:pt x="198" y="826"/>
                    </a:cubicBezTo>
                    <a:cubicBezTo>
                      <a:pt x="198" y="678"/>
                      <a:pt x="198" y="529"/>
                      <a:pt x="198" y="381"/>
                    </a:cubicBezTo>
                    <a:cubicBezTo>
                      <a:pt x="198" y="311"/>
                      <a:pt x="198" y="241"/>
                      <a:pt x="198" y="171"/>
                    </a:cubicBezTo>
                    <a:cubicBezTo>
                      <a:pt x="198" y="128"/>
                      <a:pt x="204" y="82"/>
                      <a:pt x="180" y="44"/>
                    </a:cubicBezTo>
                    <a:cubicBezTo>
                      <a:pt x="163" y="18"/>
                      <a:pt x="133"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30"/>
            <p:cNvGrpSpPr/>
            <p:nvPr/>
          </p:nvGrpSpPr>
          <p:grpSpPr>
            <a:xfrm>
              <a:off x="1531058" y="3579093"/>
              <a:ext cx="1037450" cy="1039825"/>
              <a:chOff x="2966550" y="3998075"/>
              <a:chExt cx="1037450" cy="1039825"/>
            </a:xfrm>
          </p:grpSpPr>
          <p:sp>
            <p:nvSpPr>
              <p:cNvPr id="859" name="Google Shape;859;p30"/>
              <p:cNvSpPr/>
              <p:nvPr/>
            </p:nvSpPr>
            <p:spPr>
              <a:xfrm>
                <a:off x="2971650" y="4002850"/>
                <a:ext cx="1027150" cy="1030475"/>
              </a:xfrm>
              <a:custGeom>
                <a:avLst/>
                <a:gdLst/>
                <a:ahLst/>
                <a:cxnLst/>
                <a:rect l="l" t="t" r="r" b="b"/>
                <a:pathLst>
                  <a:path w="41086" h="41219" extrusionOk="0">
                    <a:moveTo>
                      <a:pt x="30352" y="0"/>
                    </a:moveTo>
                    <a:cubicBezTo>
                      <a:pt x="30306" y="0"/>
                      <a:pt x="30261" y="1"/>
                      <a:pt x="30215" y="1"/>
                    </a:cubicBezTo>
                    <a:cubicBezTo>
                      <a:pt x="29556" y="7"/>
                      <a:pt x="28895" y="15"/>
                      <a:pt x="28235" y="22"/>
                    </a:cubicBezTo>
                    <a:cubicBezTo>
                      <a:pt x="27900" y="25"/>
                      <a:pt x="27566" y="29"/>
                      <a:pt x="27232" y="31"/>
                    </a:cubicBezTo>
                    <a:cubicBezTo>
                      <a:pt x="26894" y="35"/>
                      <a:pt x="26557" y="39"/>
                      <a:pt x="26220" y="40"/>
                    </a:cubicBezTo>
                    <a:cubicBezTo>
                      <a:pt x="25549" y="42"/>
                      <a:pt x="24878" y="44"/>
                      <a:pt x="24206" y="44"/>
                    </a:cubicBezTo>
                    <a:cubicBezTo>
                      <a:pt x="23536" y="44"/>
                      <a:pt x="22866" y="47"/>
                      <a:pt x="22197" y="51"/>
                    </a:cubicBezTo>
                    <a:cubicBezTo>
                      <a:pt x="21864" y="52"/>
                      <a:pt x="21531" y="61"/>
                      <a:pt x="21197" y="67"/>
                    </a:cubicBezTo>
                    <a:cubicBezTo>
                      <a:pt x="21038" y="70"/>
                      <a:pt x="20878" y="73"/>
                      <a:pt x="20719" y="75"/>
                    </a:cubicBezTo>
                    <a:cubicBezTo>
                      <a:pt x="20547" y="79"/>
                      <a:pt x="20376" y="79"/>
                      <a:pt x="20204" y="80"/>
                    </a:cubicBezTo>
                    <a:cubicBezTo>
                      <a:pt x="19873" y="83"/>
                      <a:pt x="19543" y="87"/>
                      <a:pt x="19212" y="87"/>
                    </a:cubicBezTo>
                    <a:cubicBezTo>
                      <a:pt x="18878" y="87"/>
                      <a:pt x="18544" y="87"/>
                      <a:pt x="18211" y="88"/>
                    </a:cubicBezTo>
                    <a:cubicBezTo>
                      <a:pt x="18051" y="88"/>
                      <a:pt x="17890" y="91"/>
                      <a:pt x="17730" y="92"/>
                    </a:cubicBezTo>
                    <a:cubicBezTo>
                      <a:pt x="17557" y="95"/>
                      <a:pt x="17383" y="97"/>
                      <a:pt x="17210" y="99"/>
                    </a:cubicBezTo>
                    <a:cubicBezTo>
                      <a:pt x="16877" y="104"/>
                      <a:pt x="16544" y="103"/>
                      <a:pt x="16212" y="104"/>
                    </a:cubicBezTo>
                    <a:cubicBezTo>
                      <a:pt x="16142" y="104"/>
                      <a:pt x="16072" y="104"/>
                      <a:pt x="16001" y="104"/>
                    </a:cubicBezTo>
                    <a:cubicBezTo>
                      <a:pt x="15689" y="104"/>
                      <a:pt x="15376" y="102"/>
                      <a:pt x="15064" y="100"/>
                    </a:cubicBezTo>
                    <a:cubicBezTo>
                      <a:pt x="14876" y="100"/>
                      <a:pt x="14688" y="103"/>
                      <a:pt x="14500" y="104"/>
                    </a:cubicBezTo>
                    <a:cubicBezTo>
                      <a:pt x="14300" y="105"/>
                      <a:pt x="14099" y="107"/>
                      <a:pt x="13897" y="110"/>
                    </a:cubicBezTo>
                    <a:cubicBezTo>
                      <a:pt x="13512" y="115"/>
                      <a:pt x="13127" y="120"/>
                      <a:pt x="12742" y="122"/>
                    </a:cubicBezTo>
                    <a:cubicBezTo>
                      <a:pt x="12609" y="123"/>
                      <a:pt x="12475" y="125"/>
                      <a:pt x="12340" y="126"/>
                    </a:cubicBezTo>
                    <a:cubicBezTo>
                      <a:pt x="12345" y="170"/>
                      <a:pt x="12349" y="212"/>
                      <a:pt x="12354" y="256"/>
                    </a:cubicBezTo>
                    <a:cubicBezTo>
                      <a:pt x="12381" y="551"/>
                      <a:pt x="12402" y="847"/>
                      <a:pt x="12415" y="1144"/>
                    </a:cubicBezTo>
                    <a:cubicBezTo>
                      <a:pt x="12419" y="1221"/>
                      <a:pt x="12421" y="1299"/>
                      <a:pt x="12422" y="1376"/>
                    </a:cubicBezTo>
                    <a:cubicBezTo>
                      <a:pt x="12422" y="1454"/>
                      <a:pt x="12422" y="1531"/>
                      <a:pt x="12422" y="1608"/>
                    </a:cubicBezTo>
                    <a:cubicBezTo>
                      <a:pt x="12422" y="1632"/>
                      <a:pt x="12421" y="1657"/>
                      <a:pt x="12420" y="1681"/>
                    </a:cubicBezTo>
                    <a:cubicBezTo>
                      <a:pt x="12417" y="1730"/>
                      <a:pt x="12416" y="1779"/>
                      <a:pt x="12414" y="1828"/>
                    </a:cubicBezTo>
                    <a:cubicBezTo>
                      <a:pt x="12412" y="1881"/>
                      <a:pt x="12411" y="1935"/>
                      <a:pt x="12407" y="1989"/>
                    </a:cubicBezTo>
                    <a:cubicBezTo>
                      <a:pt x="12398" y="2145"/>
                      <a:pt x="12389" y="2302"/>
                      <a:pt x="12376" y="2459"/>
                    </a:cubicBezTo>
                    <a:cubicBezTo>
                      <a:pt x="12369" y="2542"/>
                      <a:pt x="12363" y="2625"/>
                      <a:pt x="12356" y="2708"/>
                    </a:cubicBezTo>
                    <a:cubicBezTo>
                      <a:pt x="12348" y="2807"/>
                      <a:pt x="12338" y="2906"/>
                      <a:pt x="12329" y="3005"/>
                    </a:cubicBezTo>
                    <a:cubicBezTo>
                      <a:pt x="12321" y="3077"/>
                      <a:pt x="12314" y="3147"/>
                      <a:pt x="12307" y="3218"/>
                    </a:cubicBezTo>
                    <a:cubicBezTo>
                      <a:pt x="12299" y="3299"/>
                      <a:pt x="12286" y="3380"/>
                      <a:pt x="12276" y="3459"/>
                    </a:cubicBezTo>
                    <a:cubicBezTo>
                      <a:pt x="12265" y="3538"/>
                      <a:pt x="12255" y="3617"/>
                      <a:pt x="12242" y="3696"/>
                    </a:cubicBezTo>
                    <a:cubicBezTo>
                      <a:pt x="12230" y="3771"/>
                      <a:pt x="12217" y="3847"/>
                      <a:pt x="12204" y="3922"/>
                    </a:cubicBezTo>
                    <a:cubicBezTo>
                      <a:pt x="12182" y="4054"/>
                      <a:pt x="12151" y="4186"/>
                      <a:pt x="12122" y="4317"/>
                    </a:cubicBezTo>
                    <a:cubicBezTo>
                      <a:pt x="12088" y="4476"/>
                      <a:pt x="12047" y="4635"/>
                      <a:pt x="11994" y="4790"/>
                    </a:cubicBezTo>
                    <a:cubicBezTo>
                      <a:pt x="11947" y="4927"/>
                      <a:pt x="11895" y="5062"/>
                      <a:pt x="11839" y="5195"/>
                    </a:cubicBezTo>
                    <a:cubicBezTo>
                      <a:pt x="11792" y="5308"/>
                      <a:pt x="11735" y="5418"/>
                      <a:pt x="11680" y="5526"/>
                    </a:cubicBezTo>
                    <a:cubicBezTo>
                      <a:pt x="11644" y="5596"/>
                      <a:pt x="11605" y="5664"/>
                      <a:pt x="11566" y="5734"/>
                    </a:cubicBezTo>
                    <a:cubicBezTo>
                      <a:pt x="11524" y="5805"/>
                      <a:pt x="11484" y="5878"/>
                      <a:pt x="11442" y="5950"/>
                    </a:cubicBezTo>
                    <a:cubicBezTo>
                      <a:pt x="11428" y="5971"/>
                      <a:pt x="11416" y="5993"/>
                      <a:pt x="11402" y="6014"/>
                    </a:cubicBezTo>
                    <a:cubicBezTo>
                      <a:pt x="11375" y="6056"/>
                      <a:pt x="11348" y="6100"/>
                      <a:pt x="11321" y="6143"/>
                    </a:cubicBezTo>
                    <a:cubicBezTo>
                      <a:pt x="11279" y="6211"/>
                      <a:pt x="11238" y="6280"/>
                      <a:pt x="11193" y="6346"/>
                    </a:cubicBezTo>
                    <a:cubicBezTo>
                      <a:pt x="11103" y="6481"/>
                      <a:pt x="11012" y="6615"/>
                      <a:pt x="10921" y="6750"/>
                    </a:cubicBezTo>
                    <a:cubicBezTo>
                      <a:pt x="10905" y="6773"/>
                      <a:pt x="10889" y="6795"/>
                      <a:pt x="10873" y="6818"/>
                    </a:cubicBezTo>
                    <a:cubicBezTo>
                      <a:pt x="10839" y="6863"/>
                      <a:pt x="10807" y="6908"/>
                      <a:pt x="10774" y="6954"/>
                    </a:cubicBezTo>
                    <a:cubicBezTo>
                      <a:pt x="10724" y="7021"/>
                      <a:pt x="10676" y="7089"/>
                      <a:pt x="10626" y="7157"/>
                    </a:cubicBezTo>
                    <a:cubicBezTo>
                      <a:pt x="10609" y="7179"/>
                      <a:pt x="10590" y="7201"/>
                      <a:pt x="10573" y="7224"/>
                    </a:cubicBezTo>
                    <a:cubicBezTo>
                      <a:pt x="10537" y="7268"/>
                      <a:pt x="10501" y="7312"/>
                      <a:pt x="10465" y="7357"/>
                    </a:cubicBezTo>
                    <a:cubicBezTo>
                      <a:pt x="10412" y="7422"/>
                      <a:pt x="10358" y="7489"/>
                      <a:pt x="10305" y="7555"/>
                    </a:cubicBezTo>
                    <a:cubicBezTo>
                      <a:pt x="10267" y="7602"/>
                      <a:pt x="10223" y="7647"/>
                      <a:pt x="10182" y="7692"/>
                    </a:cubicBezTo>
                    <a:cubicBezTo>
                      <a:pt x="10106" y="7776"/>
                      <a:pt x="10030" y="7860"/>
                      <a:pt x="9954" y="7944"/>
                    </a:cubicBezTo>
                    <a:cubicBezTo>
                      <a:pt x="9935" y="7964"/>
                      <a:pt x="9915" y="7985"/>
                      <a:pt x="9895" y="8004"/>
                    </a:cubicBezTo>
                    <a:cubicBezTo>
                      <a:pt x="9857" y="8045"/>
                      <a:pt x="9818" y="8085"/>
                      <a:pt x="9779" y="8124"/>
                    </a:cubicBezTo>
                    <a:cubicBezTo>
                      <a:pt x="9720" y="8184"/>
                      <a:pt x="9661" y="8244"/>
                      <a:pt x="9604" y="8305"/>
                    </a:cubicBezTo>
                    <a:cubicBezTo>
                      <a:pt x="9552" y="8358"/>
                      <a:pt x="9497" y="8408"/>
                      <a:pt x="9442" y="8459"/>
                    </a:cubicBezTo>
                    <a:cubicBezTo>
                      <a:pt x="9389" y="8510"/>
                      <a:pt x="9336" y="8561"/>
                      <a:pt x="9282" y="8613"/>
                    </a:cubicBezTo>
                    <a:cubicBezTo>
                      <a:pt x="9186" y="8705"/>
                      <a:pt x="9086" y="8791"/>
                      <a:pt x="8986" y="8878"/>
                    </a:cubicBezTo>
                    <a:cubicBezTo>
                      <a:pt x="8928" y="8929"/>
                      <a:pt x="8869" y="8980"/>
                      <a:pt x="8812" y="9031"/>
                    </a:cubicBezTo>
                    <a:cubicBezTo>
                      <a:pt x="8772" y="9063"/>
                      <a:pt x="8731" y="9095"/>
                      <a:pt x="8690" y="9127"/>
                    </a:cubicBezTo>
                    <a:cubicBezTo>
                      <a:pt x="8649" y="9158"/>
                      <a:pt x="8609" y="9190"/>
                      <a:pt x="8569" y="9223"/>
                    </a:cubicBezTo>
                    <a:cubicBezTo>
                      <a:pt x="8508" y="9270"/>
                      <a:pt x="8446" y="9318"/>
                      <a:pt x="8385" y="9366"/>
                    </a:cubicBezTo>
                    <a:cubicBezTo>
                      <a:pt x="8343" y="9399"/>
                      <a:pt x="8295" y="9430"/>
                      <a:pt x="8250" y="9461"/>
                    </a:cubicBezTo>
                    <a:cubicBezTo>
                      <a:pt x="8125" y="9549"/>
                      <a:pt x="8002" y="9640"/>
                      <a:pt x="7872" y="9724"/>
                    </a:cubicBezTo>
                    <a:cubicBezTo>
                      <a:pt x="7743" y="9808"/>
                      <a:pt x="7613" y="9892"/>
                      <a:pt x="7484" y="9977"/>
                    </a:cubicBezTo>
                    <a:cubicBezTo>
                      <a:pt x="7461" y="9990"/>
                      <a:pt x="7438" y="10004"/>
                      <a:pt x="7415" y="10018"/>
                    </a:cubicBezTo>
                    <a:cubicBezTo>
                      <a:pt x="7369" y="10046"/>
                      <a:pt x="7323" y="10072"/>
                      <a:pt x="7276" y="10100"/>
                    </a:cubicBezTo>
                    <a:cubicBezTo>
                      <a:pt x="7185" y="10155"/>
                      <a:pt x="7093" y="10211"/>
                      <a:pt x="7001" y="10265"/>
                    </a:cubicBezTo>
                    <a:cubicBezTo>
                      <a:pt x="6978" y="10277"/>
                      <a:pt x="6954" y="10290"/>
                      <a:pt x="6931" y="10303"/>
                    </a:cubicBezTo>
                    <a:cubicBezTo>
                      <a:pt x="6882" y="10329"/>
                      <a:pt x="6835" y="10355"/>
                      <a:pt x="6788" y="10380"/>
                    </a:cubicBezTo>
                    <a:cubicBezTo>
                      <a:pt x="6717" y="10418"/>
                      <a:pt x="6646" y="10457"/>
                      <a:pt x="6574" y="10495"/>
                    </a:cubicBezTo>
                    <a:cubicBezTo>
                      <a:pt x="6457" y="10559"/>
                      <a:pt x="6337" y="10616"/>
                      <a:pt x="6217" y="10675"/>
                    </a:cubicBezTo>
                    <a:cubicBezTo>
                      <a:pt x="6148" y="10710"/>
                      <a:pt x="6078" y="10744"/>
                      <a:pt x="6009" y="10778"/>
                    </a:cubicBezTo>
                    <a:cubicBezTo>
                      <a:pt x="5987" y="10788"/>
                      <a:pt x="5964" y="10798"/>
                      <a:pt x="5941" y="10809"/>
                    </a:cubicBezTo>
                    <a:cubicBezTo>
                      <a:pt x="5896" y="10828"/>
                      <a:pt x="5851" y="10849"/>
                      <a:pt x="5805" y="10869"/>
                    </a:cubicBezTo>
                    <a:cubicBezTo>
                      <a:pt x="5736" y="10899"/>
                      <a:pt x="5668" y="10930"/>
                      <a:pt x="5600" y="10960"/>
                    </a:cubicBezTo>
                    <a:cubicBezTo>
                      <a:pt x="5511" y="11000"/>
                      <a:pt x="5417" y="11034"/>
                      <a:pt x="5325" y="11069"/>
                    </a:cubicBezTo>
                    <a:cubicBezTo>
                      <a:pt x="5233" y="11105"/>
                      <a:pt x="5141" y="11141"/>
                      <a:pt x="5048" y="11175"/>
                    </a:cubicBezTo>
                    <a:cubicBezTo>
                      <a:pt x="5020" y="11187"/>
                      <a:pt x="4988" y="11197"/>
                      <a:pt x="4958" y="11207"/>
                    </a:cubicBezTo>
                    <a:cubicBezTo>
                      <a:pt x="4879" y="11232"/>
                      <a:pt x="4799" y="11257"/>
                      <a:pt x="4721" y="11284"/>
                    </a:cubicBezTo>
                    <a:cubicBezTo>
                      <a:pt x="4668" y="11301"/>
                      <a:pt x="4615" y="11318"/>
                      <a:pt x="4563" y="11334"/>
                    </a:cubicBezTo>
                    <a:cubicBezTo>
                      <a:pt x="4537" y="11343"/>
                      <a:pt x="4511" y="11349"/>
                      <a:pt x="4485" y="11358"/>
                    </a:cubicBezTo>
                    <a:cubicBezTo>
                      <a:pt x="4434" y="11371"/>
                      <a:pt x="4382" y="11386"/>
                      <a:pt x="4330" y="11401"/>
                    </a:cubicBezTo>
                    <a:cubicBezTo>
                      <a:pt x="4199" y="11438"/>
                      <a:pt x="4069" y="11475"/>
                      <a:pt x="3937" y="11511"/>
                    </a:cubicBezTo>
                    <a:cubicBezTo>
                      <a:pt x="3695" y="11575"/>
                      <a:pt x="3454" y="11641"/>
                      <a:pt x="3212" y="11708"/>
                    </a:cubicBezTo>
                    <a:cubicBezTo>
                      <a:pt x="3083" y="11743"/>
                      <a:pt x="2956" y="11784"/>
                      <a:pt x="2828" y="11823"/>
                    </a:cubicBezTo>
                    <a:cubicBezTo>
                      <a:pt x="2779" y="11839"/>
                      <a:pt x="2728" y="11855"/>
                      <a:pt x="2677" y="11870"/>
                    </a:cubicBezTo>
                    <a:cubicBezTo>
                      <a:pt x="2606" y="11892"/>
                      <a:pt x="2535" y="11920"/>
                      <a:pt x="2477" y="11942"/>
                    </a:cubicBezTo>
                    <a:cubicBezTo>
                      <a:pt x="2296" y="12011"/>
                      <a:pt x="2119" y="12089"/>
                      <a:pt x="1948" y="12178"/>
                    </a:cubicBezTo>
                    <a:cubicBezTo>
                      <a:pt x="1822" y="12246"/>
                      <a:pt x="1702" y="12320"/>
                      <a:pt x="1585" y="12400"/>
                    </a:cubicBezTo>
                    <a:cubicBezTo>
                      <a:pt x="1467" y="12485"/>
                      <a:pt x="1355" y="12576"/>
                      <a:pt x="1248" y="12674"/>
                    </a:cubicBezTo>
                    <a:cubicBezTo>
                      <a:pt x="1155" y="12763"/>
                      <a:pt x="1067" y="12857"/>
                      <a:pt x="983" y="12955"/>
                    </a:cubicBezTo>
                    <a:cubicBezTo>
                      <a:pt x="951" y="12994"/>
                      <a:pt x="919" y="13034"/>
                      <a:pt x="889" y="13075"/>
                    </a:cubicBezTo>
                    <a:cubicBezTo>
                      <a:pt x="859" y="13115"/>
                      <a:pt x="831" y="13158"/>
                      <a:pt x="803" y="13202"/>
                    </a:cubicBezTo>
                    <a:cubicBezTo>
                      <a:pt x="735" y="13310"/>
                      <a:pt x="670" y="13421"/>
                      <a:pt x="609" y="13534"/>
                    </a:cubicBezTo>
                    <a:cubicBezTo>
                      <a:pt x="544" y="13653"/>
                      <a:pt x="485" y="13774"/>
                      <a:pt x="427" y="13896"/>
                    </a:cubicBezTo>
                    <a:cubicBezTo>
                      <a:pt x="375" y="14005"/>
                      <a:pt x="327" y="14116"/>
                      <a:pt x="279" y="14228"/>
                    </a:cubicBezTo>
                    <a:cubicBezTo>
                      <a:pt x="232" y="14329"/>
                      <a:pt x="192" y="14433"/>
                      <a:pt x="154" y="14539"/>
                    </a:cubicBezTo>
                    <a:cubicBezTo>
                      <a:pt x="132" y="14608"/>
                      <a:pt x="113" y="14678"/>
                      <a:pt x="95" y="14749"/>
                    </a:cubicBezTo>
                    <a:cubicBezTo>
                      <a:pt x="91" y="14772"/>
                      <a:pt x="86" y="14794"/>
                      <a:pt x="81" y="14816"/>
                    </a:cubicBezTo>
                    <a:cubicBezTo>
                      <a:pt x="72" y="14857"/>
                      <a:pt x="64" y="14897"/>
                      <a:pt x="56" y="14939"/>
                    </a:cubicBezTo>
                    <a:cubicBezTo>
                      <a:pt x="50" y="14977"/>
                      <a:pt x="43" y="15014"/>
                      <a:pt x="38" y="15052"/>
                    </a:cubicBezTo>
                    <a:cubicBezTo>
                      <a:pt x="26" y="15122"/>
                      <a:pt x="19" y="15193"/>
                      <a:pt x="11" y="15263"/>
                    </a:cubicBezTo>
                    <a:cubicBezTo>
                      <a:pt x="10" y="15284"/>
                      <a:pt x="9" y="15303"/>
                      <a:pt x="8" y="15324"/>
                    </a:cubicBezTo>
                    <a:cubicBezTo>
                      <a:pt x="3" y="15373"/>
                      <a:pt x="1" y="15422"/>
                      <a:pt x="2" y="15471"/>
                    </a:cubicBezTo>
                    <a:cubicBezTo>
                      <a:pt x="2" y="15496"/>
                      <a:pt x="2" y="15521"/>
                      <a:pt x="2" y="15545"/>
                    </a:cubicBezTo>
                    <a:cubicBezTo>
                      <a:pt x="4" y="15595"/>
                      <a:pt x="7" y="15643"/>
                      <a:pt x="9" y="15693"/>
                    </a:cubicBezTo>
                    <a:cubicBezTo>
                      <a:pt x="12" y="15742"/>
                      <a:pt x="17" y="15793"/>
                      <a:pt x="21" y="15843"/>
                    </a:cubicBezTo>
                    <a:cubicBezTo>
                      <a:pt x="28" y="15897"/>
                      <a:pt x="34" y="15951"/>
                      <a:pt x="41" y="16005"/>
                    </a:cubicBezTo>
                    <a:cubicBezTo>
                      <a:pt x="55" y="16111"/>
                      <a:pt x="75" y="16216"/>
                      <a:pt x="94" y="16321"/>
                    </a:cubicBezTo>
                    <a:cubicBezTo>
                      <a:pt x="126" y="16473"/>
                      <a:pt x="160" y="16625"/>
                      <a:pt x="198" y="16762"/>
                    </a:cubicBezTo>
                    <a:cubicBezTo>
                      <a:pt x="234" y="16867"/>
                      <a:pt x="272" y="16971"/>
                      <a:pt x="313" y="17074"/>
                    </a:cubicBezTo>
                    <a:cubicBezTo>
                      <a:pt x="349" y="17162"/>
                      <a:pt x="389" y="17249"/>
                      <a:pt x="426" y="17326"/>
                    </a:cubicBezTo>
                    <a:cubicBezTo>
                      <a:pt x="518" y="17517"/>
                      <a:pt x="619" y="17705"/>
                      <a:pt x="732" y="17885"/>
                    </a:cubicBezTo>
                    <a:cubicBezTo>
                      <a:pt x="825" y="18028"/>
                      <a:pt x="924" y="18165"/>
                      <a:pt x="1032" y="18297"/>
                    </a:cubicBezTo>
                    <a:cubicBezTo>
                      <a:pt x="1082" y="18354"/>
                      <a:pt x="1133" y="18411"/>
                      <a:pt x="1185" y="18466"/>
                    </a:cubicBezTo>
                    <a:cubicBezTo>
                      <a:pt x="1256" y="18542"/>
                      <a:pt x="1332" y="18614"/>
                      <a:pt x="1406" y="18683"/>
                    </a:cubicBezTo>
                    <a:cubicBezTo>
                      <a:pt x="1407" y="18684"/>
                      <a:pt x="1408" y="18685"/>
                      <a:pt x="1410" y="18686"/>
                    </a:cubicBezTo>
                    <a:lnTo>
                      <a:pt x="1412" y="18687"/>
                    </a:lnTo>
                    <a:cubicBezTo>
                      <a:pt x="1483" y="18754"/>
                      <a:pt x="1556" y="18820"/>
                      <a:pt x="1631" y="18885"/>
                    </a:cubicBezTo>
                    <a:cubicBezTo>
                      <a:pt x="1723" y="18965"/>
                      <a:pt x="1819" y="19042"/>
                      <a:pt x="1913" y="19121"/>
                    </a:cubicBezTo>
                    <a:cubicBezTo>
                      <a:pt x="2107" y="19283"/>
                      <a:pt x="2302" y="19445"/>
                      <a:pt x="2495" y="19607"/>
                    </a:cubicBezTo>
                    <a:cubicBezTo>
                      <a:pt x="2676" y="19762"/>
                      <a:pt x="2857" y="19915"/>
                      <a:pt x="3040" y="20066"/>
                    </a:cubicBezTo>
                    <a:cubicBezTo>
                      <a:pt x="3250" y="20241"/>
                      <a:pt x="3459" y="20416"/>
                      <a:pt x="3669" y="20593"/>
                    </a:cubicBezTo>
                    <a:cubicBezTo>
                      <a:pt x="3830" y="20729"/>
                      <a:pt x="3986" y="20875"/>
                      <a:pt x="4132" y="21029"/>
                    </a:cubicBezTo>
                    <a:cubicBezTo>
                      <a:pt x="4289" y="21191"/>
                      <a:pt x="4429" y="21370"/>
                      <a:pt x="4557" y="21555"/>
                    </a:cubicBezTo>
                    <a:cubicBezTo>
                      <a:pt x="4659" y="21702"/>
                      <a:pt x="4751" y="21858"/>
                      <a:pt x="4827" y="22020"/>
                    </a:cubicBezTo>
                    <a:cubicBezTo>
                      <a:pt x="4847" y="22061"/>
                      <a:pt x="4865" y="22103"/>
                      <a:pt x="4884" y="22144"/>
                    </a:cubicBezTo>
                    <a:cubicBezTo>
                      <a:pt x="4915" y="22215"/>
                      <a:pt x="4939" y="22287"/>
                      <a:pt x="4963" y="22359"/>
                    </a:cubicBezTo>
                    <a:cubicBezTo>
                      <a:pt x="4992" y="22443"/>
                      <a:pt x="5016" y="22531"/>
                      <a:pt x="5032" y="22618"/>
                    </a:cubicBezTo>
                    <a:cubicBezTo>
                      <a:pt x="5069" y="22816"/>
                      <a:pt x="5090" y="23018"/>
                      <a:pt x="5074" y="23220"/>
                    </a:cubicBezTo>
                    <a:cubicBezTo>
                      <a:pt x="5070" y="23274"/>
                      <a:pt x="5064" y="23329"/>
                      <a:pt x="5056" y="23385"/>
                    </a:cubicBezTo>
                    <a:cubicBezTo>
                      <a:pt x="5049" y="23438"/>
                      <a:pt x="5037" y="23493"/>
                      <a:pt x="5026" y="23546"/>
                    </a:cubicBezTo>
                    <a:cubicBezTo>
                      <a:pt x="5007" y="23641"/>
                      <a:pt x="4977" y="23732"/>
                      <a:pt x="4946" y="23823"/>
                    </a:cubicBezTo>
                    <a:cubicBezTo>
                      <a:pt x="4920" y="23894"/>
                      <a:pt x="4888" y="23962"/>
                      <a:pt x="4856" y="24030"/>
                    </a:cubicBezTo>
                    <a:cubicBezTo>
                      <a:pt x="4812" y="24120"/>
                      <a:pt x="4760" y="24208"/>
                      <a:pt x="4705" y="24292"/>
                    </a:cubicBezTo>
                    <a:cubicBezTo>
                      <a:pt x="4576" y="24485"/>
                      <a:pt x="4426" y="24664"/>
                      <a:pt x="4270" y="24836"/>
                    </a:cubicBezTo>
                    <a:cubicBezTo>
                      <a:pt x="4118" y="25003"/>
                      <a:pt x="3958" y="25161"/>
                      <a:pt x="3799" y="25321"/>
                    </a:cubicBezTo>
                    <a:cubicBezTo>
                      <a:pt x="3762" y="25357"/>
                      <a:pt x="3725" y="25394"/>
                      <a:pt x="3689" y="25431"/>
                    </a:cubicBezTo>
                    <a:cubicBezTo>
                      <a:pt x="3633" y="25487"/>
                      <a:pt x="3573" y="25541"/>
                      <a:pt x="3515" y="25595"/>
                    </a:cubicBezTo>
                    <a:cubicBezTo>
                      <a:pt x="3476" y="25632"/>
                      <a:pt x="3437" y="25669"/>
                      <a:pt x="3399" y="25706"/>
                    </a:cubicBezTo>
                    <a:cubicBezTo>
                      <a:pt x="3357" y="25745"/>
                      <a:pt x="3316" y="25787"/>
                      <a:pt x="3273" y="25825"/>
                    </a:cubicBezTo>
                    <a:cubicBezTo>
                      <a:pt x="3099" y="25977"/>
                      <a:pt x="2925" y="26131"/>
                      <a:pt x="2749" y="26281"/>
                    </a:cubicBezTo>
                    <a:cubicBezTo>
                      <a:pt x="2646" y="26369"/>
                      <a:pt x="2542" y="26455"/>
                      <a:pt x="2442" y="26546"/>
                    </a:cubicBezTo>
                    <a:cubicBezTo>
                      <a:pt x="2350" y="26631"/>
                      <a:pt x="2258" y="26715"/>
                      <a:pt x="2165" y="26798"/>
                    </a:cubicBezTo>
                    <a:cubicBezTo>
                      <a:pt x="2044" y="26918"/>
                      <a:pt x="1928" y="27041"/>
                      <a:pt x="1817" y="27170"/>
                    </a:cubicBezTo>
                    <a:cubicBezTo>
                      <a:pt x="1759" y="27242"/>
                      <a:pt x="1702" y="27315"/>
                      <a:pt x="1646" y="27390"/>
                    </a:cubicBezTo>
                    <a:cubicBezTo>
                      <a:pt x="1585" y="27472"/>
                      <a:pt x="1528" y="27559"/>
                      <a:pt x="1473" y="27645"/>
                    </a:cubicBezTo>
                    <a:cubicBezTo>
                      <a:pt x="1432" y="27711"/>
                      <a:pt x="1393" y="27778"/>
                      <a:pt x="1356" y="27846"/>
                    </a:cubicBezTo>
                    <a:cubicBezTo>
                      <a:pt x="1323" y="27907"/>
                      <a:pt x="1293" y="27970"/>
                      <a:pt x="1266" y="28027"/>
                    </a:cubicBezTo>
                    <a:cubicBezTo>
                      <a:pt x="1247" y="28068"/>
                      <a:pt x="1230" y="28108"/>
                      <a:pt x="1212" y="28150"/>
                    </a:cubicBezTo>
                    <a:cubicBezTo>
                      <a:pt x="1183" y="28218"/>
                      <a:pt x="1161" y="28287"/>
                      <a:pt x="1137" y="28356"/>
                    </a:cubicBezTo>
                    <a:cubicBezTo>
                      <a:pt x="1085" y="28520"/>
                      <a:pt x="1044" y="28685"/>
                      <a:pt x="1010" y="28853"/>
                    </a:cubicBezTo>
                    <a:cubicBezTo>
                      <a:pt x="985" y="28997"/>
                      <a:pt x="967" y="29141"/>
                      <a:pt x="956" y="29288"/>
                    </a:cubicBezTo>
                    <a:cubicBezTo>
                      <a:pt x="953" y="29337"/>
                      <a:pt x="952" y="29387"/>
                      <a:pt x="951" y="29437"/>
                    </a:cubicBezTo>
                    <a:cubicBezTo>
                      <a:pt x="949" y="29519"/>
                      <a:pt x="953" y="29600"/>
                      <a:pt x="956" y="29682"/>
                    </a:cubicBezTo>
                    <a:cubicBezTo>
                      <a:pt x="963" y="29788"/>
                      <a:pt x="974" y="29892"/>
                      <a:pt x="985" y="29996"/>
                    </a:cubicBezTo>
                    <a:cubicBezTo>
                      <a:pt x="998" y="30107"/>
                      <a:pt x="1017" y="30217"/>
                      <a:pt x="1037" y="30326"/>
                    </a:cubicBezTo>
                    <a:cubicBezTo>
                      <a:pt x="1059" y="30429"/>
                      <a:pt x="1081" y="30531"/>
                      <a:pt x="1106" y="30633"/>
                    </a:cubicBezTo>
                    <a:cubicBezTo>
                      <a:pt x="1130" y="30732"/>
                      <a:pt x="1160" y="30830"/>
                      <a:pt x="1193" y="30927"/>
                    </a:cubicBezTo>
                    <a:cubicBezTo>
                      <a:pt x="1208" y="30974"/>
                      <a:pt x="1225" y="31020"/>
                      <a:pt x="1242" y="31066"/>
                    </a:cubicBezTo>
                    <a:cubicBezTo>
                      <a:pt x="1268" y="31138"/>
                      <a:pt x="1299" y="31206"/>
                      <a:pt x="1330" y="31274"/>
                    </a:cubicBezTo>
                    <a:cubicBezTo>
                      <a:pt x="1351" y="31317"/>
                      <a:pt x="1372" y="31360"/>
                      <a:pt x="1394" y="31403"/>
                    </a:cubicBezTo>
                    <a:cubicBezTo>
                      <a:pt x="1430" y="31471"/>
                      <a:pt x="1470" y="31536"/>
                      <a:pt x="1504" y="31592"/>
                    </a:cubicBezTo>
                    <a:cubicBezTo>
                      <a:pt x="1533" y="31636"/>
                      <a:pt x="1561" y="31679"/>
                      <a:pt x="1593" y="31722"/>
                    </a:cubicBezTo>
                    <a:cubicBezTo>
                      <a:pt x="1638" y="31787"/>
                      <a:pt x="1688" y="31849"/>
                      <a:pt x="1739" y="31910"/>
                    </a:cubicBezTo>
                    <a:cubicBezTo>
                      <a:pt x="1802" y="31986"/>
                      <a:pt x="1868" y="32060"/>
                      <a:pt x="1935" y="32131"/>
                    </a:cubicBezTo>
                    <a:cubicBezTo>
                      <a:pt x="1999" y="32200"/>
                      <a:pt x="2068" y="32265"/>
                      <a:pt x="2136" y="32329"/>
                    </a:cubicBezTo>
                    <a:cubicBezTo>
                      <a:pt x="2189" y="32377"/>
                      <a:pt x="2242" y="32423"/>
                      <a:pt x="2295" y="32469"/>
                    </a:cubicBezTo>
                    <a:cubicBezTo>
                      <a:pt x="2370" y="32532"/>
                      <a:pt x="2447" y="32591"/>
                      <a:pt x="2525" y="32650"/>
                    </a:cubicBezTo>
                    <a:cubicBezTo>
                      <a:pt x="2606" y="32708"/>
                      <a:pt x="2689" y="32763"/>
                      <a:pt x="2773" y="32816"/>
                    </a:cubicBezTo>
                    <a:cubicBezTo>
                      <a:pt x="2859" y="32870"/>
                      <a:pt x="2947" y="32918"/>
                      <a:pt x="3036" y="32967"/>
                    </a:cubicBezTo>
                    <a:cubicBezTo>
                      <a:pt x="3216" y="33059"/>
                      <a:pt x="3400" y="33142"/>
                      <a:pt x="3589" y="33215"/>
                    </a:cubicBezTo>
                    <a:cubicBezTo>
                      <a:pt x="3730" y="33265"/>
                      <a:pt x="3871" y="33312"/>
                      <a:pt x="4013" y="33357"/>
                    </a:cubicBezTo>
                    <a:cubicBezTo>
                      <a:pt x="4039" y="33362"/>
                      <a:pt x="4063" y="33369"/>
                      <a:pt x="4087" y="33376"/>
                    </a:cubicBezTo>
                    <a:cubicBezTo>
                      <a:pt x="4137" y="33389"/>
                      <a:pt x="4186" y="33401"/>
                      <a:pt x="4236" y="33415"/>
                    </a:cubicBezTo>
                    <a:cubicBezTo>
                      <a:pt x="4309" y="33435"/>
                      <a:pt x="4383" y="33454"/>
                      <a:pt x="4458" y="33474"/>
                    </a:cubicBezTo>
                    <a:cubicBezTo>
                      <a:pt x="4603" y="33512"/>
                      <a:pt x="4751" y="33544"/>
                      <a:pt x="4898" y="33579"/>
                    </a:cubicBezTo>
                    <a:cubicBezTo>
                      <a:pt x="5053" y="33616"/>
                      <a:pt x="5207" y="33653"/>
                      <a:pt x="5363" y="33691"/>
                    </a:cubicBezTo>
                    <a:cubicBezTo>
                      <a:pt x="5440" y="33709"/>
                      <a:pt x="5517" y="33728"/>
                      <a:pt x="5595" y="33748"/>
                    </a:cubicBezTo>
                    <a:cubicBezTo>
                      <a:pt x="5667" y="33768"/>
                      <a:pt x="5740" y="33790"/>
                      <a:pt x="5813" y="33811"/>
                    </a:cubicBezTo>
                    <a:cubicBezTo>
                      <a:pt x="5935" y="33848"/>
                      <a:pt x="6052" y="33893"/>
                      <a:pt x="6170" y="33940"/>
                    </a:cubicBezTo>
                    <a:cubicBezTo>
                      <a:pt x="6284" y="33985"/>
                      <a:pt x="6392" y="34040"/>
                      <a:pt x="6500" y="34100"/>
                    </a:cubicBezTo>
                    <a:cubicBezTo>
                      <a:pt x="6630" y="34173"/>
                      <a:pt x="6751" y="34260"/>
                      <a:pt x="6868" y="34354"/>
                    </a:cubicBezTo>
                    <a:cubicBezTo>
                      <a:pt x="6972" y="34437"/>
                      <a:pt x="7066" y="34533"/>
                      <a:pt x="7154" y="34631"/>
                    </a:cubicBezTo>
                    <a:cubicBezTo>
                      <a:pt x="7226" y="34710"/>
                      <a:pt x="7290" y="34796"/>
                      <a:pt x="7346" y="34886"/>
                    </a:cubicBezTo>
                    <a:cubicBezTo>
                      <a:pt x="7384" y="34947"/>
                      <a:pt x="7418" y="35009"/>
                      <a:pt x="7451" y="35073"/>
                    </a:cubicBezTo>
                    <a:cubicBezTo>
                      <a:pt x="7476" y="35121"/>
                      <a:pt x="7494" y="35171"/>
                      <a:pt x="7514" y="35220"/>
                    </a:cubicBezTo>
                    <a:cubicBezTo>
                      <a:pt x="7534" y="35270"/>
                      <a:pt x="7549" y="35328"/>
                      <a:pt x="7563" y="35379"/>
                    </a:cubicBezTo>
                    <a:cubicBezTo>
                      <a:pt x="7580" y="35431"/>
                      <a:pt x="7592" y="35487"/>
                      <a:pt x="7602" y="35541"/>
                    </a:cubicBezTo>
                    <a:cubicBezTo>
                      <a:pt x="7606" y="35567"/>
                      <a:pt x="7611" y="35595"/>
                      <a:pt x="7615" y="35622"/>
                    </a:cubicBezTo>
                    <a:cubicBezTo>
                      <a:pt x="7623" y="35676"/>
                      <a:pt x="7630" y="35730"/>
                      <a:pt x="7635" y="35785"/>
                    </a:cubicBezTo>
                    <a:cubicBezTo>
                      <a:pt x="7641" y="35842"/>
                      <a:pt x="7643" y="35904"/>
                      <a:pt x="7646" y="35962"/>
                    </a:cubicBezTo>
                    <a:cubicBezTo>
                      <a:pt x="7650" y="36040"/>
                      <a:pt x="7650" y="36118"/>
                      <a:pt x="7649" y="36198"/>
                    </a:cubicBezTo>
                    <a:cubicBezTo>
                      <a:pt x="7648" y="36253"/>
                      <a:pt x="7646" y="36311"/>
                      <a:pt x="7643" y="36367"/>
                    </a:cubicBezTo>
                    <a:cubicBezTo>
                      <a:pt x="7633" y="36506"/>
                      <a:pt x="7625" y="36644"/>
                      <a:pt x="7611" y="36782"/>
                    </a:cubicBezTo>
                    <a:cubicBezTo>
                      <a:pt x="7595" y="36940"/>
                      <a:pt x="7578" y="37097"/>
                      <a:pt x="7562" y="37255"/>
                    </a:cubicBezTo>
                    <a:cubicBezTo>
                      <a:pt x="7558" y="37337"/>
                      <a:pt x="7555" y="37419"/>
                      <a:pt x="7558" y="37500"/>
                    </a:cubicBezTo>
                    <a:cubicBezTo>
                      <a:pt x="7563" y="37565"/>
                      <a:pt x="7570" y="37628"/>
                      <a:pt x="7581" y="37693"/>
                    </a:cubicBezTo>
                    <a:cubicBezTo>
                      <a:pt x="7593" y="37759"/>
                      <a:pt x="7610" y="37823"/>
                      <a:pt x="7623" y="37875"/>
                    </a:cubicBezTo>
                    <a:cubicBezTo>
                      <a:pt x="7638" y="37920"/>
                      <a:pt x="7653" y="37965"/>
                      <a:pt x="7671" y="38010"/>
                    </a:cubicBezTo>
                    <a:cubicBezTo>
                      <a:pt x="7688" y="38051"/>
                      <a:pt x="7706" y="38093"/>
                      <a:pt x="7726" y="38133"/>
                    </a:cubicBezTo>
                    <a:cubicBezTo>
                      <a:pt x="7747" y="38178"/>
                      <a:pt x="7770" y="38221"/>
                      <a:pt x="7794" y="38263"/>
                    </a:cubicBezTo>
                    <a:cubicBezTo>
                      <a:pt x="7819" y="38308"/>
                      <a:pt x="7846" y="38352"/>
                      <a:pt x="7867" y="38383"/>
                    </a:cubicBezTo>
                    <a:cubicBezTo>
                      <a:pt x="7894" y="38425"/>
                      <a:pt x="7923" y="38468"/>
                      <a:pt x="7953" y="38509"/>
                    </a:cubicBezTo>
                    <a:cubicBezTo>
                      <a:pt x="7998" y="38571"/>
                      <a:pt x="8048" y="38631"/>
                      <a:pt x="8087" y="38680"/>
                    </a:cubicBezTo>
                    <a:cubicBezTo>
                      <a:pt x="8120" y="38719"/>
                      <a:pt x="8155" y="38758"/>
                      <a:pt x="8191" y="38796"/>
                    </a:cubicBezTo>
                    <a:cubicBezTo>
                      <a:pt x="8241" y="38853"/>
                      <a:pt x="8297" y="38906"/>
                      <a:pt x="8353" y="38959"/>
                    </a:cubicBezTo>
                    <a:cubicBezTo>
                      <a:pt x="8401" y="39002"/>
                      <a:pt x="8450" y="39045"/>
                      <a:pt x="8501" y="39087"/>
                    </a:cubicBezTo>
                    <a:cubicBezTo>
                      <a:pt x="8552" y="39130"/>
                      <a:pt x="8607" y="39171"/>
                      <a:pt x="8661" y="39211"/>
                    </a:cubicBezTo>
                    <a:cubicBezTo>
                      <a:pt x="8720" y="39253"/>
                      <a:pt x="8778" y="39292"/>
                      <a:pt x="8838" y="39331"/>
                    </a:cubicBezTo>
                    <a:cubicBezTo>
                      <a:pt x="8923" y="39385"/>
                      <a:pt x="9009" y="39432"/>
                      <a:pt x="9097" y="39480"/>
                    </a:cubicBezTo>
                    <a:cubicBezTo>
                      <a:pt x="9163" y="39514"/>
                      <a:pt x="9231" y="39546"/>
                      <a:pt x="9301" y="39579"/>
                    </a:cubicBezTo>
                    <a:cubicBezTo>
                      <a:pt x="9370" y="39610"/>
                      <a:pt x="9440" y="39637"/>
                      <a:pt x="9512" y="39664"/>
                    </a:cubicBezTo>
                    <a:cubicBezTo>
                      <a:pt x="9659" y="39716"/>
                      <a:pt x="9808" y="39760"/>
                      <a:pt x="9959" y="39795"/>
                    </a:cubicBezTo>
                    <a:cubicBezTo>
                      <a:pt x="10046" y="39815"/>
                      <a:pt x="10135" y="39831"/>
                      <a:pt x="10225" y="39846"/>
                    </a:cubicBezTo>
                    <a:cubicBezTo>
                      <a:pt x="10341" y="39865"/>
                      <a:pt x="10460" y="39876"/>
                      <a:pt x="10577" y="39886"/>
                    </a:cubicBezTo>
                    <a:cubicBezTo>
                      <a:pt x="10672" y="39892"/>
                      <a:pt x="10768" y="39897"/>
                      <a:pt x="10864" y="39899"/>
                    </a:cubicBezTo>
                    <a:cubicBezTo>
                      <a:pt x="10895" y="39900"/>
                      <a:pt x="10926" y="39901"/>
                      <a:pt x="10957" y="39901"/>
                    </a:cubicBezTo>
                    <a:cubicBezTo>
                      <a:pt x="11035" y="39901"/>
                      <a:pt x="11114" y="39898"/>
                      <a:pt x="11192" y="39895"/>
                    </a:cubicBezTo>
                    <a:cubicBezTo>
                      <a:pt x="11269" y="39889"/>
                      <a:pt x="11345" y="39882"/>
                      <a:pt x="11423" y="39876"/>
                    </a:cubicBezTo>
                    <a:cubicBezTo>
                      <a:pt x="11477" y="39871"/>
                      <a:pt x="11530" y="39867"/>
                      <a:pt x="11584" y="39863"/>
                    </a:cubicBezTo>
                    <a:cubicBezTo>
                      <a:pt x="11637" y="39855"/>
                      <a:pt x="11691" y="39847"/>
                      <a:pt x="11745" y="39839"/>
                    </a:cubicBezTo>
                    <a:cubicBezTo>
                      <a:pt x="11853" y="39824"/>
                      <a:pt x="11961" y="39810"/>
                      <a:pt x="12068" y="39790"/>
                    </a:cubicBezTo>
                    <a:cubicBezTo>
                      <a:pt x="12173" y="39769"/>
                      <a:pt x="12279" y="39749"/>
                      <a:pt x="12384" y="39729"/>
                    </a:cubicBezTo>
                    <a:cubicBezTo>
                      <a:pt x="12515" y="39697"/>
                      <a:pt x="12646" y="39666"/>
                      <a:pt x="12776" y="39635"/>
                    </a:cubicBezTo>
                    <a:cubicBezTo>
                      <a:pt x="12827" y="39619"/>
                      <a:pt x="12877" y="39604"/>
                      <a:pt x="12928" y="39588"/>
                    </a:cubicBezTo>
                    <a:cubicBezTo>
                      <a:pt x="13003" y="39565"/>
                      <a:pt x="13078" y="39542"/>
                      <a:pt x="13153" y="39519"/>
                    </a:cubicBezTo>
                    <a:cubicBezTo>
                      <a:pt x="13292" y="39466"/>
                      <a:pt x="13434" y="39415"/>
                      <a:pt x="13571" y="39357"/>
                    </a:cubicBezTo>
                    <a:cubicBezTo>
                      <a:pt x="13735" y="39288"/>
                      <a:pt x="13899" y="39220"/>
                      <a:pt x="14063" y="39153"/>
                    </a:cubicBezTo>
                    <a:cubicBezTo>
                      <a:pt x="14133" y="39125"/>
                      <a:pt x="14203" y="39096"/>
                      <a:pt x="14273" y="39069"/>
                    </a:cubicBezTo>
                    <a:cubicBezTo>
                      <a:pt x="14342" y="39044"/>
                      <a:pt x="14412" y="39017"/>
                      <a:pt x="14482" y="38992"/>
                    </a:cubicBezTo>
                    <a:cubicBezTo>
                      <a:pt x="14621" y="38940"/>
                      <a:pt x="14763" y="38900"/>
                      <a:pt x="14905" y="38855"/>
                    </a:cubicBezTo>
                    <a:cubicBezTo>
                      <a:pt x="14973" y="38834"/>
                      <a:pt x="15043" y="38819"/>
                      <a:pt x="15111" y="38802"/>
                    </a:cubicBezTo>
                    <a:cubicBezTo>
                      <a:pt x="15162" y="38790"/>
                      <a:pt x="15213" y="38780"/>
                      <a:pt x="15262" y="38770"/>
                    </a:cubicBezTo>
                    <a:cubicBezTo>
                      <a:pt x="15416" y="38738"/>
                      <a:pt x="15573" y="38717"/>
                      <a:pt x="15729" y="38708"/>
                    </a:cubicBezTo>
                    <a:cubicBezTo>
                      <a:pt x="15811" y="38705"/>
                      <a:pt x="15893" y="38702"/>
                      <a:pt x="15975" y="38702"/>
                    </a:cubicBezTo>
                    <a:cubicBezTo>
                      <a:pt x="16062" y="38702"/>
                      <a:pt x="16149" y="38705"/>
                      <a:pt x="16235" y="38712"/>
                    </a:cubicBezTo>
                    <a:cubicBezTo>
                      <a:pt x="16318" y="38719"/>
                      <a:pt x="16400" y="38728"/>
                      <a:pt x="16483" y="38738"/>
                    </a:cubicBezTo>
                    <a:cubicBezTo>
                      <a:pt x="16590" y="38751"/>
                      <a:pt x="16696" y="38772"/>
                      <a:pt x="16802" y="38795"/>
                    </a:cubicBezTo>
                    <a:cubicBezTo>
                      <a:pt x="17101" y="38857"/>
                      <a:pt x="17388" y="38962"/>
                      <a:pt x="17669" y="39078"/>
                    </a:cubicBezTo>
                    <a:cubicBezTo>
                      <a:pt x="17744" y="39110"/>
                      <a:pt x="17818" y="39145"/>
                      <a:pt x="17892" y="39178"/>
                    </a:cubicBezTo>
                    <a:cubicBezTo>
                      <a:pt x="17941" y="39201"/>
                      <a:pt x="17991" y="39223"/>
                      <a:pt x="18040" y="39244"/>
                    </a:cubicBezTo>
                    <a:cubicBezTo>
                      <a:pt x="18089" y="39270"/>
                      <a:pt x="18137" y="39294"/>
                      <a:pt x="18185" y="39319"/>
                    </a:cubicBezTo>
                    <a:cubicBezTo>
                      <a:pt x="18257" y="39357"/>
                      <a:pt x="18331" y="39394"/>
                      <a:pt x="18402" y="39432"/>
                    </a:cubicBezTo>
                    <a:cubicBezTo>
                      <a:pt x="18430" y="39446"/>
                      <a:pt x="18456" y="39461"/>
                      <a:pt x="18482" y="39478"/>
                    </a:cubicBezTo>
                    <a:cubicBezTo>
                      <a:pt x="18528" y="39506"/>
                      <a:pt x="18574" y="39534"/>
                      <a:pt x="18620" y="39561"/>
                    </a:cubicBezTo>
                    <a:lnTo>
                      <a:pt x="18688" y="39602"/>
                    </a:lnTo>
                    <a:cubicBezTo>
                      <a:pt x="18734" y="39628"/>
                      <a:pt x="18778" y="39656"/>
                      <a:pt x="18821" y="39686"/>
                    </a:cubicBezTo>
                    <a:cubicBezTo>
                      <a:pt x="18885" y="39729"/>
                      <a:pt x="18950" y="39771"/>
                      <a:pt x="19013" y="39815"/>
                    </a:cubicBezTo>
                    <a:cubicBezTo>
                      <a:pt x="19158" y="39912"/>
                      <a:pt x="19299" y="40016"/>
                      <a:pt x="19443" y="40116"/>
                    </a:cubicBezTo>
                    <a:cubicBezTo>
                      <a:pt x="19505" y="40159"/>
                      <a:pt x="19566" y="40201"/>
                      <a:pt x="19629" y="40244"/>
                    </a:cubicBezTo>
                    <a:cubicBezTo>
                      <a:pt x="19714" y="40303"/>
                      <a:pt x="19802" y="40356"/>
                      <a:pt x="19888" y="40411"/>
                    </a:cubicBezTo>
                    <a:cubicBezTo>
                      <a:pt x="19911" y="40424"/>
                      <a:pt x="19933" y="40437"/>
                      <a:pt x="19955" y="40451"/>
                    </a:cubicBezTo>
                    <a:cubicBezTo>
                      <a:pt x="19999" y="40481"/>
                      <a:pt x="20044" y="40507"/>
                      <a:pt x="20091" y="40531"/>
                    </a:cubicBezTo>
                    <a:cubicBezTo>
                      <a:pt x="20181" y="40579"/>
                      <a:pt x="20272" y="40628"/>
                      <a:pt x="20362" y="40676"/>
                    </a:cubicBezTo>
                    <a:cubicBezTo>
                      <a:pt x="20457" y="40723"/>
                      <a:pt x="20554" y="40768"/>
                      <a:pt x="20651" y="40811"/>
                    </a:cubicBezTo>
                    <a:cubicBezTo>
                      <a:pt x="20737" y="40848"/>
                      <a:pt x="20826" y="40881"/>
                      <a:pt x="20914" y="40915"/>
                    </a:cubicBezTo>
                    <a:cubicBezTo>
                      <a:pt x="21029" y="40956"/>
                      <a:pt x="21146" y="40993"/>
                      <a:pt x="21263" y="41028"/>
                    </a:cubicBezTo>
                    <a:cubicBezTo>
                      <a:pt x="21384" y="41062"/>
                      <a:pt x="21507" y="41091"/>
                      <a:pt x="21619" y="41115"/>
                    </a:cubicBezTo>
                    <a:cubicBezTo>
                      <a:pt x="21718" y="41136"/>
                      <a:pt x="21816" y="41154"/>
                      <a:pt x="21916" y="41169"/>
                    </a:cubicBezTo>
                    <a:cubicBezTo>
                      <a:pt x="22034" y="41189"/>
                      <a:pt x="22154" y="41201"/>
                      <a:pt x="22274" y="41211"/>
                    </a:cubicBezTo>
                    <a:cubicBezTo>
                      <a:pt x="22344" y="41214"/>
                      <a:pt x="22415" y="41217"/>
                      <a:pt x="22485" y="41218"/>
                    </a:cubicBezTo>
                    <a:cubicBezTo>
                      <a:pt x="22495" y="41218"/>
                      <a:pt x="22504" y="41218"/>
                      <a:pt x="22514" y="41218"/>
                    </a:cubicBezTo>
                    <a:cubicBezTo>
                      <a:pt x="22577" y="41218"/>
                      <a:pt x="22639" y="41215"/>
                      <a:pt x="22702" y="41212"/>
                    </a:cubicBezTo>
                    <a:cubicBezTo>
                      <a:pt x="22772" y="41206"/>
                      <a:pt x="22842" y="41199"/>
                      <a:pt x="22913" y="41191"/>
                    </a:cubicBezTo>
                    <a:cubicBezTo>
                      <a:pt x="23008" y="41179"/>
                      <a:pt x="23104" y="41160"/>
                      <a:pt x="23197" y="41141"/>
                    </a:cubicBezTo>
                    <a:cubicBezTo>
                      <a:pt x="23269" y="41123"/>
                      <a:pt x="23338" y="41106"/>
                      <a:pt x="23408" y="41086"/>
                    </a:cubicBezTo>
                    <a:cubicBezTo>
                      <a:pt x="23502" y="41060"/>
                      <a:pt x="23594" y="41028"/>
                      <a:pt x="23675" y="40998"/>
                    </a:cubicBezTo>
                    <a:cubicBezTo>
                      <a:pt x="23827" y="40939"/>
                      <a:pt x="23974" y="40871"/>
                      <a:pt x="24119" y="40797"/>
                    </a:cubicBezTo>
                    <a:cubicBezTo>
                      <a:pt x="24207" y="40749"/>
                      <a:pt x="24294" y="40699"/>
                      <a:pt x="24379" y="40648"/>
                    </a:cubicBezTo>
                    <a:cubicBezTo>
                      <a:pt x="24417" y="40623"/>
                      <a:pt x="24456" y="40598"/>
                      <a:pt x="24494" y="40572"/>
                    </a:cubicBezTo>
                    <a:cubicBezTo>
                      <a:pt x="24551" y="40535"/>
                      <a:pt x="24607" y="40499"/>
                      <a:pt x="24662" y="40462"/>
                    </a:cubicBezTo>
                    <a:cubicBezTo>
                      <a:pt x="24744" y="40401"/>
                      <a:pt x="24826" y="40339"/>
                      <a:pt x="24908" y="40280"/>
                    </a:cubicBezTo>
                    <a:cubicBezTo>
                      <a:pt x="25008" y="40205"/>
                      <a:pt x="25103" y="40122"/>
                      <a:pt x="25195" y="40037"/>
                    </a:cubicBezTo>
                    <a:cubicBezTo>
                      <a:pt x="25242" y="39993"/>
                      <a:pt x="25288" y="39946"/>
                      <a:pt x="25334" y="39900"/>
                    </a:cubicBezTo>
                    <a:cubicBezTo>
                      <a:pt x="25402" y="39832"/>
                      <a:pt x="25465" y="39759"/>
                      <a:pt x="25527" y="39685"/>
                    </a:cubicBezTo>
                    <a:cubicBezTo>
                      <a:pt x="25572" y="39632"/>
                      <a:pt x="25614" y="39578"/>
                      <a:pt x="25657" y="39523"/>
                    </a:cubicBezTo>
                    <a:cubicBezTo>
                      <a:pt x="25699" y="39468"/>
                      <a:pt x="25741" y="39413"/>
                      <a:pt x="25784" y="39357"/>
                    </a:cubicBezTo>
                    <a:cubicBezTo>
                      <a:pt x="25830" y="39296"/>
                      <a:pt x="25876" y="39235"/>
                      <a:pt x="25922" y="39175"/>
                    </a:cubicBezTo>
                    <a:cubicBezTo>
                      <a:pt x="25953" y="39133"/>
                      <a:pt x="25986" y="39091"/>
                      <a:pt x="26017" y="39048"/>
                    </a:cubicBezTo>
                    <a:cubicBezTo>
                      <a:pt x="26048" y="39009"/>
                      <a:pt x="26080" y="38971"/>
                      <a:pt x="26111" y="38932"/>
                    </a:cubicBezTo>
                    <a:cubicBezTo>
                      <a:pt x="26145" y="38889"/>
                      <a:pt x="26177" y="38846"/>
                      <a:pt x="26213" y="38805"/>
                    </a:cubicBezTo>
                    <a:cubicBezTo>
                      <a:pt x="26277" y="38730"/>
                      <a:pt x="26343" y="38657"/>
                      <a:pt x="26411" y="38585"/>
                    </a:cubicBezTo>
                    <a:cubicBezTo>
                      <a:pt x="26518" y="38472"/>
                      <a:pt x="26635" y="38368"/>
                      <a:pt x="26754" y="38269"/>
                    </a:cubicBezTo>
                    <a:cubicBezTo>
                      <a:pt x="26850" y="38189"/>
                      <a:pt x="26953" y="38118"/>
                      <a:pt x="27056" y="38049"/>
                    </a:cubicBezTo>
                    <a:cubicBezTo>
                      <a:pt x="27188" y="37963"/>
                      <a:pt x="27329" y="37892"/>
                      <a:pt x="27471" y="37827"/>
                    </a:cubicBezTo>
                    <a:cubicBezTo>
                      <a:pt x="27617" y="37761"/>
                      <a:pt x="27769" y="37711"/>
                      <a:pt x="27922" y="37669"/>
                    </a:cubicBezTo>
                    <a:cubicBezTo>
                      <a:pt x="28077" y="37625"/>
                      <a:pt x="28236" y="37600"/>
                      <a:pt x="28395" y="37582"/>
                    </a:cubicBezTo>
                    <a:cubicBezTo>
                      <a:pt x="28482" y="37573"/>
                      <a:pt x="28571" y="37570"/>
                      <a:pt x="28659" y="37570"/>
                    </a:cubicBezTo>
                    <a:cubicBezTo>
                      <a:pt x="28709" y="37570"/>
                      <a:pt x="28759" y="37571"/>
                      <a:pt x="28809" y="37572"/>
                    </a:cubicBezTo>
                    <a:cubicBezTo>
                      <a:pt x="28975" y="37576"/>
                      <a:pt x="29139" y="37598"/>
                      <a:pt x="29303" y="37628"/>
                    </a:cubicBezTo>
                    <a:cubicBezTo>
                      <a:pt x="29446" y="37655"/>
                      <a:pt x="29587" y="37695"/>
                      <a:pt x="29726" y="37737"/>
                    </a:cubicBezTo>
                    <a:cubicBezTo>
                      <a:pt x="29867" y="37779"/>
                      <a:pt x="30004" y="37831"/>
                      <a:pt x="30141" y="37883"/>
                    </a:cubicBezTo>
                    <a:cubicBezTo>
                      <a:pt x="30163" y="37891"/>
                      <a:pt x="30184" y="37899"/>
                      <a:pt x="30206" y="37907"/>
                    </a:cubicBezTo>
                    <a:cubicBezTo>
                      <a:pt x="30249" y="37923"/>
                      <a:pt x="30293" y="37941"/>
                      <a:pt x="30336" y="37960"/>
                    </a:cubicBezTo>
                    <a:cubicBezTo>
                      <a:pt x="30380" y="37980"/>
                      <a:pt x="30423" y="38000"/>
                      <a:pt x="30467" y="38019"/>
                    </a:cubicBezTo>
                    <a:cubicBezTo>
                      <a:pt x="30502" y="38036"/>
                      <a:pt x="30536" y="38054"/>
                      <a:pt x="30572" y="38072"/>
                    </a:cubicBezTo>
                    <a:cubicBezTo>
                      <a:pt x="30618" y="38095"/>
                      <a:pt x="30654" y="38115"/>
                      <a:pt x="30700" y="38142"/>
                    </a:cubicBezTo>
                    <a:cubicBezTo>
                      <a:pt x="30765" y="38179"/>
                      <a:pt x="30829" y="38219"/>
                      <a:pt x="30889" y="38262"/>
                    </a:cubicBezTo>
                    <a:cubicBezTo>
                      <a:pt x="30939" y="38298"/>
                      <a:pt x="30989" y="38335"/>
                      <a:pt x="31038" y="38373"/>
                    </a:cubicBezTo>
                    <a:cubicBezTo>
                      <a:pt x="31101" y="38421"/>
                      <a:pt x="31163" y="38471"/>
                      <a:pt x="31226" y="38521"/>
                    </a:cubicBezTo>
                    <a:cubicBezTo>
                      <a:pt x="31333" y="38606"/>
                      <a:pt x="31441" y="38689"/>
                      <a:pt x="31551" y="38771"/>
                    </a:cubicBezTo>
                    <a:cubicBezTo>
                      <a:pt x="31643" y="38835"/>
                      <a:pt x="31736" y="38899"/>
                      <a:pt x="31832" y="38959"/>
                    </a:cubicBezTo>
                    <a:cubicBezTo>
                      <a:pt x="31917" y="39012"/>
                      <a:pt x="32003" y="39062"/>
                      <a:pt x="32090" y="39111"/>
                    </a:cubicBezTo>
                    <a:cubicBezTo>
                      <a:pt x="32136" y="39135"/>
                      <a:pt x="32182" y="39159"/>
                      <a:pt x="32229" y="39181"/>
                    </a:cubicBezTo>
                    <a:cubicBezTo>
                      <a:pt x="32280" y="39206"/>
                      <a:pt x="32332" y="39227"/>
                      <a:pt x="32385" y="39248"/>
                    </a:cubicBezTo>
                    <a:cubicBezTo>
                      <a:pt x="32435" y="39263"/>
                      <a:pt x="32483" y="39278"/>
                      <a:pt x="32532" y="39293"/>
                    </a:cubicBezTo>
                    <a:cubicBezTo>
                      <a:pt x="32551" y="39297"/>
                      <a:pt x="32572" y="39303"/>
                      <a:pt x="32593" y="39308"/>
                    </a:cubicBezTo>
                    <a:cubicBezTo>
                      <a:pt x="32630" y="39317"/>
                      <a:pt x="32668" y="39325"/>
                      <a:pt x="32706" y="39334"/>
                    </a:cubicBezTo>
                    <a:cubicBezTo>
                      <a:pt x="32798" y="39350"/>
                      <a:pt x="32889" y="39368"/>
                      <a:pt x="32981" y="39380"/>
                    </a:cubicBezTo>
                    <a:cubicBezTo>
                      <a:pt x="33030" y="39386"/>
                      <a:pt x="33078" y="39393"/>
                      <a:pt x="33127" y="39399"/>
                    </a:cubicBezTo>
                    <a:cubicBezTo>
                      <a:pt x="33148" y="39401"/>
                      <a:pt x="33171" y="39402"/>
                      <a:pt x="33193" y="39405"/>
                    </a:cubicBezTo>
                    <a:cubicBezTo>
                      <a:pt x="33237" y="39408"/>
                      <a:pt x="33282" y="39413"/>
                      <a:pt x="33326" y="39416"/>
                    </a:cubicBezTo>
                    <a:cubicBezTo>
                      <a:pt x="33407" y="39421"/>
                      <a:pt x="33487" y="39425"/>
                      <a:pt x="33568" y="39428"/>
                    </a:cubicBezTo>
                    <a:cubicBezTo>
                      <a:pt x="33597" y="39429"/>
                      <a:pt x="33626" y="39430"/>
                      <a:pt x="33655" y="39430"/>
                    </a:cubicBezTo>
                    <a:cubicBezTo>
                      <a:pt x="33676" y="39430"/>
                      <a:pt x="33696" y="39429"/>
                      <a:pt x="33717" y="39429"/>
                    </a:cubicBezTo>
                    <a:cubicBezTo>
                      <a:pt x="33782" y="39428"/>
                      <a:pt x="33847" y="39423"/>
                      <a:pt x="33911" y="39420"/>
                    </a:cubicBezTo>
                    <a:cubicBezTo>
                      <a:pt x="33955" y="39414"/>
                      <a:pt x="33999" y="39409"/>
                      <a:pt x="34042" y="39404"/>
                    </a:cubicBezTo>
                    <a:cubicBezTo>
                      <a:pt x="34084" y="39397"/>
                      <a:pt x="34127" y="39389"/>
                      <a:pt x="34169" y="39382"/>
                    </a:cubicBezTo>
                    <a:cubicBezTo>
                      <a:pt x="34232" y="39367"/>
                      <a:pt x="34294" y="39352"/>
                      <a:pt x="34356" y="39333"/>
                    </a:cubicBezTo>
                    <a:cubicBezTo>
                      <a:pt x="34422" y="39314"/>
                      <a:pt x="34488" y="39292"/>
                      <a:pt x="34554" y="39269"/>
                    </a:cubicBezTo>
                    <a:cubicBezTo>
                      <a:pt x="34598" y="39251"/>
                      <a:pt x="34643" y="39234"/>
                      <a:pt x="34688" y="39217"/>
                    </a:cubicBezTo>
                    <a:cubicBezTo>
                      <a:pt x="34762" y="39188"/>
                      <a:pt x="34834" y="39155"/>
                      <a:pt x="34905" y="39121"/>
                    </a:cubicBezTo>
                    <a:cubicBezTo>
                      <a:pt x="35026" y="39066"/>
                      <a:pt x="35144" y="39006"/>
                      <a:pt x="35261" y="38944"/>
                    </a:cubicBezTo>
                    <a:cubicBezTo>
                      <a:pt x="35298" y="38922"/>
                      <a:pt x="35336" y="38900"/>
                      <a:pt x="35374" y="38877"/>
                    </a:cubicBezTo>
                    <a:cubicBezTo>
                      <a:pt x="35440" y="38839"/>
                      <a:pt x="35503" y="38796"/>
                      <a:pt x="35567" y="38753"/>
                    </a:cubicBezTo>
                    <a:cubicBezTo>
                      <a:pt x="35675" y="38682"/>
                      <a:pt x="35783" y="38608"/>
                      <a:pt x="35891" y="38534"/>
                    </a:cubicBezTo>
                    <a:cubicBezTo>
                      <a:pt x="36095" y="38394"/>
                      <a:pt x="36299" y="38252"/>
                      <a:pt x="36503" y="38110"/>
                    </a:cubicBezTo>
                    <a:cubicBezTo>
                      <a:pt x="36624" y="38018"/>
                      <a:pt x="36745" y="37927"/>
                      <a:pt x="36866" y="37836"/>
                    </a:cubicBezTo>
                    <a:cubicBezTo>
                      <a:pt x="36887" y="37820"/>
                      <a:pt x="36906" y="37805"/>
                      <a:pt x="36927" y="37790"/>
                    </a:cubicBezTo>
                    <a:cubicBezTo>
                      <a:pt x="36970" y="37753"/>
                      <a:pt x="37012" y="37716"/>
                      <a:pt x="37055" y="37678"/>
                    </a:cubicBezTo>
                    <a:cubicBezTo>
                      <a:pt x="37139" y="37605"/>
                      <a:pt x="37222" y="37533"/>
                      <a:pt x="37306" y="37460"/>
                    </a:cubicBezTo>
                    <a:cubicBezTo>
                      <a:pt x="37373" y="37392"/>
                      <a:pt x="37441" y="37324"/>
                      <a:pt x="37508" y="37255"/>
                    </a:cubicBezTo>
                    <a:cubicBezTo>
                      <a:pt x="37542" y="37220"/>
                      <a:pt x="37577" y="37186"/>
                      <a:pt x="37612" y="37150"/>
                    </a:cubicBezTo>
                    <a:cubicBezTo>
                      <a:pt x="37661" y="37099"/>
                      <a:pt x="37707" y="37044"/>
                      <a:pt x="37755" y="36990"/>
                    </a:cubicBezTo>
                    <a:cubicBezTo>
                      <a:pt x="37831" y="36896"/>
                      <a:pt x="37904" y="36801"/>
                      <a:pt x="37972" y="36700"/>
                    </a:cubicBezTo>
                    <a:cubicBezTo>
                      <a:pt x="38009" y="36638"/>
                      <a:pt x="38045" y="36576"/>
                      <a:pt x="38073" y="36522"/>
                    </a:cubicBezTo>
                    <a:cubicBezTo>
                      <a:pt x="38093" y="36479"/>
                      <a:pt x="38112" y="36434"/>
                      <a:pt x="38123" y="36401"/>
                    </a:cubicBezTo>
                    <a:cubicBezTo>
                      <a:pt x="38138" y="36355"/>
                      <a:pt x="38152" y="36309"/>
                      <a:pt x="38160" y="36274"/>
                    </a:cubicBezTo>
                    <a:cubicBezTo>
                      <a:pt x="38171" y="36228"/>
                      <a:pt x="38178" y="36181"/>
                      <a:pt x="38181" y="36145"/>
                    </a:cubicBezTo>
                    <a:cubicBezTo>
                      <a:pt x="38186" y="36095"/>
                      <a:pt x="38187" y="36045"/>
                      <a:pt x="38186" y="35994"/>
                    </a:cubicBezTo>
                    <a:cubicBezTo>
                      <a:pt x="38183" y="35972"/>
                      <a:pt x="38182" y="35950"/>
                      <a:pt x="38181" y="35928"/>
                    </a:cubicBezTo>
                    <a:cubicBezTo>
                      <a:pt x="38176" y="35880"/>
                      <a:pt x="38169" y="35832"/>
                      <a:pt x="38161" y="35798"/>
                    </a:cubicBezTo>
                    <a:cubicBezTo>
                      <a:pt x="38146" y="35733"/>
                      <a:pt x="38130" y="35670"/>
                      <a:pt x="38111" y="35608"/>
                    </a:cubicBezTo>
                    <a:cubicBezTo>
                      <a:pt x="38086" y="35540"/>
                      <a:pt x="38060" y="35475"/>
                      <a:pt x="38036" y="35421"/>
                    </a:cubicBezTo>
                    <a:cubicBezTo>
                      <a:pt x="38014" y="35376"/>
                      <a:pt x="37991" y="35332"/>
                      <a:pt x="37967" y="35288"/>
                    </a:cubicBezTo>
                    <a:cubicBezTo>
                      <a:pt x="37942" y="35246"/>
                      <a:pt x="37917" y="35204"/>
                      <a:pt x="37894" y="35167"/>
                    </a:cubicBezTo>
                    <a:cubicBezTo>
                      <a:pt x="37836" y="35082"/>
                      <a:pt x="37775" y="35000"/>
                      <a:pt x="37711" y="34920"/>
                    </a:cubicBezTo>
                    <a:cubicBezTo>
                      <a:pt x="37606" y="34797"/>
                      <a:pt x="37494" y="34682"/>
                      <a:pt x="37378" y="34571"/>
                    </a:cubicBezTo>
                    <a:cubicBezTo>
                      <a:pt x="37232" y="34431"/>
                      <a:pt x="37086" y="34290"/>
                      <a:pt x="36941" y="34150"/>
                    </a:cubicBezTo>
                    <a:cubicBezTo>
                      <a:pt x="36807" y="34020"/>
                      <a:pt x="36674" y="33891"/>
                      <a:pt x="36542" y="33762"/>
                    </a:cubicBezTo>
                    <a:cubicBezTo>
                      <a:pt x="36393" y="33616"/>
                      <a:pt x="36242" y="33472"/>
                      <a:pt x="36091" y="33328"/>
                    </a:cubicBezTo>
                    <a:cubicBezTo>
                      <a:pt x="35944" y="33192"/>
                      <a:pt x="35797" y="33056"/>
                      <a:pt x="35647" y="32922"/>
                    </a:cubicBezTo>
                    <a:cubicBezTo>
                      <a:pt x="35476" y="32769"/>
                      <a:pt x="35305" y="32614"/>
                      <a:pt x="35134" y="32460"/>
                    </a:cubicBezTo>
                    <a:cubicBezTo>
                      <a:pt x="35077" y="32408"/>
                      <a:pt x="35023" y="32353"/>
                      <a:pt x="34966" y="32298"/>
                    </a:cubicBezTo>
                    <a:cubicBezTo>
                      <a:pt x="34896" y="32230"/>
                      <a:pt x="34824" y="32162"/>
                      <a:pt x="34755" y="32093"/>
                    </a:cubicBezTo>
                    <a:cubicBezTo>
                      <a:pt x="34587" y="31927"/>
                      <a:pt x="34420" y="31760"/>
                      <a:pt x="34252" y="31594"/>
                    </a:cubicBezTo>
                    <a:cubicBezTo>
                      <a:pt x="34101" y="31444"/>
                      <a:pt x="33948" y="31296"/>
                      <a:pt x="33800" y="31142"/>
                    </a:cubicBezTo>
                    <a:cubicBezTo>
                      <a:pt x="33661" y="31000"/>
                      <a:pt x="33536" y="30846"/>
                      <a:pt x="33420" y="30685"/>
                    </a:cubicBezTo>
                    <a:cubicBezTo>
                      <a:pt x="33373" y="30619"/>
                      <a:pt x="33331" y="30550"/>
                      <a:pt x="33289" y="30479"/>
                    </a:cubicBezTo>
                    <a:cubicBezTo>
                      <a:pt x="33233" y="30387"/>
                      <a:pt x="33181" y="30289"/>
                      <a:pt x="33135" y="30190"/>
                    </a:cubicBezTo>
                    <a:cubicBezTo>
                      <a:pt x="33094" y="30102"/>
                      <a:pt x="33056" y="30014"/>
                      <a:pt x="33022" y="29923"/>
                    </a:cubicBezTo>
                    <a:cubicBezTo>
                      <a:pt x="32981" y="29819"/>
                      <a:pt x="32948" y="29713"/>
                      <a:pt x="32921" y="29605"/>
                    </a:cubicBezTo>
                    <a:cubicBezTo>
                      <a:pt x="32901" y="29522"/>
                      <a:pt x="32890" y="29435"/>
                      <a:pt x="32881" y="29350"/>
                    </a:cubicBezTo>
                    <a:cubicBezTo>
                      <a:pt x="32873" y="29270"/>
                      <a:pt x="32876" y="29190"/>
                      <a:pt x="32880" y="29109"/>
                    </a:cubicBezTo>
                    <a:cubicBezTo>
                      <a:pt x="32884" y="29032"/>
                      <a:pt x="32896" y="28954"/>
                      <a:pt x="32910" y="28878"/>
                    </a:cubicBezTo>
                    <a:cubicBezTo>
                      <a:pt x="32924" y="28801"/>
                      <a:pt x="32944" y="28725"/>
                      <a:pt x="32970" y="28651"/>
                    </a:cubicBezTo>
                    <a:cubicBezTo>
                      <a:pt x="33000" y="28564"/>
                      <a:pt x="33033" y="28477"/>
                      <a:pt x="33070" y="28392"/>
                    </a:cubicBezTo>
                    <a:cubicBezTo>
                      <a:pt x="33110" y="28303"/>
                      <a:pt x="33160" y="28218"/>
                      <a:pt x="33208" y="28134"/>
                    </a:cubicBezTo>
                    <a:cubicBezTo>
                      <a:pt x="33304" y="27970"/>
                      <a:pt x="33414" y="27816"/>
                      <a:pt x="33526" y="27666"/>
                    </a:cubicBezTo>
                    <a:cubicBezTo>
                      <a:pt x="33570" y="27608"/>
                      <a:pt x="33613" y="27550"/>
                      <a:pt x="33659" y="27495"/>
                    </a:cubicBezTo>
                    <a:cubicBezTo>
                      <a:pt x="33716" y="27431"/>
                      <a:pt x="33772" y="27367"/>
                      <a:pt x="33833" y="27307"/>
                    </a:cubicBezTo>
                    <a:cubicBezTo>
                      <a:pt x="33885" y="27255"/>
                      <a:pt x="33941" y="27207"/>
                      <a:pt x="33999" y="27161"/>
                    </a:cubicBezTo>
                    <a:cubicBezTo>
                      <a:pt x="34074" y="27099"/>
                      <a:pt x="34160" y="27049"/>
                      <a:pt x="34245" y="27003"/>
                    </a:cubicBezTo>
                    <a:cubicBezTo>
                      <a:pt x="34423" y="26904"/>
                      <a:pt x="34617" y="26836"/>
                      <a:pt x="34806" y="26763"/>
                    </a:cubicBezTo>
                    <a:cubicBezTo>
                      <a:pt x="35000" y="26689"/>
                      <a:pt x="35194" y="26619"/>
                      <a:pt x="35389" y="26548"/>
                    </a:cubicBezTo>
                    <a:cubicBezTo>
                      <a:pt x="35568" y="26480"/>
                      <a:pt x="35749" y="26415"/>
                      <a:pt x="35926" y="26342"/>
                    </a:cubicBezTo>
                    <a:cubicBezTo>
                      <a:pt x="36021" y="26304"/>
                      <a:pt x="36117" y="26265"/>
                      <a:pt x="36211" y="26227"/>
                    </a:cubicBezTo>
                    <a:cubicBezTo>
                      <a:pt x="36258" y="26208"/>
                      <a:pt x="36306" y="26188"/>
                      <a:pt x="36354" y="26168"/>
                    </a:cubicBezTo>
                    <a:cubicBezTo>
                      <a:pt x="36400" y="26148"/>
                      <a:pt x="36447" y="26127"/>
                      <a:pt x="36493" y="26106"/>
                    </a:cubicBezTo>
                    <a:cubicBezTo>
                      <a:pt x="36588" y="26063"/>
                      <a:pt x="36681" y="26022"/>
                      <a:pt x="36775" y="25979"/>
                    </a:cubicBezTo>
                    <a:cubicBezTo>
                      <a:pt x="36867" y="25938"/>
                      <a:pt x="36959" y="25894"/>
                      <a:pt x="37050" y="25850"/>
                    </a:cubicBezTo>
                    <a:cubicBezTo>
                      <a:pt x="37141" y="25808"/>
                      <a:pt x="37232" y="25765"/>
                      <a:pt x="37321" y="25718"/>
                    </a:cubicBezTo>
                    <a:cubicBezTo>
                      <a:pt x="37406" y="25673"/>
                      <a:pt x="37492" y="25628"/>
                      <a:pt x="37577" y="25583"/>
                    </a:cubicBezTo>
                    <a:cubicBezTo>
                      <a:pt x="37672" y="25525"/>
                      <a:pt x="37765" y="25468"/>
                      <a:pt x="37859" y="25410"/>
                    </a:cubicBezTo>
                    <a:cubicBezTo>
                      <a:pt x="37948" y="25356"/>
                      <a:pt x="38037" y="25297"/>
                      <a:pt x="38125" y="25239"/>
                    </a:cubicBezTo>
                    <a:cubicBezTo>
                      <a:pt x="38315" y="25116"/>
                      <a:pt x="38503" y="24988"/>
                      <a:pt x="38688" y="24858"/>
                    </a:cubicBezTo>
                    <a:cubicBezTo>
                      <a:pt x="38770" y="24798"/>
                      <a:pt x="38851" y="24738"/>
                      <a:pt x="38931" y="24677"/>
                    </a:cubicBezTo>
                    <a:cubicBezTo>
                      <a:pt x="38989" y="24632"/>
                      <a:pt x="39044" y="24586"/>
                      <a:pt x="39101" y="24540"/>
                    </a:cubicBezTo>
                    <a:cubicBezTo>
                      <a:pt x="39116" y="24526"/>
                      <a:pt x="39131" y="24512"/>
                      <a:pt x="39147" y="24499"/>
                    </a:cubicBezTo>
                    <a:cubicBezTo>
                      <a:pt x="39175" y="24473"/>
                      <a:pt x="39203" y="24447"/>
                      <a:pt x="39232" y="24422"/>
                    </a:cubicBezTo>
                    <a:cubicBezTo>
                      <a:pt x="39291" y="24363"/>
                      <a:pt x="39350" y="24306"/>
                      <a:pt x="39407" y="24246"/>
                    </a:cubicBezTo>
                    <a:cubicBezTo>
                      <a:pt x="39434" y="24218"/>
                      <a:pt x="39460" y="24189"/>
                      <a:pt x="39488" y="24162"/>
                    </a:cubicBezTo>
                    <a:cubicBezTo>
                      <a:pt x="39531" y="24117"/>
                      <a:pt x="39571" y="24067"/>
                      <a:pt x="39613" y="24021"/>
                    </a:cubicBezTo>
                    <a:cubicBezTo>
                      <a:pt x="39641" y="23983"/>
                      <a:pt x="39670" y="23946"/>
                      <a:pt x="39700" y="23909"/>
                    </a:cubicBezTo>
                    <a:lnTo>
                      <a:pt x="39746" y="23850"/>
                    </a:lnTo>
                    <a:cubicBezTo>
                      <a:pt x="39779" y="23812"/>
                      <a:pt x="39807" y="23772"/>
                      <a:pt x="39834" y="23730"/>
                    </a:cubicBezTo>
                    <a:cubicBezTo>
                      <a:pt x="39903" y="23629"/>
                      <a:pt x="39971" y="23529"/>
                      <a:pt x="40039" y="23428"/>
                    </a:cubicBezTo>
                    <a:cubicBezTo>
                      <a:pt x="40091" y="23339"/>
                      <a:pt x="40143" y="23249"/>
                      <a:pt x="40194" y="23159"/>
                    </a:cubicBezTo>
                    <a:cubicBezTo>
                      <a:pt x="40220" y="23114"/>
                      <a:pt x="40245" y="23068"/>
                      <a:pt x="40272" y="23023"/>
                    </a:cubicBezTo>
                    <a:cubicBezTo>
                      <a:pt x="40312" y="22952"/>
                      <a:pt x="40349" y="22882"/>
                      <a:pt x="40387" y="22811"/>
                    </a:cubicBezTo>
                    <a:cubicBezTo>
                      <a:pt x="40437" y="22714"/>
                      <a:pt x="40488" y="22617"/>
                      <a:pt x="40538" y="22520"/>
                    </a:cubicBezTo>
                    <a:cubicBezTo>
                      <a:pt x="40592" y="22416"/>
                      <a:pt x="40643" y="22309"/>
                      <a:pt x="40693" y="22210"/>
                    </a:cubicBezTo>
                    <a:cubicBezTo>
                      <a:pt x="40730" y="22132"/>
                      <a:pt x="40766" y="22052"/>
                      <a:pt x="40802" y="21974"/>
                    </a:cubicBezTo>
                    <a:cubicBezTo>
                      <a:pt x="40822" y="21932"/>
                      <a:pt x="40840" y="21890"/>
                      <a:pt x="40859" y="21848"/>
                    </a:cubicBezTo>
                    <a:cubicBezTo>
                      <a:pt x="40878" y="21801"/>
                      <a:pt x="40897" y="21754"/>
                      <a:pt x="40907" y="21717"/>
                    </a:cubicBezTo>
                    <a:cubicBezTo>
                      <a:pt x="40924" y="21665"/>
                      <a:pt x="40939" y="21612"/>
                      <a:pt x="40953" y="21558"/>
                    </a:cubicBezTo>
                    <a:cubicBezTo>
                      <a:pt x="40964" y="21513"/>
                      <a:pt x="40974" y="21468"/>
                      <a:pt x="40982" y="21423"/>
                    </a:cubicBezTo>
                    <a:cubicBezTo>
                      <a:pt x="41005" y="21296"/>
                      <a:pt x="41024" y="21170"/>
                      <a:pt x="41039" y="21044"/>
                    </a:cubicBezTo>
                    <a:cubicBezTo>
                      <a:pt x="41055" y="20913"/>
                      <a:pt x="41064" y="20782"/>
                      <a:pt x="41073" y="20652"/>
                    </a:cubicBezTo>
                    <a:cubicBezTo>
                      <a:pt x="41078" y="20584"/>
                      <a:pt x="41081" y="20516"/>
                      <a:pt x="41082" y="20446"/>
                    </a:cubicBezTo>
                    <a:cubicBezTo>
                      <a:pt x="41086" y="20339"/>
                      <a:pt x="41081" y="20232"/>
                      <a:pt x="41075" y="20125"/>
                    </a:cubicBezTo>
                    <a:cubicBezTo>
                      <a:pt x="41071" y="20050"/>
                      <a:pt x="41064" y="19976"/>
                      <a:pt x="41056" y="19901"/>
                    </a:cubicBezTo>
                    <a:cubicBezTo>
                      <a:pt x="41048" y="19833"/>
                      <a:pt x="41035" y="19765"/>
                      <a:pt x="41022" y="19698"/>
                    </a:cubicBezTo>
                    <a:cubicBezTo>
                      <a:pt x="40997" y="19584"/>
                      <a:pt x="40968" y="19471"/>
                      <a:pt x="40934" y="19361"/>
                    </a:cubicBezTo>
                    <a:cubicBezTo>
                      <a:pt x="40911" y="19293"/>
                      <a:pt x="40888" y="19227"/>
                      <a:pt x="40862" y="19160"/>
                    </a:cubicBezTo>
                    <a:cubicBezTo>
                      <a:pt x="40836" y="19089"/>
                      <a:pt x="40805" y="19019"/>
                      <a:pt x="40772" y="18950"/>
                    </a:cubicBezTo>
                    <a:cubicBezTo>
                      <a:pt x="40725" y="18852"/>
                      <a:pt x="40675" y="18757"/>
                      <a:pt x="40624" y="18661"/>
                    </a:cubicBezTo>
                    <a:cubicBezTo>
                      <a:pt x="40577" y="18577"/>
                      <a:pt x="40526" y="18496"/>
                      <a:pt x="40482" y="18425"/>
                    </a:cubicBezTo>
                    <a:cubicBezTo>
                      <a:pt x="40428" y="18339"/>
                      <a:pt x="40372" y="18255"/>
                      <a:pt x="40317" y="18171"/>
                    </a:cubicBezTo>
                    <a:cubicBezTo>
                      <a:pt x="40263" y="18088"/>
                      <a:pt x="40203" y="18010"/>
                      <a:pt x="40142" y="17932"/>
                    </a:cubicBezTo>
                    <a:cubicBezTo>
                      <a:pt x="40129" y="17919"/>
                      <a:pt x="40116" y="17902"/>
                      <a:pt x="40104" y="17887"/>
                    </a:cubicBezTo>
                    <a:cubicBezTo>
                      <a:pt x="40075" y="17855"/>
                      <a:pt x="40045" y="17823"/>
                      <a:pt x="40013" y="17793"/>
                    </a:cubicBezTo>
                    <a:cubicBezTo>
                      <a:pt x="39924" y="17711"/>
                      <a:pt x="39831" y="17634"/>
                      <a:pt x="39734" y="17561"/>
                    </a:cubicBezTo>
                    <a:cubicBezTo>
                      <a:pt x="39552" y="17431"/>
                      <a:pt x="39361" y="17311"/>
                      <a:pt x="39173" y="17191"/>
                    </a:cubicBezTo>
                    <a:cubicBezTo>
                      <a:pt x="39064" y="17122"/>
                      <a:pt x="38954" y="17055"/>
                      <a:pt x="38845" y="16988"/>
                    </a:cubicBezTo>
                    <a:cubicBezTo>
                      <a:pt x="38745" y="16927"/>
                      <a:pt x="38641" y="16871"/>
                      <a:pt x="38538" y="16814"/>
                    </a:cubicBezTo>
                    <a:cubicBezTo>
                      <a:pt x="38173" y="16629"/>
                      <a:pt x="37806" y="16445"/>
                      <a:pt x="37434" y="16273"/>
                    </a:cubicBezTo>
                    <a:cubicBezTo>
                      <a:pt x="37085" y="16109"/>
                      <a:pt x="36732" y="15953"/>
                      <a:pt x="36379" y="15797"/>
                    </a:cubicBezTo>
                    <a:cubicBezTo>
                      <a:pt x="36226" y="15727"/>
                      <a:pt x="36073" y="15658"/>
                      <a:pt x="35921" y="15587"/>
                    </a:cubicBezTo>
                    <a:cubicBezTo>
                      <a:pt x="35773" y="15516"/>
                      <a:pt x="35631" y="15438"/>
                      <a:pt x="35490" y="15359"/>
                    </a:cubicBezTo>
                    <a:cubicBezTo>
                      <a:pt x="35364" y="15288"/>
                      <a:pt x="35246" y="15201"/>
                      <a:pt x="35141" y="15103"/>
                    </a:cubicBezTo>
                    <a:cubicBezTo>
                      <a:pt x="35077" y="15042"/>
                      <a:pt x="35016" y="14979"/>
                      <a:pt x="34958" y="14911"/>
                    </a:cubicBezTo>
                    <a:cubicBezTo>
                      <a:pt x="34898" y="14841"/>
                      <a:pt x="34847" y="14761"/>
                      <a:pt x="34798" y="14684"/>
                    </a:cubicBezTo>
                    <a:cubicBezTo>
                      <a:pt x="34718" y="14562"/>
                      <a:pt x="34652" y="14434"/>
                      <a:pt x="34590" y="14301"/>
                    </a:cubicBezTo>
                    <a:cubicBezTo>
                      <a:pt x="34556" y="14231"/>
                      <a:pt x="34535" y="14154"/>
                      <a:pt x="34513" y="14079"/>
                    </a:cubicBezTo>
                    <a:cubicBezTo>
                      <a:pt x="34491" y="14006"/>
                      <a:pt x="34479" y="13931"/>
                      <a:pt x="34466" y="13857"/>
                    </a:cubicBezTo>
                    <a:cubicBezTo>
                      <a:pt x="34438" y="13689"/>
                      <a:pt x="34436" y="13518"/>
                      <a:pt x="34442" y="13348"/>
                    </a:cubicBezTo>
                    <a:cubicBezTo>
                      <a:pt x="34449" y="13172"/>
                      <a:pt x="34479" y="12997"/>
                      <a:pt x="34521" y="12825"/>
                    </a:cubicBezTo>
                    <a:cubicBezTo>
                      <a:pt x="34540" y="12751"/>
                      <a:pt x="34565" y="12679"/>
                      <a:pt x="34589" y="12606"/>
                    </a:cubicBezTo>
                    <a:cubicBezTo>
                      <a:pt x="34615" y="12533"/>
                      <a:pt x="34646" y="12461"/>
                      <a:pt x="34680" y="12391"/>
                    </a:cubicBezTo>
                    <a:cubicBezTo>
                      <a:pt x="34725" y="12299"/>
                      <a:pt x="34774" y="12211"/>
                      <a:pt x="34826" y="12123"/>
                    </a:cubicBezTo>
                    <a:cubicBezTo>
                      <a:pt x="34868" y="12050"/>
                      <a:pt x="34915" y="11981"/>
                      <a:pt x="34963" y="11912"/>
                    </a:cubicBezTo>
                    <a:cubicBezTo>
                      <a:pt x="35022" y="11824"/>
                      <a:pt x="35086" y="11741"/>
                      <a:pt x="35151" y="11657"/>
                    </a:cubicBezTo>
                    <a:cubicBezTo>
                      <a:pt x="35213" y="11577"/>
                      <a:pt x="35274" y="11496"/>
                      <a:pt x="35339" y="11416"/>
                    </a:cubicBezTo>
                    <a:cubicBezTo>
                      <a:pt x="35466" y="11261"/>
                      <a:pt x="35594" y="11106"/>
                      <a:pt x="35722" y="10952"/>
                    </a:cubicBezTo>
                    <a:cubicBezTo>
                      <a:pt x="35765" y="10899"/>
                      <a:pt x="35808" y="10845"/>
                      <a:pt x="35850" y="10792"/>
                    </a:cubicBezTo>
                    <a:cubicBezTo>
                      <a:pt x="35916" y="10710"/>
                      <a:pt x="35977" y="10627"/>
                      <a:pt x="36029" y="10551"/>
                    </a:cubicBezTo>
                    <a:cubicBezTo>
                      <a:pt x="36058" y="10507"/>
                      <a:pt x="36084" y="10463"/>
                      <a:pt x="36110" y="10418"/>
                    </a:cubicBezTo>
                    <a:cubicBezTo>
                      <a:pt x="36133" y="10378"/>
                      <a:pt x="36153" y="10336"/>
                      <a:pt x="36167" y="10305"/>
                    </a:cubicBezTo>
                    <a:cubicBezTo>
                      <a:pt x="36190" y="10251"/>
                      <a:pt x="36212" y="10196"/>
                      <a:pt x="36232" y="10139"/>
                    </a:cubicBezTo>
                    <a:cubicBezTo>
                      <a:pt x="36250" y="10075"/>
                      <a:pt x="36266" y="10011"/>
                      <a:pt x="36281" y="9945"/>
                    </a:cubicBezTo>
                    <a:cubicBezTo>
                      <a:pt x="36289" y="9902"/>
                      <a:pt x="36296" y="9858"/>
                      <a:pt x="36301" y="9813"/>
                    </a:cubicBezTo>
                    <a:cubicBezTo>
                      <a:pt x="36307" y="9763"/>
                      <a:pt x="36311" y="9713"/>
                      <a:pt x="36313" y="9677"/>
                    </a:cubicBezTo>
                    <a:cubicBezTo>
                      <a:pt x="36316" y="9626"/>
                      <a:pt x="36316" y="9575"/>
                      <a:pt x="36316" y="9525"/>
                    </a:cubicBezTo>
                    <a:cubicBezTo>
                      <a:pt x="36316" y="9478"/>
                      <a:pt x="36315" y="9431"/>
                      <a:pt x="36311" y="9385"/>
                    </a:cubicBezTo>
                    <a:cubicBezTo>
                      <a:pt x="36303" y="9286"/>
                      <a:pt x="36291" y="9188"/>
                      <a:pt x="36274" y="9089"/>
                    </a:cubicBezTo>
                    <a:cubicBezTo>
                      <a:pt x="36265" y="9044"/>
                      <a:pt x="36255" y="8999"/>
                      <a:pt x="36242" y="8954"/>
                    </a:cubicBezTo>
                    <a:cubicBezTo>
                      <a:pt x="36231" y="8907"/>
                      <a:pt x="36217" y="8860"/>
                      <a:pt x="36203" y="8820"/>
                    </a:cubicBezTo>
                    <a:cubicBezTo>
                      <a:pt x="36179" y="8754"/>
                      <a:pt x="36153" y="8690"/>
                      <a:pt x="36130" y="8637"/>
                    </a:cubicBezTo>
                    <a:cubicBezTo>
                      <a:pt x="36111" y="8597"/>
                      <a:pt x="36091" y="8557"/>
                      <a:pt x="36070" y="8516"/>
                    </a:cubicBezTo>
                    <a:cubicBezTo>
                      <a:pt x="36039" y="8454"/>
                      <a:pt x="36002" y="8395"/>
                      <a:pt x="35966" y="8335"/>
                    </a:cubicBezTo>
                    <a:cubicBezTo>
                      <a:pt x="35928" y="8276"/>
                      <a:pt x="35888" y="8220"/>
                      <a:pt x="35848" y="8162"/>
                    </a:cubicBezTo>
                    <a:cubicBezTo>
                      <a:pt x="35805" y="8102"/>
                      <a:pt x="35760" y="8046"/>
                      <a:pt x="35714" y="7988"/>
                    </a:cubicBezTo>
                    <a:cubicBezTo>
                      <a:pt x="35668" y="7935"/>
                      <a:pt x="35622" y="7881"/>
                      <a:pt x="35575" y="7829"/>
                    </a:cubicBezTo>
                    <a:cubicBezTo>
                      <a:pt x="35510" y="7757"/>
                      <a:pt x="35440" y="7689"/>
                      <a:pt x="35370" y="7621"/>
                    </a:cubicBezTo>
                    <a:cubicBezTo>
                      <a:pt x="35303" y="7558"/>
                      <a:pt x="35234" y="7498"/>
                      <a:pt x="35163" y="7438"/>
                    </a:cubicBezTo>
                    <a:cubicBezTo>
                      <a:pt x="35091" y="7377"/>
                      <a:pt x="35015" y="7321"/>
                      <a:pt x="34937" y="7264"/>
                    </a:cubicBezTo>
                    <a:cubicBezTo>
                      <a:pt x="34882" y="7225"/>
                      <a:pt x="34827" y="7187"/>
                      <a:pt x="34769" y="7151"/>
                    </a:cubicBezTo>
                    <a:cubicBezTo>
                      <a:pt x="34708" y="7113"/>
                      <a:pt x="34646" y="7074"/>
                      <a:pt x="34585" y="7036"/>
                    </a:cubicBezTo>
                    <a:cubicBezTo>
                      <a:pt x="34465" y="6961"/>
                      <a:pt x="34339" y="6897"/>
                      <a:pt x="34215" y="6829"/>
                    </a:cubicBezTo>
                    <a:cubicBezTo>
                      <a:pt x="34068" y="6755"/>
                      <a:pt x="33922" y="6680"/>
                      <a:pt x="33775" y="6605"/>
                    </a:cubicBezTo>
                    <a:cubicBezTo>
                      <a:pt x="33725" y="6580"/>
                      <a:pt x="33672" y="6554"/>
                      <a:pt x="33622" y="6527"/>
                    </a:cubicBezTo>
                    <a:cubicBezTo>
                      <a:pt x="33558" y="6491"/>
                      <a:pt x="33492" y="6455"/>
                      <a:pt x="33427" y="6419"/>
                    </a:cubicBezTo>
                    <a:cubicBezTo>
                      <a:pt x="33405" y="6408"/>
                      <a:pt x="33385" y="6395"/>
                      <a:pt x="33363" y="6384"/>
                    </a:cubicBezTo>
                    <a:cubicBezTo>
                      <a:pt x="33324" y="6359"/>
                      <a:pt x="33286" y="6335"/>
                      <a:pt x="33248" y="6311"/>
                    </a:cubicBezTo>
                    <a:cubicBezTo>
                      <a:pt x="33228" y="6300"/>
                      <a:pt x="33208" y="6288"/>
                      <a:pt x="33190" y="6275"/>
                    </a:cubicBezTo>
                    <a:cubicBezTo>
                      <a:pt x="33145" y="6250"/>
                      <a:pt x="33103" y="6221"/>
                      <a:pt x="33063" y="6190"/>
                    </a:cubicBezTo>
                    <a:cubicBezTo>
                      <a:pt x="33040" y="6174"/>
                      <a:pt x="33017" y="6158"/>
                      <a:pt x="32994" y="6142"/>
                    </a:cubicBezTo>
                    <a:cubicBezTo>
                      <a:pt x="32967" y="6123"/>
                      <a:pt x="32942" y="6104"/>
                      <a:pt x="32916" y="6085"/>
                    </a:cubicBezTo>
                    <a:cubicBezTo>
                      <a:pt x="32874" y="6051"/>
                      <a:pt x="32831" y="6016"/>
                      <a:pt x="32790" y="5983"/>
                    </a:cubicBezTo>
                    <a:cubicBezTo>
                      <a:pt x="32765" y="5964"/>
                      <a:pt x="32740" y="5943"/>
                      <a:pt x="32717" y="5923"/>
                    </a:cubicBezTo>
                    <a:cubicBezTo>
                      <a:pt x="32660" y="5867"/>
                      <a:pt x="32602" y="5812"/>
                      <a:pt x="32544" y="5758"/>
                    </a:cubicBezTo>
                    <a:cubicBezTo>
                      <a:pt x="32527" y="5738"/>
                      <a:pt x="32509" y="5720"/>
                      <a:pt x="32491" y="5700"/>
                    </a:cubicBezTo>
                    <a:cubicBezTo>
                      <a:pt x="32457" y="5662"/>
                      <a:pt x="32421" y="5624"/>
                      <a:pt x="32386" y="5586"/>
                    </a:cubicBezTo>
                    <a:cubicBezTo>
                      <a:pt x="32350" y="5546"/>
                      <a:pt x="32316" y="5500"/>
                      <a:pt x="32282" y="5457"/>
                    </a:cubicBezTo>
                    <a:cubicBezTo>
                      <a:pt x="32265" y="5437"/>
                      <a:pt x="32249" y="5418"/>
                      <a:pt x="32233" y="5398"/>
                    </a:cubicBezTo>
                    <a:cubicBezTo>
                      <a:pt x="32203" y="5357"/>
                      <a:pt x="32172" y="5315"/>
                      <a:pt x="32142" y="5274"/>
                    </a:cubicBezTo>
                    <a:cubicBezTo>
                      <a:pt x="32060" y="5163"/>
                      <a:pt x="31983" y="5048"/>
                      <a:pt x="31910" y="4931"/>
                    </a:cubicBezTo>
                    <a:cubicBezTo>
                      <a:pt x="31867" y="4861"/>
                      <a:pt x="31824" y="4791"/>
                      <a:pt x="31782" y="4718"/>
                    </a:cubicBezTo>
                    <a:cubicBezTo>
                      <a:pt x="31755" y="4670"/>
                      <a:pt x="31727" y="4620"/>
                      <a:pt x="31699" y="4572"/>
                    </a:cubicBezTo>
                    <a:cubicBezTo>
                      <a:pt x="31680" y="4534"/>
                      <a:pt x="31660" y="4496"/>
                      <a:pt x="31641" y="4458"/>
                    </a:cubicBezTo>
                    <a:cubicBezTo>
                      <a:pt x="31527" y="4236"/>
                      <a:pt x="31424" y="4008"/>
                      <a:pt x="31329" y="3777"/>
                    </a:cubicBezTo>
                    <a:cubicBezTo>
                      <a:pt x="31222" y="3516"/>
                      <a:pt x="31120" y="3252"/>
                      <a:pt x="31033" y="2982"/>
                    </a:cubicBezTo>
                    <a:lnTo>
                      <a:pt x="30968" y="2771"/>
                    </a:lnTo>
                    <a:cubicBezTo>
                      <a:pt x="30959" y="2744"/>
                      <a:pt x="30953" y="2717"/>
                      <a:pt x="30944" y="2690"/>
                    </a:cubicBezTo>
                    <a:cubicBezTo>
                      <a:pt x="30929" y="2637"/>
                      <a:pt x="30916" y="2583"/>
                      <a:pt x="30901" y="2530"/>
                    </a:cubicBezTo>
                    <a:cubicBezTo>
                      <a:pt x="30857" y="2376"/>
                      <a:pt x="30817" y="2220"/>
                      <a:pt x="30777" y="2063"/>
                    </a:cubicBezTo>
                    <a:cubicBezTo>
                      <a:pt x="30706" y="1775"/>
                      <a:pt x="30634" y="1487"/>
                      <a:pt x="30572" y="1197"/>
                    </a:cubicBezTo>
                    <a:cubicBezTo>
                      <a:pt x="30487" y="800"/>
                      <a:pt x="30414" y="401"/>
                      <a:pt x="30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2966550" y="3998150"/>
                <a:ext cx="1037450" cy="1039750"/>
              </a:xfrm>
              <a:custGeom>
                <a:avLst/>
                <a:gdLst/>
                <a:ahLst/>
                <a:cxnLst/>
                <a:rect l="l" t="t" r="r" b="b"/>
                <a:pathLst>
                  <a:path w="41498" h="41590" extrusionOk="0">
                    <a:moveTo>
                      <a:pt x="30526" y="0"/>
                    </a:moveTo>
                    <a:cubicBezTo>
                      <a:pt x="30595" y="465"/>
                      <a:pt x="30677" y="927"/>
                      <a:pt x="30775" y="1386"/>
                    </a:cubicBezTo>
                    <a:cubicBezTo>
                      <a:pt x="30837" y="1676"/>
                      <a:pt x="30909" y="1964"/>
                      <a:pt x="30980" y="2254"/>
                    </a:cubicBezTo>
                    <a:cubicBezTo>
                      <a:pt x="31019" y="2409"/>
                      <a:pt x="31060" y="2565"/>
                      <a:pt x="31104" y="2719"/>
                    </a:cubicBezTo>
                    <a:cubicBezTo>
                      <a:pt x="31119" y="2774"/>
                      <a:pt x="31133" y="2827"/>
                      <a:pt x="31148" y="2880"/>
                    </a:cubicBezTo>
                    <a:cubicBezTo>
                      <a:pt x="31155" y="2907"/>
                      <a:pt x="31163" y="2934"/>
                      <a:pt x="31170" y="2960"/>
                    </a:cubicBezTo>
                    <a:lnTo>
                      <a:pt x="31237" y="3171"/>
                    </a:lnTo>
                    <a:cubicBezTo>
                      <a:pt x="31323" y="3441"/>
                      <a:pt x="31426" y="3705"/>
                      <a:pt x="31532" y="3967"/>
                    </a:cubicBezTo>
                    <a:cubicBezTo>
                      <a:pt x="31627" y="4198"/>
                      <a:pt x="31731" y="4425"/>
                      <a:pt x="31845" y="4647"/>
                    </a:cubicBezTo>
                    <a:cubicBezTo>
                      <a:pt x="31864" y="4685"/>
                      <a:pt x="31884" y="4723"/>
                      <a:pt x="31903" y="4762"/>
                    </a:cubicBezTo>
                    <a:cubicBezTo>
                      <a:pt x="31931" y="4810"/>
                      <a:pt x="31958" y="4859"/>
                      <a:pt x="31985" y="4907"/>
                    </a:cubicBezTo>
                    <a:cubicBezTo>
                      <a:pt x="32027" y="4980"/>
                      <a:pt x="32071" y="5050"/>
                      <a:pt x="32114" y="5120"/>
                    </a:cubicBezTo>
                    <a:cubicBezTo>
                      <a:pt x="32187" y="5237"/>
                      <a:pt x="32263" y="5352"/>
                      <a:pt x="32345" y="5463"/>
                    </a:cubicBezTo>
                    <a:cubicBezTo>
                      <a:pt x="32375" y="5504"/>
                      <a:pt x="32406" y="5546"/>
                      <a:pt x="32436" y="5587"/>
                    </a:cubicBezTo>
                    <a:cubicBezTo>
                      <a:pt x="32452" y="5607"/>
                      <a:pt x="32468" y="5626"/>
                      <a:pt x="32484" y="5647"/>
                    </a:cubicBezTo>
                    <a:cubicBezTo>
                      <a:pt x="32519" y="5689"/>
                      <a:pt x="32552" y="5735"/>
                      <a:pt x="32589" y="5775"/>
                    </a:cubicBezTo>
                    <a:cubicBezTo>
                      <a:pt x="32625" y="5813"/>
                      <a:pt x="32660" y="5851"/>
                      <a:pt x="32695" y="5889"/>
                    </a:cubicBezTo>
                    <a:cubicBezTo>
                      <a:pt x="32713" y="5909"/>
                      <a:pt x="32730" y="5929"/>
                      <a:pt x="32747" y="5947"/>
                    </a:cubicBezTo>
                    <a:cubicBezTo>
                      <a:pt x="32805" y="6002"/>
                      <a:pt x="32864" y="6056"/>
                      <a:pt x="32921" y="6112"/>
                    </a:cubicBezTo>
                    <a:cubicBezTo>
                      <a:pt x="32943" y="6133"/>
                      <a:pt x="32967" y="6153"/>
                      <a:pt x="32993" y="6172"/>
                    </a:cubicBezTo>
                    <a:cubicBezTo>
                      <a:pt x="33034" y="6206"/>
                      <a:pt x="33077" y="6241"/>
                      <a:pt x="33118" y="6274"/>
                    </a:cubicBezTo>
                    <a:cubicBezTo>
                      <a:pt x="33145" y="6294"/>
                      <a:pt x="33171" y="6312"/>
                      <a:pt x="33197" y="6331"/>
                    </a:cubicBezTo>
                    <a:cubicBezTo>
                      <a:pt x="33220" y="6347"/>
                      <a:pt x="33243" y="6363"/>
                      <a:pt x="33266" y="6380"/>
                    </a:cubicBezTo>
                    <a:cubicBezTo>
                      <a:pt x="33306" y="6410"/>
                      <a:pt x="33349" y="6439"/>
                      <a:pt x="33393" y="6464"/>
                    </a:cubicBezTo>
                    <a:cubicBezTo>
                      <a:pt x="33412" y="6477"/>
                      <a:pt x="33431" y="6489"/>
                      <a:pt x="33450" y="6501"/>
                    </a:cubicBezTo>
                    <a:cubicBezTo>
                      <a:pt x="33488" y="6524"/>
                      <a:pt x="33528" y="6549"/>
                      <a:pt x="33566" y="6573"/>
                    </a:cubicBezTo>
                    <a:cubicBezTo>
                      <a:pt x="33588" y="6584"/>
                      <a:pt x="33609" y="6597"/>
                      <a:pt x="33630" y="6609"/>
                    </a:cubicBezTo>
                    <a:cubicBezTo>
                      <a:pt x="33696" y="6644"/>
                      <a:pt x="33760" y="6681"/>
                      <a:pt x="33825" y="6717"/>
                    </a:cubicBezTo>
                    <a:cubicBezTo>
                      <a:pt x="33876" y="6745"/>
                      <a:pt x="33928" y="6769"/>
                      <a:pt x="33978" y="6795"/>
                    </a:cubicBezTo>
                    <a:cubicBezTo>
                      <a:pt x="34125" y="6869"/>
                      <a:pt x="34271" y="6944"/>
                      <a:pt x="34417" y="7018"/>
                    </a:cubicBezTo>
                    <a:cubicBezTo>
                      <a:pt x="34542" y="7086"/>
                      <a:pt x="34668" y="7150"/>
                      <a:pt x="34788" y="7225"/>
                    </a:cubicBezTo>
                    <a:cubicBezTo>
                      <a:pt x="34850" y="7263"/>
                      <a:pt x="34911" y="7303"/>
                      <a:pt x="34972" y="7341"/>
                    </a:cubicBezTo>
                    <a:cubicBezTo>
                      <a:pt x="35030" y="7376"/>
                      <a:pt x="35086" y="7414"/>
                      <a:pt x="35141" y="7454"/>
                    </a:cubicBezTo>
                    <a:cubicBezTo>
                      <a:pt x="35217" y="7510"/>
                      <a:pt x="35294" y="7566"/>
                      <a:pt x="35366" y="7628"/>
                    </a:cubicBezTo>
                    <a:cubicBezTo>
                      <a:pt x="35436" y="7687"/>
                      <a:pt x="35506" y="7747"/>
                      <a:pt x="35574" y="7811"/>
                    </a:cubicBezTo>
                    <a:cubicBezTo>
                      <a:pt x="35643" y="7878"/>
                      <a:pt x="35713" y="7946"/>
                      <a:pt x="35778" y="8018"/>
                    </a:cubicBezTo>
                    <a:cubicBezTo>
                      <a:pt x="35825" y="8070"/>
                      <a:pt x="35872" y="8124"/>
                      <a:pt x="35917" y="8179"/>
                    </a:cubicBezTo>
                    <a:cubicBezTo>
                      <a:pt x="35963" y="8235"/>
                      <a:pt x="36009" y="8292"/>
                      <a:pt x="36051" y="8351"/>
                    </a:cubicBezTo>
                    <a:cubicBezTo>
                      <a:pt x="36092" y="8409"/>
                      <a:pt x="36132" y="8467"/>
                      <a:pt x="36170" y="8525"/>
                    </a:cubicBezTo>
                    <a:cubicBezTo>
                      <a:pt x="36205" y="8584"/>
                      <a:pt x="36242" y="8644"/>
                      <a:pt x="36273" y="8706"/>
                    </a:cubicBezTo>
                    <a:cubicBezTo>
                      <a:pt x="36294" y="8746"/>
                      <a:pt x="36315" y="8786"/>
                      <a:pt x="36333" y="8826"/>
                    </a:cubicBezTo>
                    <a:cubicBezTo>
                      <a:pt x="36356" y="8879"/>
                      <a:pt x="36382" y="8944"/>
                      <a:pt x="36406" y="9010"/>
                    </a:cubicBezTo>
                    <a:cubicBezTo>
                      <a:pt x="36420" y="9050"/>
                      <a:pt x="36434" y="9096"/>
                      <a:pt x="36446" y="9143"/>
                    </a:cubicBezTo>
                    <a:cubicBezTo>
                      <a:pt x="36458" y="9188"/>
                      <a:pt x="36468" y="9233"/>
                      <a:pt x="36477" y="9279"/>
                    </a:cubicBezTo>
                    <a:cubicBezTo>
                      <a:pt x="36495" y="9377"/>
                      <a:pt x="36506" y="9475"/>
                      <a:pt x="36514" y="9574"/>
                    </a:cubicBezTo>
                    <a:cubicBezTo>
                      <a:pt x="36518" y="9621"/>
                      <a:pt x="36519" y="9668"/>
                      <a:pt x="36520" y="9714"/>
                    </a:cubicBezTo>
                    <a:cubicBezTo>
                      <a:pt x="36520" y="9765"/>
                      <a:pt x="36519" y="9815"/>
                      <a:pt x="36517" y="9866"/>
                    </a:cubicBezTo>
                    <a:cubicBezTo>
                      <a:pt x="36514" y="9903"/>
                      <a:pt x="36511" y="9953"/>
                      <a:pt x="36505" y="10003"/>
                    </a:cubicBezTo>
                    <a:cubicBezTo>
                      <a:pt x="36499" y="10047"/>
                      <a:pt x="36492" y="10091"/>
                      <a:pt x="36484" y="10135"/>
                    </a:cubicBezTo>
                    <a:cubicBezTo>
                      <a:pt x="36470" y="10200"/>
                      <a:pt x="36454" y="10265"/>
                      <a:pt x="36435" y="10329"/>
                    </a:cubicBezTo>
                    <a:cubicBezTo>
                      <a:pt x="36415" y="10386"/>
                      <a:pt x="36394" y="10440"/>
                      <a:pt x="36370" y="10495"/>
                    </a:cubicBezTo>
                    <a:cubicBezTo>
                      <a:pt x="36356" y="10527"/>
                      <a:pt x="36336" y="10567"/>
                      <a:pt x="36312" y="10607"/>
                    </a:cubicBezTo>
                    <a:cubicBezTo>
                      <a:pt x="36287" y="10652"/>
                      <a:pt x="36261" y="10697"/>
                      <a:pt x="36233" y="10740"/>
                    </a:cubicBezTo>
                    <a:cubicBezTo>
                      <a:pt x="36180" y="10816"/>
                      <a:pt x="36119" y="10900"/>
                      <a:pt x="36054" y="10981"/>
                    </a:cubicBezTo>
                    <a:cubicBezTo>
                      <a:pt x="36012" y="11035"/>
                      <a:pt x="35969" y="11088"/>
                      <a:pt x="35926" y="11141"/>
                    </a:cubicBezTo>
                    <a:cubicBezTo>
                      <a:pt x="35797" y="11295"/>
                      <a:pt x="35669" y="11450"/>
                      <a:pt x="35543" y="11605"/>
                    </a:cubicBezTo>
                    <a:cubicBezTo>
                      <a:pt x="35477" y="11685"/>
                      <a:pt x="35416" y="11767"/>
                      <a:pt x="35353" y="11848"/>
                    </a:cubicBezTo>
                    <a:cubicBezTo>
                      <a:pt x="35289" y="11931"/>
                      <a:pt x="35226" y="12014"/>
                      <a:pt x="35166" y="12101"/>
                    </a:cubicBezTo>
                    <a:cubicBezTo>
                      <a:pt x="35118" y="12170"/>
                      <a:pt x="35071" y="12239"/>
                      <a:pt x="35028" y="12312"/>
                    </a:cubicBezTo>
                    <a:cubicBezTo>
                      <a:pt x="34978" y="12400"/>
                      <a:pt x="34928" y="12490"/>
                      <a:pt x="34883" y="12581"/>
                    </a:cubicBezTo>
                    <a:cubicBezTo>
                      <a:pt x="34849" y="12650"/>
                      <a:pt x="34819" y="12722"/>
                      <a:pt x="34793" y="12795"/>
                    </a:cubicBezTo>
                    <a:cubicBezTo>
                      <a:pt x="34768" y="12868"/>
                      <a:pt x="34743" y="12940"/>
                      <a:pt x="34724" y="13014"/>
                    </a:cubicBezTo>
                    <a:cubicBezTo>
                      <a:pt x="34683" y="13186"/>
                      <a:pt x="34651" y="13361"/>
                      <a:pt x="34645" y="13539"/>
                    </a:cubicBezTo>
                    <a:cubicBezTo>
                      <a:pt x="34639" y="13707"/>
                      <a:pt x="34641" y="13879"/>
                      <a:pt x="34670" y="14046"/>
                    </a:cubicBezTo>
                    <a:cubicBezTo>
                      <a:pt x="34683" y="14121"/>
                      <a:pt x="34695" y="14196"/>
                      <a:pt x="34716" y="14268"/>
                    </a:cubicBezTo>
                    <a:cubicBezTo>
                      <a:pt x="34738" y="14344"/>
                      <a:pt x="34760" y="14420"/>
                      <a:pt x="34793" y="14492"/>
                    </a:cubicBezTo>
                    <a:cubicBezTo>
                      <a:pt x="34856" y="14623"/>
                      <a:pt x="34922" y="14751"/>
                      <a:pt x="35001" y="14873"/>
                    </a:cubicBezTo>
                    <a:cubicBezTo>
                      <a:pt x="35051" y="14952"/>
                      <a:pt x="35101" y="15031"/>
                      <a:pt x="35161" y="15102"/>
                    </a:cubicBezTo>
                    <a:cubicBezTo>
                      <a:pt x="35220" y="15168"/>
                      <a:pt x="35280" y="15231"/>
                      <a:pt x="35345" y="15292"/>
                    </a:cubicBezTo>
                    <a:cubicBezTo>
                      <a:pt x="35449" y="15390"/>
                      <a:pt x="35568" y="15477"/>
                      <a:pt x="35692" y="15548"/>
                    </a:cubicBezTo>
                    <a:cubicBezTo>
                      <a:pt x="35834" y="15628"/>
                      <a:pt x="35977" y="15706"/>
                      <a:pt x="36123" y="15776"/>
                    </a:cubicBezTo>
                    <a:cubicBezTo>
                      <a:pt x="36276" y="15847"/>
                      <a:pt x="36429" y="15917"/>
                      <a:pt x="36583" y="15986"/>
                    </a:cubicBezTo>
                    <a:cubicBezTo>
                      <a:pt x="36935" y="16142"/>
                      <a:pt x="37288" y="16299"/>
                      <a:pt x="37637" y="16462"/>
                    </a:cubicBezTo>
                    <a:cubicBezTo>
                      <a:pt x="38009" y="16635"/>
                      <a:pt x="38376" y="16819"/>
                      <a:pt x="38742" y="17003"/>
                    </a:cubicBezTo>
                    <a:cubicBezTo>
                      <a:pt x="38845" y="17061"/>
                      <a:pt x="38948" y="17116"/>
                      <a:pt x="39048" y="17178"/>
                    </a:cubicBezTo>
                    <a:cubicBezTo>
                      <a:pt x="39158" y="17244"/>
                      <a:pt x="39268" y="17312"/>
                      <a:pt x="39376" y="17380"/>
                    </a:cubicBezTo>
                    <a:cubicBezTo>
                      <a:pt x="39565" y="17501"/>
                      <a:pt x="39754" y="17621"/>
                      <a:pt x="39937" y="17750"/>
                    </a:cubicBezTo>
                    <a:cubicBezTo>
                      <a:pt x="40033" y="17823"/>
                      <a:pt x="40127" y="17900"/>
                      <a:pt x="40217" y="17982"/>
                    </a:cubicBezTo>
                    <a:cubicBezTo>
                      <a:pt x="40248" y="18013"/>
                      <a:pt x="40279" y="18044"/>
                      <a:pt x="40308" y="18078"/>
                    </a:cubicBezTo>
                    <a:cubicBezTo>
                      <a:pt x="40320" y="18093"/>
                      <a:pt x="40333" y="18108"/>
                      <a:pt x="40345" y="18123"/>
                    </a:cubicBezTo>
                    <a:cubicBezTo>
                      <a:pt x="40406" y="18200"/>
                      <a:pt x="40466" y="18278"/>
                      <a:pt x="40520" y="18360"/>
                    </a:cubicBezTo>
                    <a:cubicBezTo>
                      <a:pt x="40575" y="18444"/>
                      <a:pt x="40630" y="18530"/>
                      <a:pt x="40685" y="18614"/>
                    </a:cubicBezTo>
                    <a:cubicBezTo>
                      <a:pt x="40730" y="18685"/>
                      <a:pt x="40780" y="18766"/>
                      <a:pt x="40826" y="18850"/>
                    </a:cubicBezTo>
                    <a:cubicBezTo>
                      <a:pt x="40878" y="18946"/>
                      <a:pt x="40928" y="19043"/>
                      <a:pt x="40975" y="19139"/>
                    </a:cubicBezTo>
                    <a:cubicBezTo>
                      <a:pt x="41007" y="19210"/>
                      <a:pt x="41038" y="19279"/>
                      <a:pt x="41066" y="19350"/>
                    </a:cubicBezTo>
                    <a:cubicBezTo>
                      <a:pt x="41090" y="19416"/>
                      <a:pt x="41115" y="19483"/>
                      <a:pt x="41136" y="19550"/>
                    </a:cubicBezTo>
                    <a:cubicBezTo>
                      <a:pt x="41171" y="19662"/>
                      <a:pt x="41201" y="19773"/>
                      <a:pt x="41225" y="19888"/>
                    </a:cubicBezTo>
                    <a:cubicBezTo>
                      <a:pt x="41238" y="19954"/>
                      <a:pt x="41251" y="20022"/>
                      <a:pt x="41259" y="20092"/>
                    </a:cubicBezTo>
                    <a:cubicBezTo>
                      <a:pt x="41267" y="20165"/>
                      <a:pt x="41274" y="20239"/>
                      <a:pt x="41279" y="20314"/>
                    </a:cubicBezTo>
                    <a:cubicBezTo>
                      <a:pt x="41285" y="20421"/>
                      <a:pt x="41290" y="20528"/>
                      <a:pt x="41286" y="20637"/>
                    </a:cubicBezTo>
                    <a:cubicBezTo>
                      <a:pt x="41285" y="20705"/>
                      <a:pt x="41282" y="20773"/>
                      <a:pt x="41277" y="20841"/>
                    </a:cubicBezTo>
                    <a:cubicBezTo>
                      <a:pt x="41268" y="20971"/>
                      <a:pt x="41259" y="21102"/>
                      <a:pt x="41243" y="21233"/>
                    </a:cubicBezTo>
                    <a:cubicBezTo>
                      <a:pt x="41228" y="21359"/>
                      <a:pt x="41209" y="21486"/>
                      <a:pt x="41186" y="21612"/>
                    </a:cubicBezTo>
                    <a:cubicBezTo>
                      <a:pt x="41178" y="21657"/>
                      <a:pt x="41168" y="21702"/>
                      <a:pt x="41157" y="21747"/>
                    </a:cubicBezTo>
                    <a:cubicBezTo>
                      <a:pt x="41143" y="21801"/>
                      <a:pt x="41128" y="21854"/>
                      <a:pt x="41111" y="21907"/>
                    </a:cubicBezTo>
                    <a:cubicBezTo>
                      <a:pt x="41101" y="21943"/>
                      <a:pt x="41082" y="21991"/>
                      <a:pt x="41063" y="22037"/>
                    </a:cubicBezTo>
                    <a:cubicBezTo>
                      <a:pt x="41044" y="22080"/>
                      <a:pt x="41026" y="22121"/>
                      <a:pt x="41006" y="22163"/>
                    </a:cubicBezTo>
                    <a:cubicBezTo>
                      <a:pt x="40970" y="22242"/>
                      <a:pt x="40934" y="22321"/>
                      <a:pt x="40897" y="22399"/>
                    </a:cubicBezTo>
                    <a:cubicBezTo>
                      <a:pt x="40847" y="22499"/>
                      <a:pt x="40796" y="22606"/>
                      <a:pt x="40742" y="22710"/>
                    </a:cubicBezTo>
                    <a:cubicBezTo>
                      <a:pt x="40692" y="22806"/>
                      <a:pt x="40641" y="22903"/>
                      <a:pt x="40591" y="23000"/>
                    </a:cubicBezTo>
                    <a:cubicBezTo>
                      <a:pt x="40553" y="23071"/>
                      <a:pt x="40516" y="23143"/>
                      <a:pt x="40476" y="23212"/>
                    </a:cubicBezTo>
                    <a:cubicBezTo>
                      <a:pt x="40449" y="23258"/>
                      <a:pt x="40424" y="23303"/>
                      <a:pt x="40398" y="23348"/>
                    </a:cubicBezTo>
                    <a:cubicBezTo>
                      <a:pt x="40346" y="23438"/>
                      <a:pt x="40295" y="23528"/>
                      <a:pt x="40243" y="23618"/>
                    </a:cubicBezTo>
                    <a:cubicBezTo>
                      <a:pt x="40175" y="23719"/>
                      <a:pt x="40106" y="23819"/>
                      <a:pt x="40038" y="23920"/>
                    </a:cubicBezTo>
                    <a:cubicBezTo>
                      <a:pt x="40011" y="23961"/>
                      <a:pt x="39983" y="24001"/>
                      <a:pt x="39950" y="24039"/>
                    </a:cubicBezTo>
                    <a:lnTo>
                      <a:pt x="39904" y="24098"/>
                    </a:lnTo>
                    <a:cubicBezTo>
                      <a:pt x="39874" y="24136"/>
                      <a:pt x="39845" y="24173"/>
                      <a:pt x="39817" y="24210"/>
                    </a:cubicBezTo>
                    <a:cubicBezTo>
                      <a:pt x="39775" y="24257"/>
                      <a:pt x="39735" y="24306"/>
                      <a:pt x="39692" y="24351"/>
                    </a:cubicBezTo>
                    <a:cubicBezTo>
                      <a:pt x="39664" y="24380"/>
                      <a:pt x="39638" y="24407"/>
                      <a:pt x="39611" y="24435"/>
                    </a:cubicBezTo>
                    <a:cubicBezTo>
                      <a:pt x="39554" y="24495"/>
                      <a:pt x="39495" y="24554"/>
                      <a:pt x="39436" y="24611"/>
                    </a:cubicBezTo>
                    <a:cubicBezTo>
                      <a:pt x="39407" y="24637"/>
                      <a:pt x="39379" y="24663"/>
                      <a:pt x="39350" y="24688"/>
                    </a:cubicBezTo>
                    <a:cubicBezTo>
                      <a:pt x="39335" y="24702"/>
                      <a:pt x="39320" y="24715"/>
                      <a:pt x="39305" y="24729"/>
                    </a:cubicBezTo>
                    <a:cubicBezTo>
                      <a:pt x="39248" y="24775"/>
                      <a:pt x="39193" y="24821"/>
                      <a:pt x="39135" y="24866"/>
                    </a:cubicBezTo>
                    <a:cubicBezTo>
                      <a:pt x="39055" y="24927"/>
                      <a:pt x="38974" y="24987"/>
                      <a:pt x="38892" y="25047"/>
                    </a:cubicBezTo>
                    <a:cubicBezTo>
                      <a:pt x="38707" y="25177"/>
                      <a:pt x="38519" y="25305"/>
                      <a:pt x="38329" y="25430"/>
                    </a:cubicBezTo>
                    <a:cubicBezTo>
                      <a:pt x="38240" y="25487"/>
                      <a:pt x="38152" y="25545"/>
                      <a:pt x="38063" y="25600"/>
                    </a:cubicBezTo>
                    <a:cubicBezTo>
                      <a:pt x="37969" y="25658"/>
                      <a:pt x="37874" y="25715"/>
                      <a:pt x="37781" y="25772"/>
                    </a:cubicBezTo>
                    <a:cubicBezTo>
                      <a:pt x="37696" y="25817"/>
                      <a:pt x="37610" y="25863"/>
                      <a:pt x="37525" y="25908"/>
                    </a:cubicBezTo>
                    <a:cubicBezTo>
                      <a:pt x="37436" y="25954"/>
                      <a:pt x="37345" y="25997"/>
                      <a:pt x="37254" y="26041"/>
                    </a:cubicBezTo>
                    <a:cubicBezTo>
                      <a:pt x="37162" y="26083"/>
                      <a:pt x="37071" y="26128"/>
                      <a:pt x="36979" y="26168"/>
                    </a:cubicBezTo>
                    <a:cubicBezTo>
                      <a:pt x="36885" y="26211"/>
                      <a:pt x="36792" y="26253"/>
                      <a:pt x="36697" y="26295"/>
                    </a:cubicBezTo>
                    <a:cubicBezTo>
                      <a:pt x="36651" y="26316"/>
                      <a:pt x="36604" y="26337"/>
                      <a:pt x="36557" y="26358"/>
                    </a:cubicBezTo>
                    <a:cubicBezTo>
                      <a:pt x="36510" y="26377"/>
                      <a:pt x="36462" y="26397"/>
                      <a:pt x="36415" y="26416"/>
                    </a:cubicBezTo>
                    <a:cubicBezTo>
                      <a:pt x="36321" y="26454"/>
                      <a:pt x="36225" y="26494"/>
                      <a:pt x="36130" y="26532"/>
                    </a:cubicBezTo>
                    <a:cubicBezTo>
                      <a:pt x="35953" y="26604"/>
                      <a:pt x="35772" y="26669"/>
                      <a:pt x="35593" y="26737"/>
                    </a:cubicBezTo>
                    <a:cubicBezTo>
                      <a:pt x="35398" y="26808"/>
                      <a:pt x="35204" y="26879"/>
                      <a:pt x="35010" y="26952"/>
                    </a:cubicBezTo>
                    <a:cubicBezTo>
                      <a:pt x="34821" y="27025"/>
                      <a:pt x="34627" y="27093"/>
                      <a:pt x="34449" y="27192"/>
                    </a:cubicBezTo>
                    <a:cubicBezTo>
                      <a:pt x="34363" y="27238"/>
                      <a:pt x="34278" y="27288"/>
                      <a:pt x="34203" y="27350"/>
                    </a:cubicBezTo>
                    <a:cubicBezTo>
                      <a:pt x="34145" y="27396"/>
                      <a:pt x="34089" y="27445"/>
                      <a:pt x="34037" y="27496"/>
                    </a:cubicBezTo>
                    <a:cubicBezTo>
                      <a:pt x="33976" y="27556"/>
                      <a:pt x="33920" y="27620"/>
                      <a:pt x="33863" y="27684"/>
                    </a:cubicBezTo>
                    <a:cubicBezTo>
                      <a:pt x="33817" y="27740"/>
                      <a:pt x="33774" y="27797"/>
                      <a:pt x="33730" y="27855"/>
                    </a:cubicBezTo>
                    <a:cubicBezTo>
                      <a:pt x="33618" y="28006"/>
                      <a:pt x="33508" y="28159"/>
                      <a:pt x="33412" y="28323"/>
                    </a:cubicBezTo>
                    <a:cubicBezTo>
                      <a:pt x="33364" y="28407"/>
                      <a:pt x="33314" y="28492"/>
                      <a:pt x="33274" y="28582"/>
                    </a:cubicBezTo>
                    <a:cubicBezTo>
                      <a:pt x="33236" y="28666"/>
                      <a:pt x="33204" y="28753"/>
                      <a:pt x="33174" y="28842"/>
                    </a:cubicBezTo>
                    <a:cubicBezTo>
                      <a:pt x="33148" y="28914"/>
                      <a:pt x="33128" y="28991"/>
                      <a:pt x="33114" y="29067"/>
                    </a:cubicBezTo>
                    <a:cubicBezTo>
                      <a:pt x="33100" y="29144"/>
                      <a:pt x="33087" y="29221"/>
                      <a:pt x="33084" y="29298"/>
                    </a:cubicBezTo>
                    <a:cubicBezTo>
                      <a:pt x="33080" y="29379"/>
                      <a:pt x="33077" y="29459"/>
                      <a:pt x="33085" y="29540"/>
                    </a:cubicBezTo>
                    <a:cubicBezTo>
                      <a:pt x="33094" y="29624"/>
                      <a:pt x="33103" y="29711"/>
                      <a:pt x="33125" y="29795"/>
                    </a:cubicBezTo>
                    <a:cubicBezTo>
                      <a:pt x="33152" y="29902"/>
                      <a:pt x="33185" y="30008"/>
                      <a:pt x="33226" y="30112"/>
                    </a:cubicBezTo>
                    <a:cubicBezTo>
                      <a:pt x="33260" y="30203"/>
                      <a:pt x="33298" y="30292"/>
                      <a:pt x="33339" y="30379"/>
                    </a:cubicBezTo>
                    <a:cubicBezTo>
                      <a:pt x="33385" y="30478"/>
                      <a:pt x="33437" y="30576"/>
                      <a:pt x="33493" y="30669"/>
                    </a:cubicBezTo>
                    <a:cubicBezTo>
                      <a:pt x="33535" y="30739"/>
                      <a:pt x="33577" y="30808"/>
                      <a:pt x="33624" y="30874"/>
                    </a:cubicBezTo>
                    <a:cubicBezTo>
                      <a:pt x="33740" y="31035"/>
                      <a:pt x="33865" y="31190"/>
                      <a:pt x="34004" y="31331"/>
                    </a:cubicBezTo>
                    <a:cubicBezTo>
                      <a:pt x="34152" y="31485"/>
                      <a:pt x="34305" y="31633"/>
                      <a:pt x="34456" y="31783"/>
                    </a:cubicBezTo>
                    <a:cubicBezTo>
                      <a:pt x="34624" y="31949"/>
                      <a:pt x="34791" y="32116"/>
                      <a:pt x="34959" y="32282"/>
                    </a:cubicBezTo>
                    <a:cubicBezTo>
                      <a:pt x="35028" y="32351"/>
                      <a:pt x="35100" y="32419"/>
                      <a:pt x="35170" y="32488"/>
                    </a:cubicBezTo>
                    <a:cubicBezTo>
                      <a:pt x="35226" y="32542"/>
                      <a:pt x="35281" y="32597"/>
                      <a:pt x="35338" y="32649"/>
                    </a:cubicBezTo>
                    <a:cubicBezTo>
                      <a:pt x="35509" y="32803"/>
                      <a:pt x="35680" y="32958"/>
                      <a:pt x="35851" y="33111"/>
                    </a:cubicBezTo>
                    <a:cubicBezTo>
                      <a:pt x="36001" y="33245"/>
                      <a:pt x="36148" y="33381"/>
                      <a:pt x="36295" y="33517"/>
                    </a:cubicBezTo>
                    <a:cubicBezTo>
                      <a:pt x="36446" y="33661"/>
                      <a:pt x="36596" y="33805"/>
                      <a:pt x="36746" y="33951"/>
                    </a:cubicBezTo>
                    <a:cubicBezTo>
                      <a:pt x="36878" y="34081"/>
                      <a:pt x="37011" y="34210"/>
                      <a:pt x="37145" y="34339"/>
                    </a:cubicBezTo>
                    <a:cubicBezTo>
                      <a:pt x="37290" y="34479"/>
                      <a:pt x="37436" y="34620"/>
                      <a:pt x="37582" y="34761"/>
                    </a:cubicBezTo>
                    <a:cubicBezTo>
                      <a:pt x="37698" y="34871"/>
                      <a:pt x="37810" y="34987"/>
                      <a:pt x="37914" y="35109"/>
                    </a:cubicBezTo>
                    <a:cubicBezTo>
                      <a:pt x="37979" y="35189"/>
                      <a:pt x="38039" y="35271"/>
                      <a:pt x="38098" y="35357"/>
                    </a:cubicBezTo>
                    <a:cubicBezTo>
                      <a:pt x="38121" y="35393"/>
                      <a:pt x="38146" y="35435"/>
                      <a:pt x="38171" y="35478"/>
                    </a:cubicBezTo>
                    <a:cubicBezTo>
                      <a:pt x="38195" y="35521"/>
                      <a:pt x="38218" y="35565"/>
                      <a:pt x="38239" y="35610"/>
                    </a:cubicBezTo>
                    <a:cubicBezTo>
                      <a:pt x="38263" y="35664"/>
                      <a:pt x="38290" y="35729"/>
                      <a:pt x="38314" y="35797"/>
                    </a:cubicBezTo>
                    <a:cubicBezTo>
                      <a:pt x="38334" y="35859"/>
                      <a:pt x="38350" y="35921"/>
                      <a:pt x="38365" y="35986"/>
                    </a:cubicBezTo>
                    <a:cubicBezTo>
                      <a:pt x="38373" y="36022"/>
                      <a:pt x="38380" y="36069"/>
                      <a:pt x="38384" y="36117"/>
                    </a:cubicBezTo>
                    <a:cubicBezTo>
                      <a:pt x="38386" y="36139"/>
                      <a:pt x="38387" y="36161"/>
                      <a:pt x="38388" y="36183"/>
                    </a:cubicBezTo>
                    <a:cubicBezTo>
                      <a:pt x="38391" y="36234"/>
                      <a:pt x="38390" y="36284"/>
                      <a:pt x="38385" y="36334"/>
                    </a:cubicBezTo>
                    <a:cubicBezTo>
                      <a:pt x="38382" y="36370"/>
                      <a:pt x="38375" y="36417"/>
                      <a:pt x="38364" y="36463"/>
                    </a:cubicBezTo>
                    <a:cubicBezTo>
                      <a:pt x="38356" y="36499"/>
                      <a:pt x="38342" y="36545"/>
                      <a:pt x="38327" y="36590"/>
                    </a:cubicBezTo>
                    <a:cubicBezTo>
                      <a:pt x="38316" y="36623"/>
                      <a:pt x="38297" y="36668"/>
                      <a:pt x="38276" y="36711"/>
                    </a:cubicBezTo>
                    <a:cubicBezTo>
                      <a:pt x="38248" y="36765"/>
                      <a:pt x="38213" y="36827"/>
                      <a:pt x="38175" y="36890"/>
                    </a:cubicBezTo>
                    <a:cubicBezTo>
                      <a:pt x="38107" y="36990"/>
                      <a:pt x="38035" y="37086"/>
                      <a:pt x="37957" y="37179"/>
                    </a:cubicBezTo>
                    <a:cubicBezTo>
                      <a:pt x="37911" y="37233"/>
                      <a:pt x="37865" y="37288"/>
                      <a:pt x="37816" y="37339"/>
                    </a:cubicBezTo>
                    <a:cubicBezTo>
                      <a:pt x="37781" y="37375"/>
                      <a:pt x="37746" y="37409"/>
                      <a:pt x="37712" y="37444"/>
                    </a:cubicBezTo>
                    <a:cubicBezTo>
                      <a:pt x="37644" y="37513"/>
                      <a:pt x="37577" y="37581"/>
                      <a:pt x="37510" y="37649"/>
                    </a:cubicBezTo>
                    <a:cubicBezTo>
                      <a:pt x="37426" y="37722"/>
                      <a:pt x="37342" y="37794"/>
                      <a:pt x="37259" y="37867"/>
                    </a:cubicBezTo>
                    <a:cubicBezTo>
                      <a:pt x="37216" y="37905"/>
                      <a:pt x="37174" y="37942"/>
                      <a:pt x="37131" y="37979"/>
                    </a:cubicBezTo>
                    <a:cubicBezTo>
                      <a:pt x="37110" y="37994"/>
                      <a:pt x="37091" y="38009"/>
                      <a:pt x="37070" y="38025"/>
                    </a:cubicBezTo>
                    <a:cubicBezTo>
                      <a:pt x="36949" y="38116"/>
                      <a:pt x="36828" y="38207"/>
                      <a:pt x="36707" y="38299"/>
                    </a:cubicBezTo>
                    <a:cubicBezTo>
                      <a:pt x="36503" y="38441"/>
                      <a:pt x="36299" y="38583"/>
                      <a:pt x="36095" y="38724"/>
                    </a:cubicBezTo>
                    <a:cubicBezTo>
                      <a:pt x="35986" y="38797"/>
                      <a:pt x="35879" y="38871"/>
                      <a:pt x="35771" y="38943"/>
                    </a:cubicBezTo>
                    <a:cubicBezTo>
                      <a:pt x="35707" y="38985"/>
                      <a:pt x="35644" y="39028"/>
                      <a:pt x="35578" y="39066"/>
                    </a:cubicBezTo>
                    <a:cubicBezTo>
                      <a:pt x="35540" y="39089"/>
                      <a:pt x="35502" y="39111"/>
                      <a:pt x="35464" y="39133"/>
                    </a:cubicBezTo>
                    <a:cubicBezTo>
                      <a:pt x="35348" y="39195"/>
                      <a:pt x="35230" y="39255"/>
                      <a:pt x="35109" y="39310"/>
                    </a:cubicBezTo>
                    <a:cubicBezTo>
                      <a:pt x="35038" y="39344"/>
                      <a:pt x="34966" y="39377"/>
                      <a:pt x="34892" y="39406"/>
                    </a:cubicBezTo>
                    <a:cubicBezTo>
                      <a:pt x="34847" y="39423"/>
                      <a:pt x="34802" y="39441"/>
                      <a:pt x="34758" y="39458"/>
                    </a:cubicBezTo>
                    <a:cubicBezTo>
                      <a:pt x="34692" y="39481"/>
                      <a:pt x="34626" y="39503"/>
                      <a:pt x="34559" y="39522"/>
                    </a:cubicBezTo>
                    <a:cubicBezTo>
                      <a:pt x="34498" y="39540"/>
                      <a:pt x="34436" y="39556"/>
                      <a:pt x="34373" y="39571"/>
                    </a:cubicBezTo>
                    <a:cubicBezTo>
                      <a:pt x="34331" y="39578"/>
                      <a:pt x="34288" y="39586"/>
                      <a:pt x="34246" y="39593"/>
                    </a:cubicBezTo>
                    <a:cubicBezTo>
                      <a:pt x="34203" y="39598"/>
                      <a:pt x="34159" y="39603"/>
                      <a:pt x="34115" y="39609"/>
                    </a:cubicBezTo>
                    <a:cubicBezTo>
                      <a:pt x="34051" y="39612"/>
                      <a:pt x="33986" y="39617"/>
                      <a:pt x="33921" y="39618"/>
                    </a:cubicBezTo>
                    <a:cubicBezTo>
                      <a:pt x="33900" y="39618"/>
                      <a:pt x="33880" y="39619"/>
                      <a:pt x="33859" y="39619"/>
                    </a:cubicBezTo>
                    <a:cubicBezTo>
                      <a:pt x="33830" y="39619"/>
                      <a:pt x="33801" y="39618"/>
                      <a:pt x="33772" y="39617"/>
                    </a:cubicBezTo>
                    <a:cubicBezTo>
                      <a:pt x="33691" y="39615"/>
                      <a:pt x="33611" y="39610"/>
                      <a:pt x="33530" y="39605"/>
                    </a:cubicBezTo>
                    <a:cubicBezTo>
                      <a:pt x="33486" y="39602"/>
                      <a:pt x="33441" y="39598"/>
                      <a:pt x="33397" y="39594"/>
                    </a:cubicBezTo>
                    <a:cubicBezTo>
                      <a:pt x="33375" y="39592"/>
                      <a:pt x="33352" y="39590"/>
                      <a:pt x="33331" y="39588"/>
                    </a:cubicBezTo>
                    <a:cubicBezTo>
                      <a:pt x="33282" y="39582"/>
                      <a:pt x="33234" y="39575"/>
                      <a:pt x="33185" y="39570"/>
                    </a:cubicBezTo>
                    <a:cubicBezTo>
                      <a:pt x="33093" y="39557"/>
                      <a:pt x="33002" y="39540"/>
                      <a:pt x="32910" y="39523"/>
                    </a:cubicBezTo>
                    <a:lnTo>
                      <a:pt x="32797" y="39497"/>
                    </a:lnTo>
                    <a:cubicBezTo>
                      <a:pt x="32776" y="39492"/>
                      <a:pt x="32755" y="39488"/>
                      <a:pt x="32736" y="39482"/>
                    </a:cubicBezTo>
                    <a:cubicBezTo>
                      <a:pt x="32687" y="39467"/>
                      <a:pt x="32638" y="39452"/>
                      <a:pt x="32589" y="39437"/>
                    </a:cubicBezTo>
                    <a:cubicBezTo>
                      <a:pt x="32536" y="39416"/>
                      <a:pt x="32484" y="39396"/>
                      <a:pt x="32433" y="39370"/>
                    </a:cubicBezTo>
                    <a:cubicBezTo>
                      <a:pt x="32386" y="39348"/>
                      <a:pt x="32340" y="39324"/>
                      <a:pt x="32294" y="39300"/>
                    </a:cubicBezTo>
                    <a:cubicBezTo>
                      <a:pt x="32207" y="39251"/>
                      <a:pt x="32121" y="39201"/>
                      <a:pt x="32036" y="39148"/>
                    </a:cubicBezTo>
                    <a:cubicBezTo>
                      <a:pt x="31940" y="39088"/>
                      <a:pt x="31847" y="39024"/>
                      <a:pt x="31754" y="38960"/>
                    </a:cubicBezTo>
                    <a:cubicBezTo>
                      <a:pt x="31644" y="38879"/>
                      <a:pt x="31537" y="38795"/>
                      <a:pt x="31430" y="38710"/>
                    </a:cubicBezTo>
                    <a:cubicBezTo>
                      <a:pt x="31367" y="38660"/>
                      <a:pt x="31305" y="38611"/>
                      <a:pt x="31242" y="38562"/>
                    </a:cubicBezTo>
                    <a:cubicBezTo>
                      <a:pt x="31193" y="38524"/>
                      <a:pt x="31143" y="38487"/>
                      <a:pt x="31093" y="38451"/>
                    </a:cubicBezTo>
                    <a:cubicBezTo>
                      <a:pt x="31033" y="38408"/>
                      <a:pt x="30969" y="38369"/>
                      <a:pt x="30904" y="38332"/>
                    </a:cubicBezTo>
                    <a:cubicBezTo>
                      <a:pt x="30858" y="38305"/>
                      <a:pt x="30822" y="38284"/>
                      <a:pt x="30775" y="38261"/>
                    </a:cubicBezTo>
                    <a:cubicBezTo>
                      <a:pt x="30740" y="38243"/>
                      <a:pt x="30706" y="38226"/>
                      <a:pt x="30671" y="38208"/>
                    </a:cubicBezTo>
                    <a:cubicBezTo>
                      <a:pt x="30627" y="38189"/>
                      <a:pt x="30584" y="38169"/>
                      <a:pt x="30539" y="38149"/>
                    </a:cubicBezTo>
                    <a:cubicBezTo>
                      <a:pt x="30497" y="38130"/>
                      <a:pt x="30453" y="38113"/>
                      <a:pt x="30410" y="38096"/>
                    </a:cubicBezTo>
                    <a:cubicBezTo>
                      <a:pt x="30388" y="38088"/>
                      <a:pt x="30367" y="38080"/>
                      <a:pt x="30345" y="38072"/>
                    </a:cubicBezTo>
                    <a:cubicBezTo>
                      <a:pt x="30208" y="38020"/>
                      <a:pt x="30070" y="37969"/>
                      <a:pt x="29929" y="37926"/>
                    </a:cubicBezTo>
                    <a:cubicBezTo>
                      <a:pt x="29791" y="37884"/>
                      <a:pt x="29650" y="37844"/>
                      <a:pt x="29507" y="37818"/>
                    </a:cubicBezTo>
                    <a:cubicBezTo>
                      <a:pt x="29343" y="37788"/>
                      <a:pt x="29179" y="37766"/>
                      <a:pt x="29013" y="37761"/>
                    </a:cubicBezTo>
                    <a:cubicBezTo>
                      <a:pt x="28963" y="37759"/>
                      <a:pt x="28914" y="37758"/>
                      <a:pt x="28865" y="37758"/>
                    </a:cubicBezTo>
                    <a:cubicBezTo>
                      <a:pt x="28776" y="37758"/>
                      <a:pt x="28687" y="37762"/>
                      <a:pt x="28599" y="37771"/>
                    </a:cubicBezTo>
                    <a:cubicBezTo>
                      <a:pt x="28440" y="37789"/>
                      <a:pt x="28281" y="37814"/>
                      <a:pt x="28126" y="37858"/>
                    </a:cubicBezTo>
                    <a:cubicBezTo>
                      <a:pt x="27973" y="37901"/>
                      <a:pt x="27821" y="37950"/>
                      <a:pt x="27675" y="38016"/>
                    </a:cubicBezTo>
                    <a:cubicBezTo>
                      <a:pt x="27533" y="38081"/>
                      <a:pt x="27392" y="38152"/>
                      <a:pt x="27260" y="38238"/>
                    </a:cubicBezTo>
                    <a:cubicBezTo>
                      <a:pt x="27157" y="38307"/>
                      <a:pt x="27054" y="38378"/>
                      <a:pt x="26957" y="38458"/>
                    </a:cubicBezTo>
                    <a:cubicBezTo>
                      <a:pt x="26839" y="38558"/>
                      <a:pt x="26722" y="38661"/>
                      <a:pt x="26615" y="38774"/>
                    </a:cubicBezTo>
                    <a:cubicBezTo>
                      <a:pt x="26546" y="38846"/>
                      <a:pt x="26480" y="38919"/>
                      <a:pt x="26417" y="38994"/>
                    </a:cubicBezTo>
                    <a:cubicBezTo>
                      <a:pt x="26381" y="39035"/>
                      <a:pt x="26349" y="39079"/>
                      <a:pt x="26315" y="39121"/>
                    </a:cubicBezTo>
                    <a:cubicBezTo>
                      <a:pt x="26283" y="39159"/>
                      <a:pt x="26252" y="39198"/>
                      <a:pt x="26221" y="39238"/>
                    </a:cubicBezTo>
                    <a:cubicBezTo>
                      <a:pt x="26188" y="39280"/>
                      <a:pt x="26157" y="39322"/>
                      <a:pt x="26125" y="39364"/>
                    </a:cubicBezTo>
                    <a:cubicBezTo>
                      <a:pt x="26080" y="39424"/>
                      <a:pt x="26034" y="39485"/>
                      <a:pt x="25988" y="39547"/>
                    </a:cubicBezTo>
                    <a:cubicBezTo>
                      <a:pt x="25945" y="39602"/>
                      <a:pt x="25903" y="39657"/>
                      <a:pt x="25861" y="39713"/>
                    </a:cubicBezTo>
                    <a:cubicBezTo>
                      <a:pt x="25818" y="39768"/>
                      <a:pt x="25775" y="39821"/>
                      <a:pt x="25731" y="39874"/>
                    </a:cubicBezTo>
                    <a:cubicBezTo>
                      <a:pt x="25669" y="39948"/>
                      <a:pt x="25606" y="40021"/>
                      <a:pt x="25538" y="40089"/>
                    </a:cubicBezTo>
                    <a:cubicBezTo>
                      <a:pt x="25492" y="40137"/>
                      <a:pt x="25446" y="40182"/>
                      <a:pt x="25399" y="40227"/>
                    </a:cubicBezTo>
                    <a:cubicBezTo>
                      <a:pt x="25307" y="40311"/>
                      <a:pt x="25212" y="40394"/>
                      <a:pt x="25112" y="40469"/>
                    </a:cubicBezTo>
                    <a:cubicBezTo>
                      <a:pt x="25030" y="40529"/>
                      <a:pt x="24948" y="40590"/>
                      <a:pt x="24866" y="40651"/>
                    </a:cubicBezTo>
                    <a:cubicBezTo>
                      <a:pt x="24811" y="40688"/>
                      <a:pt x="24755" y="40725"/>
                      <a:pt x="24698" y="40761"/>
                    </a:cubicBezTo>
                    <a:cubicBezTo>
                      <a:pt x="24660" y="40787"/>
                      <a:pt x="24621" y="40812"/>
                      <a:pt x="24583" y="40838"/>
                    </a:cubicBezTo>
                    <a:cubicBezTo>
                      <a:pt x="24498" y="40888"/>
                      <a:pt x="24411" y="40939"/>
                      <a:pt x="24323" y="40986"/>
                    </a:cubicBezTo>
                    <a:cubicBezTo>
                      <a:pt x="24178" y="41060"/>
                      <a:pt x="24031" y="41128"/>
                      <a:pt x="23879" y="41187"/>
                    </a:cubicBezTo>
                    <a:cubicBezTo>
                      <a:pt x="23798" y="41217"/>
                      <a:pt x="23706" y="41249"/>
                      <a:pt x="23612" y="41276"/>
                    </a:cubicBezTo>
                    <a:cubicBezTo>
                      <a:pt x="23542" y="41295"/>
                      <a:pt x="23472" y="41312"/>
                      <a:pt x="23401" y="41330"/>
                    </a:cubicBezTo>
                    <a:cubicBezTo>
                      <a:pt x="23307" y="41349"/>
                      <a:pt x="23212" y="41369"/>
                      <a:pt x="23117" y="41380"/>
                    </a:cubicBezTo>
                    <a:cubicBezTo>
                      <a:pt x="23046" y="41389"/>
                      <a:pt x="22976" y="41395"/>
                      <a:pt x="22906" y="41401"/>
                    </a:cubicBezTo>
                    <a:cubicBezTo>
                      <a:pt x="22843" y="41404"/>
                      <a:pt x="22781" y="41407"/>
                      <a:pt x="22718" y="41407"/>
                    </a:cubicBezTo>
                    <a:cubicBezTo>
                      <a:pt x="22708" y="41407"/>
                      <a:pt x="22699" y="41407"/>
                      <a:pt x="22689" y="41407"/>
                    </a:cubicBezTo>
                    <a:cubicBezTo>
                      <a:pt x="22619" y="41407"/>
                      <a:pt x="22548" y="41404"/>
                      <a:pt x="22478" y="41400"/>
                    </a:cubicBezTo>
                    <a:cubicBezTo>
                      <a:pt x="22358" y="41390"/>
                      <a:pt x="22238" y="41378"/>
                      <a:pt x="22120" y="41360"/>
                    </a:cubicBezTo>
                    <a:cubicBezTo>
                      <a:pt x="22020" y="41344"/>
                      <a:pt x="21922" y="41325"/>
                      <a:pt x="21823" y="41304"/>
                    </a:cubicBezTo>
                    <a:cubicBezTo>
                      <a:pt x="21711" y="41280"/>
                      <a:pt x="21588" y="41253"/>
                      <a:pt x="21467" y="41217"/>
                    </a:cubicBezTo>
                    <a:cubicBezTo>
                      <a:pt x="21350" y="41182"/>
                      <a:pt x="21233" y="41145"/>
                      <a:pt x="21118" y="41104"/>
                    </a:cubicBezTo>
                    <a:cubicBezTo>
                      <a:pt x="21029" y="41072"/>
                      <a:pt x="20941" y="41037"/>
                      <a:pt x="20855" y="41000"/>
                    </a:cubicBezTo>
                    <a:cubicBezTo>
                      <a:pt x="20757" y="40957"/>
                      <a:pt x="20661" y="40912"/>
                      <a:pt x="20566" y="40866"/>
                    </a:cubicBezTo>
                    <a:cubicBezTo>
                      <a:pt x="20476" y="40817"/>
                      <a:pt x="20385" y="40768"/>
                      <a:pt x="20295" y="40720"/>
                    </a:cubicBezTo>
                    <a:cubicBezTo>
                      <a:pt x="20248" y="40697"/>
                      <a:pt x="20201" y="40670"/>
                      <a:pt x="20159" y="40642"/>
                    </a:cubicBezTo>
                    <a:cubicBezTo>
                      <a:pt x="20137" y="40628"/>
                      <a:pt x="20114" y="40614"/>
                      <a:pt x="20092" y="40600"/>
                    </a:cubicBezTo>
                    <a:cubicBezTo>
                      <a:pt x="20006" y="40545"/>
                      <a:pt x="19917" y="40492"/>
                      <a:pt x="19833" y="40433"/>
                    </a:cubicBezTo>
                    <a:cubicBezTo>
                      <a:pt x="19770" y="40390"/>
                      <a:pt x="19708" y="40348"/>
                      <a:pt x="19647" y="40305"/>
                    </a:cubicBezTo>
                    <a:cubicBezTo>
                      <a:pt x="19503" y="40206"/>
                      <a:pt x="19362" y="40101"/>
                      <a:pt x="19217" y="40004"/>
                    </a:cubicBezTo>
                    <a:cubicBezTo>
                      <a:pt x="19153" y="39962"/>
                      <a:pt x="19089" y="39918"/>
                      <a:pt x="19025" y="39875"/>
                    </a:cubicBezTo>
                    <a:cubicBezTo>
                      <a:pt x="18982" y="39845"/>
                      <a:pt x="18938" y="39817"/>
                      <a:pt x="18892" y="39791"/>
                    </a:cubicBezTo>
                    <a:lnTo>
                      <a:pt x="18824" y="39751"/>
                    </a:lnTo>
                    <a:cubicBezTo>
                      <a:pt x="18778" y="39723"/>
                      <a:pt x="18732" y="39695"/>
                      <a:pt x="18686" y="39668"/>
                    </a:cubicBezTo>
                    <a:cubicBezTo>
                      <a:pt x="18660" y="39651"/>
                      <a:pt x="18634" y="39635"/>
                      <a:pt x="18606" y="39621"/>
                    </a:cubicBezTo>
                    <a:cubicBezTo>
                      <a:pt x="18534" y="39583"/>
                      <a:pt x="18461" y="39547"/>
                      <a:pt x="18388" y="39509"/>
                    </a:cubicBezTo>
                    <a:cubicBezTo>
                      <a:pt x="18340" y="39484"/>
                      <a:pt x="18291" y="39459"/>
                      <a:pt x="18244" y="39434"/>
                    </a:cubicBezTo>
                    <a:cubicBezTo>
                      <a:pt x="18195" y="39412"/>
                      <a:pt x="18145" y="39390"/>
                      <a:pt x="18096" y="39368"/>
                    </a:cubicBezTo>
                    <a:cubicBezTo>
                      <a:pt x="18022" y="39334"/>
                      <a:pt x="17948" y="39299"/>
                      <a:pt x="17873" y="39268"/>
                    </a:cubicBezTo>
                    <a:cubicBezTo>
                      <a:pt x="17592" y="39151"/>
                      <a:pt x="17304" y="39046"/>
                      <a:pt x="17006" y="38984"/>
                    </a:cubicBezTo>
                    <a:cubicBezTo>
                      <a:pt x="16900" y="38962"/>
                      <a:pt x="16794" y="38941"/>
                      <a:pt x="16686" y="38928"/>
                    </a:cubicBezTo>
                    <a:cubicBezTo>
                      <a:pt x="16604" y="38917"/>
                      <a:pt x="16521" y="38909"/>
                      <a:pt x="16438" y="38902"/>
                    </a:cubicBezTo>
                    <a:cubicBezTo>
                      <a:pt x="16348" y="38895"/>
                      <a:pt x="16257" y="38892"/>
                      <a:pt x="16166" y="38892"/>
                    </a:cubicBezTo>
                    <a:cubicBezTo>
                      <a:pt x="16088" y="38892"/>
                      <a:pt x="16010" y="38894"/>
                      <a:pt x="15933" y="38898"/>
                    </a:cubicBezTo>
                    <a:cubicBezTo>
                      <a:pt x="15777" y="38906"/>
                      <a:pt x="15620" y="38928"/>
                      <a:pt x="15466" y="38960"/>
                    </a:cubicBezTo>
                    <a:cubicBezTo>
                      <a:pt x="15417" y="38969"/>
                      <a:pt x="15366" y="38979"/>
                      <a:pt x="15315" y="38992"/>
                    </a:cubicBezTo>
                    <a:cubicBezTo>
                      <a:pt x="15247" y="39008"/>
                      <a:pt x="15177" y="39023"/>
                      <a:pt x="15109" y="39044"/>
                    </a:cubicBezTo>
                    <a:cubicBezTo>
                      <a:pt x="14967" y="39089"/>
                      <a:pt x="14824" y="39130"/>
                      <a:pt x="14686" y="39181"/>
                    </a:cubicBezTo>
                    <a:cubicBezTo>
                      <a:pt x="14616" y="39208"/>
                      <a:pt x="14546" y="39233"/>
                      <a:pt x="14477" y="39258"/>
                    </a:cubicBezTo>
                    <a:cubicBezTo>
                      <a:pt x="14407" y="39285"/>
                      <a:pt x="14337" y="39314"/>
                      <a:pt x="14267" y="39343"/>
                    </a:cubicBezTo>
                    <a:cubicBezTo>
                      <a:pt x="14103" y="39409"/>
                      <a:pt x="13939" y="39479"/>
                      <a:pt x="13775" y="39547"/>
                    </a:cubicBezTo>
                    <a:cubicBezTo>
                      <a:pt x="13637" y="39604"/>
                      <a:pt x="13496" y="39655"/>
                      <a:pt x="13357" y="39708"/>
                    </a:cubicBezTo>
                    <a:cubicBezTo>
                      <a:pt x="13282" y="39731"/>
                      <a:pt x="13207" y="39754"/>
                      <a:pt x="13132" y="39777"/>
                    </a:cubicBezTo>
                    <a:cubicBezTo>
                      <a:pt x="13081" y="39793"/>
                      <a:pt x="13031" y="39808"/>
                      <a:pt x="12980" y="39824"/>
                    </a:cubicBezTo>
                    <a:cubicBezTo>
                      <a:pt x="12850" y="39855"/>
                      <a:pt x="12719" y="39887"/>
                      <a:pt x="12588" y="39919"/>
                    </a:cubicBezTo>
                    <a:cubicBezTo>
                      <a:pt x="12483" y="39938"/>
                      <a:pt x="12377" y="39959"/>
                      <a:pt x="12272" y="39979"/>
                    </a:cubicBezTo>
                    <a:cubicBezTo>
                      <a:pt x="12165" y="40000"/>
                      <a:pt x="12057" y="40013"/>
                      <a:pt x="11949" y="40030"/>
                    </a:cubicBezTo>
                    <a:cubicBezTo>
                      <a:pt x="11895" y="40036"/>
                      <a:pt x="11841" y="40045"/>
                      <a:pt x="11788" y="40053"/>
                    </a:cubicBezTo>
                    <a:cubicBezTo>
                      <a:pt x="11734" y="40057"/>
                      <a:pt x="11680" y="40061"/>
                      <a:pt x="11627" y="40065"/>
                    </a:cubicBezTo>
                    <a:cubicBezTo>
                      <a:pt x="11549" y="40072"/>
                      <a:pt x="11473" y="40078"/>
                      <a:pt x="11396" y="40084"/>
                    </a:cubicBezTo>
                    <a:cubicBezTo>
                      <a:pt x="11318" y="40087"/>
                      <a:pt x="11239" y="40090"/>
                      <a:pt x="11160" y="40090"/>
                    </a:cubicBezTo>
                    <a:cubicBezTo>
                      <a:pt x="11129" y="40090"/>
                      <a:pt x="11098" y="40089"/>
                      <a:pt x="11066" y="40088"/>
                    </a:cubicBezTo>
                    <a:cubicBezTo>
                      <a:pt x="10971" y="40086"/>
                      <a:pt x="10876" y="40081"/>
                      <a:pt x="10781" y="40076"/>
                    </a:cubicBezTo>
                    <a:cubicBezTo>
                      <a:pt x="10664" y="40066"/>
                      <a:pt x="10545" y="40054"/>
                      <a:pt x="10428" y="40035"/>
                    </a:cubicBezTo>
                    <a:cubicBezTo>
                      <a:pt x="10339" y="40020"/>
                      <a:pt x="10250" y="40004"/>
                      <a:pt x="10163" y="39985"/>
                    </a:cubicBezTo>
                    <a:cubicBezTo>
                      <a:pt x="10011" y="39949"/>
                      <a:pt x="9862" y="39905"/>
                      <a:pt x="9716" y="39853"/>
                    </a:cubicBezTo>
                    <a:cubicBezTo>
                      <a:pt x="9644" y="39827"/>
                      <a:pt x="9574" y="39799"/>
                      <a:pt x="9505" y="39768"/>
                    </a:cubicBezTo>
                    <a:cubicBezTo>
                      <a:pt x="9435" y="39736"/>
                      <a:pt x="9367" y="39703"/>
                      <a:pt x="9299" y="39669"/>
                    </a:cubicBezTo>
                    <a:cubicBezTo>
                      <a:pt x="9213" y="39621"/>
                      <a:pt x="9127" y="39574"/>
                      <a:pt x="9042" y="39520"/>
                    </a:cubicBezTo>
                    <a:cubicBezTo>
                      <a:pt x="8982" y="39481"/>
                      <a:pt x="8924" y="39442"/>
                      <a:pt x="8865" y="39400"/>
                    </a:cubicBezTo>
                    <a:cubicBezTo>
                      <a:pt x="8811" y="39360"/>
                      <a:pt x="8755" y="39319"/>
                      <a:pt x="8703" y="39277"/>
                    </a:cubicBezTo>
                    <a:cubicBezTo>
                      <a:pt x="8654" y="39234"/>
                      <a:pt x="8604" y="39192"/>
                      <a:pt x="8556" y="39148"/>
                    </a:cubicBezTo>
                    <a:cubicBezTo>
                      <a:pt x="8501" y="39095"/>
                      <a:pt x="8445" y="39042"/>
                      <a:pt x="8395" y="38985"/>
                    </a:cubicBezTo>
                    <a:cubicBezTo>
                      <a:pt x="8359" y="38947"/>
                      <a:pt x="8324" y="38908"/>
                      <a:pt x="8291" y="38869"/>
                    </a:cubicBezTo>
                    <a:cubicBezTo>
                      <a:pt x="8250" y="38820"/>
                      <a:pt x="8202" y="38760"/>
                      <a:pt x="8157" y="38698"/>
                    </a:cubicBezTo>
                    <a:cubicBezTo>
                      <a:pt x="8127" y="38657"/>
                      <a:pt x="8098" y="38615"/>
                      <a:pt x="8071" y="38573"/>
                    </a:cubicBezTo>
                    <a:cubicBezTo>
                      <a:pt x="8050" y="38541"/>
                      <a:pt x="8023" y="38498"/>
                      <a:pt x="7998" y="38453"/>
                    </a:cubicBezTo>
                    <a:cubicBezTo>
                      <a:pt x="7974" y="38410"/>
                      <a:pt x="7951" y="38367"/>
                      <a:pt x="7930" y="38324"/>
                    </a:cubicBezTo>
                    <a:cubicBezTo>
                      <a:pt x="7909" y="38282"/>
                      <a:pt x="7892" y="38241"/>
                      <a:pt x="7875" y="38199"/>
                    </a:cubicBezTo>
                    <a:cubicBezTo>
                      <a:pt x="7857" y="38155"/>
                      <a:pt x="7842" y="38110"/>
                      <a:pt x="7827" y="38064"/>
                    </a:cubicBezTo>
                    <a:cubicBezTo>
                      <a:pt x="7814" y="38012"/>
                      <a:pt x="7797" y="37948"/>
                      <a:pt x="7785" y="37882"/>
                    </a:cubicBezTo>
                    <a:cubicBezTo>
                      <a:pt x="7774" y="37819"/>
                      <a:pt x="7767" y="37755"/>
                      <a:pt x="7762" y="37690"/>
                    </a:cubicBezTo>
                    <a:cubicBezTo>
                      <a:pt x="7759" y="37608"/>
                      <a:pt x="7762" y="37527"/>
                      <a:pt x="7766" y="37444"/>
                    </a:cubicBezTo>
                    <a:cubicBezTo>
                      <a:pt x="7782" y="37287"/>
                      <a:pt x="7799" y="37129"/>
                      <a:pt x="7815" y="36973"/>
                    </a:cubicBezTo>
                    <a:cubicBezTo>
                      <a:pt x="7829" y="36834"/>
                      <a:pt x="7837" y="36695"/>
                      <a:pt x="7846" y="36556"/>
                    </a:cubicBezTo>
                    <a:cubicBezTo>
                      <a:pt x="7850" y="36500"/>
                      <a:pt x="7852" y="36444"/>
                      <a:pt x="7853" y="36387"/>
                    </a:cubicBezTo>
                    <a:cubicBezTo>
                      <a:pt x="7853" y="36309"/>
                      <a:pt x="7854" y="36229"/>
                      <a:pt x="7849" y="36151"/>
                    </a:cubicBezTo>
                    <a:cubicBezTo>
                      <a:pt x="7847" y="36093"/>
                      <a:pt x="7845" y="36032"/>
                      <a:pt x="7839" y="35974"/>
                    </a:cubicBezTo>
                    <a:cubicBezTo>
                      <a:pt x="7834" y="35920"/>
                      <a:pt x="7827" y="35865"/>
                      <a:pt x="7819" y="35811"/>
                    </a:cubicBezTo>
                    <a:cubicBezTo>
                      <a:pt x="7815" y="35784"/>
                      <a:pt x="7810" y="35758"/>
                      <a:pt x="7806" y="35730"/>
                    </a:cubicBezTo>
                    <a:cubicBezTo>
                      <a:pt x="7796" y="35677"/>
                      <a:pt x="7784" y="35622"/>
                      <a:pt x="7767" y="35569"/>
                    </a:cubicBezTo>
                    <a:cubicBezTo>
                      <a:pt x="7753" y="35517"/>
                      <a:pt x="7738" y="35460"/>
                      <a:pt x="7718" y="35410"/>
                    </a:cubicBezTo>
                    <a:cubicBezTo>
                      <a:pt x="7698" y="35360"/>
                      <a:pt x="7679" y="35310"/>
                      <a:pt x="7655" y="35263"/>
                    </a:cubicBezTo>
                    <a:cubicBezTo>
                      <a:pt x="7622" y="35199"/>
                      <a:pt x="7588" y="35138"/>
                      <a:pt x="7550" y="35075"/>
                    </a:cubicBezTo>
                    <a:cubicBezTo>
                      <a:pt x="7494" y="34985"/>
                      <a:pt x="7429" y="34900"/>
                      <a:pt x="7358" y="34822"/>
                    </a:cubicBezTo>
                    <a:cubicBezTo>
                      <a:pt x="7270" y="34723"/>
                      <a:pt x="7176" y="34626"/>
                      <a:pt x="7072" y="34543"/>
                    </a:cubicBezTo>
                    <a:cubicBezTo>
                      <a:pt x="6955" y="34449"/>
                      <a:pt x="6834" y="34362"/>
                      <a:pt x="6704" y="34289"/>
                    </a:cubicBezTo>
                    <a:cubicBezTo>
                      <a:pt x="6596" y="34230"/>
                      <a:pt x="6488" y="34175"/>
                      <a:pt x="6374" y="34129"/>
                    </a:cubicBezTo>
                    <a:cubicBezTo>
                      <a:pt x="6256" y="34083"/>
                      <a:pt x="6139" y="34037"/>
                      <a:pt x="6017" y="34001"/>
                    </a:cubicBezTo>
                    <a:cubicBezTo>
                      <a:pt x="5944" y="33979"/>
                      <a:pt x="5871" y="33958"/>
                      <a:pt x="5799" y="33939"/>
                    </a:cubicBezTo>
                    <a:cubicBezTo>
                      <a:pt x="5721" y="33917"/>
                      <a:pt x="5644" y="33898"/>
                      <a:pt x="5567" y="33880"/>
                    </a:cubicBezTo>
                    <a:cubicBezTo>
                      <a:pt x="5411" y="33842"/>
                      <a:pt x="5257" y="33805"/>
                      <a:pt x="5102" y="33768"/>
                    </a:cubicBezTo>
                    <a:cubicBezTo>
                      <a:pt x="4955" y="33734"/>
                      <a:pt x="4807" y="33702"/>
                      <a:pt x="4662" y="33663"/>
                    </a:cubicBezTo>
                    <a:cubicBezTo>
                      <a:pt x="4587" y="33644"/>
                      <a:pt x="4513" y="33624"/>
                      <a:pt x="4440" y="33604"/>
                    </a:cubicBezTo>
                    <a:cubicBezTo>
                      <a:pt x="4390" y="33592"/>
                      <a:pt x="4341" y="33578"/>
                      <a:pt x="4291" y="33565"/>
                    </a:cubicBezTo>
                    <a:cubicBezTo>
                      <a:pt x="4267" y="33558"/>
                      <a:pt x="4243" y="33553"/>
                      <a:pt x="4217" y="33546"/>
                    </a:cubicBezTo>
                    <a:cubicBezTo>
                      <a:pt x="4075" y="33502"/>
                      <a:pt x="3934" y="33455"/>
                      <a:pt x="3793" y="33404"/>
                    </a:cubicBezTo>
                    <a:cubicBezTo>
                      <a:pt x="3604" y="33331"/>
                      <a:pt x="3420" y="33248"/>
                      <a:pt x="3240" y="33156"/>
                    </a:cubicBezTo>
                    <a:cubicBezTo>
                      <a:pt x="3151" y="33108"/>
                      <a:pt x="3063" y="33059"/>
                      <a:pt x="2977" y="33005"/>
                    </a:cubicBezTo>
                    <a:cubicBezTo>
                      <a:pt x="2893" y="32952"/>
                      <a:pt x="2811" y="32897"/>
                      <a:pt x="2729" y="32839"/>
                    </a:cubicBezTo>
                    <a:cubicBezTo>
                      <a:pt x="2651" y="32780"/>
                      <a:pt x="2574" y="32722"/>
                      <a:pt x="2499" y="32658"/>
                    </a:cubicBezTo>
                    <a:cubicBezTo>
                      <a:pt x="2446" y="32612"/>
                      <a:pt x="2393" y="32566"/>
                      <a:pt x="2340" y="32519"/>
                    </a:cubicBezTo>
                    <a:cubicBezTo>
                      <a:pt x="2272" y="32454"/>
                      <a:pt x="2203" y="32390"/>
                      <a:pt x="2139" y="32322"/>
                    </a:cubicBezTo>
                    <a:cubicBezTo>
                      <a:pt x="2072" y="32249"/>
                      <a:pt x="2006" y="32175"/>
                      <a:pt x="1943" y="32100"/>
                    </a:cubicBezTo>
                    <a:cubicBezTo>
                      <a:pt x="1892" y="32038"/>
                      <a:pt x="1842" y="31977"/>
                      <a:pt x="1797" y="31911"/>
                    </a:cubicBezTo>
                    <a:cubicBezTo>
                      <a:pt x="1765" y="31869"/>
                      <a:pt x="1737" y="31825"/>
                      <a:pt x="1708" y="31781"/>
                    </a:cubicBezTo>
                    <a:cubicBezTo>
                      <a:pt x="1674" y="31726"/>
                      <a:pt x="1634" y="31660"/>
                      <a:pt x="1598" y="31592"/>
                    </a:cubicBezTo>
                    <a:cubicBezTo>
                      <a:pt x="1575" y="31549"/>
                      <a:pt x="1555" y="31507"/>
                      <a:pt x="1534" y="31464"/>
                    </a:cubicBezTo>
                    <a:cubicBezTo>
                      <a:pt x="1503" y="31395"/>
                      <a:pt x="1472" y="31327"/>
                      <a:pt x="1446" y="31256"/>
                    </a:cubicBezTo>
                    <a:cubicBezTo>
                      <a:pt x="1429" y="31209"/>
                      <a:pt x="1412" y="31163"/>
                      <a:pt x="1397" y="31116"/>
                    </a:cubicBezTo>
                    <a:cubicBezTo>
                      <a:pt x="1364" y="31019"/>
                      <a:pt x="1334" y="30921"/>
                      <a:pt x="1310" y="30822"/>
                    </a:cubicBezTo>
                    <a:cubicBezTo>
                      <a:pt x="1285" y="30720"/>
                      <a:pt x="1263" y="30618"/>
                      <a:pt x="1241" y="30515"/>
                    </a:cubicBezTo>
                    <a:cubicBezTo>
                      <a:pt x="1221" y="30406"/>
                      <a:pt x="1202" y="30296"/>
                      <a:pt x="1189" y="30187"/>
                    </a:cubicBezTo>
                    <a:cubicBezTo>
                      <a:pt x="1178" y="30082"/>
                      <a:pt x="1167" y="29977"/>
                      <a:pt x="1160" y="29871"/>
                    </a:cubicBezTo>
                    <a:cubicBezTo>
                      <a:pt x="1157" y="29789"/>
                      <a:pt x="1153" y="29708"/>
                      <a:pt x="1155" y="29627"/>
                    </a:cubicBezTo>
                    <a:cubicBezTo>
                      <a:pt x="1156" y="29577"/>
                      <a:pt x="1157" y="29526"/>
                      <a:pt x="1160" y="29477"/>
                    </a:cubicBezTo>
                    <a:cubicBezTo>
                      <a:pt x="1171" y="29331"/>
                      <a:pt x="1189" y="29186"/>
                      <a:pt x="1214" y="29042"/>
                    </a:cubicBezTo>
                    <a:cubicBezTo>
                      <a:pt x="1248" y="28874"/>
                      <a:pt x="1289" y="28709"/>
                      <a:pt x="1341" y="28545"/>
                    </a:cubicBezTo>
                    <a:cubicBezTo>
                      <a:pt x="1365" y="28476"/>
                      <a:pt x="1387" y="28407"/>
                      <a:pt x="1416" y="28339"/>
                    </a:cubicBezTo>
                    <a:cubicBezTo>
                      <a:pt x="1434" y="28297"/>
                      <a:pt x="1451" y="28257"/>
                      <a:pt x="1470" y="28216"/>
                    </a:cubicBezTo>
                    <a:cubicBezTo>
                      <a:pt x="1497" y="28159"/>
                      <a:pt x="1527" y="28096"/>
                      <a:pt x="1560" y="28035"/>
                    </a:cubicBezTo>
                    <a:cubicBezTo>
                      <a:pt x="1597" y="27967"/>
                      <a:pt x="1636" y="27901"/>
                      <a:pt x="1677" y="27834"/>
                    </a:cubicBezTo>
                    <a:cubicBezTo>
                      <a:pt x="1732" y="27748"/>
                      <a:pt x="1789" y="27661"/>
                      <a:pt x="1850" y="27579"/>
                    </a:cubicBezTo>
                    <a:cubicBezTo>
                      <a:pt x="1905" y="27504"/>
                      <a:pt x="1963" y="27431"/>
                      <a:pt x="2021" y="27359"/>
                    </a:cubicBezTo>
                    <a:cubicBezTo>
                      <a:pt x="2132" y="27230"/>
                      <a:pt x="2248" y="27107"/>
                      <a:pt x="2369" y="26988"/>
                    </a:cubicBezTo>
                    <a:cubicBezTo>
                      <a:pt x="2462" y="26904"/>
                      <a:pt x="2554" y="26820"/>
                      <a:pt x="2646" y="26736"/>
                    </a:cubicBezTo>
                    <a:cubicBezTo>
                      <a:pt x="2746" y="26645"/>
                      <a:pt x="2850" y="26558"/>
                      <a:pt x="2953" y="26470"/>
                    </a:cubicBezTo>
                    <a:cubicBezTo>
                      <a:pt x="3129" y="26321"/>
                      <a:pt x="3303" y="26166"/>
                      <a:pt x="3477" y="26014"/>
                    </a:cubicBezTo>
                    <a:cubicBezTo>
                      <a:pt x="3520" y="25976"/>
                      <a:pt x="3561" y="25934"/>
                      <a:pt x="3603" y="25895"/>
                    </a:cubicBezTo>
                    <a:cubicBezTo>
                      <a:pt x="3641" y="25858"/>
                      <a:pt x="3680" y="25822"/>
                      <a:pt x="3719" y="25785"/>
                    </a:cubicBezTo>
                    <a:cubicBezTo>
                      <a:pt x="3777" y="25730"/>
                      <a:pt x="3837" y="25676"/>
                      <a:pt x="3893" y="25620"/>
                    </a:cubicBezTo>
                    <a:cubicBezTo>
                      <a:pt x="3929" y="25584"/>
                      <a:pt x="3966" y="25547"/>
                      <a:pt x="4003" y="25510"/>
                    </a:cubicBezTo>
                    <a:cubicBezTo>
                      <a:pt x="4162" y="25350"/>
                      <a:pt x="4322" y="25192"/>
                      <a:pt x="4474" y="25025"/>
                    </a:cubicBezTo>
                    <a:cubicBezTo>
                      <a:pt x="4630" y="24853"/>
                      <a:pt x="4780" y="24675"/>
                      <a:pt x="4909" y="24481"/>
                    </a:cubicBezTo>
                    <a:cubicBezTo>
                      <a:pt x="4964" y="24398"/>
                      <a:pt x="5016" y="24309"/>
                      <a:pt x="5060" y="24219"/>
                    </a:cubicBezTo>
                    <a:cubicBezTo>
                      <a:pt x="5092" y="24151"/>
                      <a:pt x="5124" y="24083"/>
                      <a:pt x="5150" y="24012"/>
                    </a:cubicBezTo>
                    <a:cubicBezTo>
                      <a:pt x="5181" y="23921"/>
                      <a:pt x="5212" y="23830"/>
                      <a:pt x="5230" y="23735"/>
                    </a:cubicBezTo>
                    <a:cubicBezTo>
                      <a:pt x="5242" y="23682"/>
                      <a:pt x="5253" y="23627"/>
                      <a:pt x="5260" y="23574"/>
                    </a:cubicBezTo>
                    <a:cubicBezTo>
                      <a:pt x="5268" y="23518"/>
                      <a:pt x="5274" y="23463"/>
                      <a:pt x="5278" y="23409"/>
                    </a:cubicBezTo>
                    <a:cubicBezTo>
                      <a:pt x="5294" y="23207"/>
                      <a:pt x="5273" y="23006"/>
                      <a:pt x="5236" y="22807"/>
                    </a:cubicBezTo>
                    <a:cubicBezTo>
                      <a:pt x="5220" y="22720"/>
                      <a:pt x="5196" y="22632"/>
                      <a:pt x="5167" y="22548"/>
                    </a:cubicBezTo>
                    <a:cubicBezTo>
                      <a:pt x="5143" y="22476"/>
                      <a:pt x="5119" y="22404"/>
                      <a:pt x="5088" y="22334"/>
                    </a:cubicBezTo>
                    <a:cubicBezTo>
                      <a:pt x="5070" y="22292"/>
                      <a:pt x="5051" y="22251"/>
                      <a:pt x="5031" y="22209"/>
                    </a:cubicBezTo>
                    <a:cubicBezTo>
                      <a:pt x="4955" y="22048"/>
                      <a:pt x="4864" y="21891"/>
                      <a:pt x="4761" y="21744"/>
                    </a:cubicBezTo>
                    <a:cubicBezTo>
                      <a:pt x="4633" y="21559"/>
                      <a:pt x="4493" y="21380"/>
                      <a:pt x="4336" y="21218"/>
                    </a:cubicBezTo>
                    <a:cubicBezTo>
                      <a:pt x="4190" y="21064"/>
                      <a:pt x="4034" y="20918"/>
                      <a:pt x="3873" y="20782"/>
                    </a:cubicBezTo>
                    <a:cubicBezTo>
                      <a:pt x="3663" y="20606"/>
                      <a:pt x="3454" y="20430"/>
                      <a:pt x="3244" y="20255"/>
                    </a:cubicBezTo>
                    <a:cubicBezTo>
                      <a:pt x="3061" y="20104"/>
                      <a:pt x="2880" y="19951"/>
                      <a:pt x="2699" y="19796"/>
                    </a:cubicBezTo>
                    <a:cubicBezTo>
                      <a:pt x="2506" y="19634"/>
                      <a:pt x="2311" y="19473"/>
                      <a:pt x="2117" y="19310"/>
                    </a:cubicBezTo>
                    <a:cubicBezTo>
                      <a:pt x="2023" y="19232"/>
                      <a:pt x="1927" y="19154"/>
                      <a:pt x="1835" y="19074"/>
                    </a:cubicBezTo>
                    <a:cubicBezTo>
                      <a:pt x="1760" y="19009"/>
                      <a:pt x="1687" y="18943"/>
                      <a:pt x="1616" y="18877"/>
                    </a:cubicBezTo>
                    <a:lnTo>
                      <a:pt x="1614" y="18875"/>
                    </a:lnTo>
                    <a:cubicBezTo>
                      <a:pt x="1612" y="18874"/>
                      <a:pt x="1611" y="18873"/>
                      <a:pt x="1610" y="18872"/>
                    </a:cubicBezTo>
                    <a:cubicBezTo>
                      <a:pt x="1536" y="18803"/>
                      <a:pt x="1460" y="18731"/>
                      <a:pt x="1389" y="18655"/>
                    </a:cubicBezTo>
                    <a:cubicBezTo>
                      <a:pt x="1337" y="18600"/>
                      <a:pt x="1286" y="18543"/>
                      <a:pt x="1236" y="18486"/>
                    </a:cubicBezTo>
                    <a:cubicBezTo>
                      <a:pt x="1128" y="18354"/>
                      <a:pt x="1029" y="18217"/>
                      <a:pt x="936" y="18074"/>
                    </a:cubicBezTo>
                    <a:cubicBezTo>
                      <a:pt x="823" y="17895"/>
                      <a:pt x="722" y="17708"/>
                      <a:pt x="630" y="17515"/>
                    </a:cubicBezTo>
                    <a:cubicBezTo>
                      <a:pt x="593" y="17438"/>
                      <a:pt x="553" y="17352"/>
                      <a:pt x="517" y="17263"/>
                    </a:cubicBezTo>
                    <a:cubicBezTo>
                      <a:pt x="476" y="17160"/>
                      <a:pt x="438" y="17057"/>
                      <a:pt x="402" y="16952"/>
                    </a:cubicBezTo>
                    <a:cubicBezTo>
                      <a:pt x="364" y="16814"/>
                      <a:pt x="330" y="16662"/>
                      <a:pt x="298" y="16510"/>
                    </a:cubicBezTo>
                    <a:cubicBezTo>
                      <a:pt x="279" y="16405"/>
                      <a:pt x="259" y="16300"/>
                      <a:pt x="245" y="16194"/>
                    </a:cubicBezTo>
                    <a:cubicBezTo>
                      <a:pt x="238" y="16140"/>
                      <a:pt x="232" y="16086"/>
                      <a:pt x="225" y="16032"/>
                    </a:cubicBezTo>
                    <a:cubicBezTo>
                      <a:pt x="221" y="15982"/>
                      <a:pt x="216" y="15931"/>
                      <a:pt x="213" y="15882"/>
                    </a:cubicBezTo>
                    <a:cubicBezTo>
                      <a:pt x="211" y="15832"/>
                      <a:pt x="208" y="15784"/>
                      <a:pt x="206" y="15734"/>
                    </a:cubicBezTo>
                    <a:cubicBezTo>
                      <a:pt x="206" y="15710"/>
                      <a:pt x="206" y="15685"/>
                      <a:pt x="206" y="15661"/>
                    </a:cubicBezTo>
                    <a:cubicBezTo>
                      <a:pt x="206" y="15611"/>
                      <a:pt x="207" y="15563"/>
                      <a:pt x="212" y="15513"/>
                    </a:cubicBezTo>
                    <a:cubicBezTo>
                      <a:pt x="213" y="15493"/>
                      <a:pt x="214" y="15473"/>
                      <a:pt x="215" y="15452"/>
                    </a:cubicBezTo>
                    <a:cubicBezTo>
                      <a:pt x="223" y="15382"/>
                      <a:pt x="230" y="15311"/>
                      <a:pt x="242" y="15241"/>
                    </a:cubicBezTo>
                    <a:cubicBezTo>
                      <a:pt x="247" y="15203"/>
                      <a:pt x="254" y="15166"/>
                      <a:pt x="260" y="15128"/>
                    </a:cubicBezTo>
                    <a:cubicBezTo>
                      <a:pt x="268" y="15087"/>
                      <a:pt x="276" y="15046"/>
                      <a:pt x="285" y="15005"/>
                    </a:cubicBezTo>
                    <a:cubicBezTo>
                      <a:pt x="290" y="14983"/>
                      <a:pt x="295" y="14961"/>
                      <a:pt x="299" y="14938"/>
                    </a:cubicBezTo>
                    <a:cubicBezTo>
                      <a:pt x="317" y="14868"/>
                      <a:pt x="336" y="14797"/>
                      <a:pt x="358" y="14728"/>
                    </a:cubicBezTo>
                    <a:cubicBezTo>
                      <a:pt x="396" y="14622"/>
                      <a:pt x="436" y="14518"/>
                      <a:pt x="483" y="14417"/>
                    </a:cubicBezTo>
                    <a:cubicBezTo>
                      <a:pt x="531" y="14306"/>
                      <a:pt x="579" y="14194"/>
                      <a:pt x="631" y="14085"/>
                    </a:cubicBezTo>
                    <a:cubicBezTo>
                      <a:pt x="689" y="13963"/>
                      <a:pt x="748" y="13842"/>
                      <a:pt x="813" y="13723"/>
                    </a:cubicBezTo>
                    <a:cubicBezTo>
                      <a:pt x="874" y="13610"/>
                      <a:pt x="939" y="13499"/>
                      <a:pt x="1007" y="13391"/>
                    </a:cubicBezTo>
                    <a:cubicBezTo>
                      <a:pt x="1035" y="13347"/>
                      <a:pt x="1063" y="13306"/>
                      <a:pt x="1093" y="13264"/>
                    </a:cubicBezTo>
                    <a:cubicBezTo>
                      <a:pt x="1123" y="13223"/>
                      <a:pt x="1155" y="13183"/>
                      <a:pt x="1187" y="13144"/>
                    </a:cubicBezTo>
                    <a:cubicBezTo>
                      <a:pt x="1271" y="13046"/>
                      <a:pt x="1359" y="12952"/>
                      <a:pt x="1452" y="12863"/>
                    </a:cubicBezTo>
                    <a:cubicBezTo>
                      <a:pt x="1559" y="12765"/>
                      <a:pt x="1671" y="12674"/>
                      <a:pt x="1789" y="12589"/>
                    </a:cubicBezTo>
                    <a:cubicBezTo>
                      <a:pt x="1906" y="12509"/>
                      <a:pt x="2026" y="12435"/>
                      <a:pt x="2152" y="12367"/>
                    </a:cubicBezTo>
                    <a:cubicBezTo>
                      <a:pt x="2323" y="12279"/>
                      <a:pt x="2500" y="12200"/>
                      <a:pt x="2681" y="12131"/>
                    </a:cubicBezTo>
                    <a:cubicBezTo>
                      <a:pt x="2739" y="12109"/>
                      <a:pt x="2810" y="12082"/>
                      <a:pt x="2881" y="12060"/>
                    </a:cubicBezTo>
                    <a:cubicBezTo>
                      <a:pt x="2932" y="12045"/>
                      <a:pt x="2983" y="12029"/>
                      <a:pt x="3032" y="12012"/>
                    </a:cubicBezTo>
                    <a:cubicBezTo>
                      <a:pt x="3160" y="11973"/>
                      <a:pt x="3287" y="11932"/>
                      <a:pt x="3416" y="11897"/>
                    </a:cubicBezTo>
                    <a:cubicBezTo>
                      <a:pt x="3658" y="11830"/>
                      <a:pt x="3899" y="11765"/>
                      <a:pt x="4141" y="11700"/>
                    </a:cubicBezTo>
                    <a:cubicBezTo>
                      <a:pt x="4273" y="11664"/>
                      <a:pt x="4404" y="11627"/>
                      <a:pt x="4534" y="11590"/>
                    </a:cubicBezTo>
                    <a:cubicBezTo>
                      <a:pt x="4586" y="11576"/>
                      <a:pt x="4638" y="11561"/>
                      <a:pt x="4689" y="11547"/>
                    </a:cubicBezTo>
                    <a:cubicBezTo>
                      <a:pt x="4715" y="11539"/>
                      <a:pt x="4741" y="11532"/>
                      <a:pt x="4767" y="11524"/>
                    </a:cubicBezTo>
                    <a:cubicBezTo>
                      <a:pt x="4819" y="11507"/>
                      <a:pt x="4872" y="11490"/>
                      <a:pt x="4925" y="11473"/>
                    </a:cubicBezTo>
                    <a:cubicBezTo>
                      <a:pt x="5003" y="11446"/>
                      <a:pt x="5083" y="11421"/>
                      <a:pt x="5162" y="11396"/>
                    </a:cubicBezTo>
                    <a:cubicBezTo>
                      <a:pt x="5192" y="11386"/>
                      <a:pt x="5224" y="11376"/>
                      <a:pt x="5252" y="11365"/>
                    </a:cubicBezTo>
                    <a:cubicBezTo>
                      <a:pt x="5345" y="11330"/>
                      <a:pt x="5437" y="11294"/>
                      <a:pt x="5529" y="11259"/>
                    </a:cubicBezTo>
                    <a:cubicBezTo>
                      <a:pt x="5621" y="11223"/>
                      <a:pt x="5715" y="11189"/>
                      <a:pt x="5804" y="11149"/>
                    </a:cubicBezTo>
                    <a:cubicBezTo>
                      <a:pt x="5872" y="11119"/>
                      <a:pt x="5940" y="11088"/>
                      <a:pt x="6009" y="11058"/>
                    </a:cubicBezTo>
                    <a:cubicBezTo>
                      <a:pt x="6055" y="11038"/>
                      <a:pt x="6100" y="11018"/>
                      <a:pt x="6145" y="10998"/>
                    </a:cubicBezTo>
                    <a:cubicBezTo>
                      <a:pt x="6168" y="10988"/>
                      <a:pt x="6191" y="10977"/>
                      <a:pt x="6213" y="10967"/>
                    </a:cubicBezTo>
                    <a:cubicBezTo>
                      <a:pt x="6282" y="10933"/>
                      <a:pt x="6352" y="10899"/>
                      <a:pt x="6421" y="10864"/>
                    </a:cubicBezTo>
                    <a:cubicBezTo>
                      <a:pt x="6541" y="10806"/>
                      <a:pt x="6661" y="10748"/>
                      <a:pt x="6778" y="10684"/>
                    </a:cubicBezTo>
                    <a:cubicBezTo>
                      <a:pt x="6850" y="10646"/>
                      <a:pt x="6921" y="10607"/>
                      <a:pt x="6992" y="10569"/>
                    </a:cubicBezTo>
                    <a:cubicBezTo>
                      <a:pt x="7039" y="10544"/>
                      <a:pt x="7086" y="10518"/>
                      <a:pt x="7135" y="10492"/>
                    </a:cubicBezTo>
                    <a:cubicBezTo>
                      <a:pt x="7158" y="10479"/>
                      <a:pt x="7182" y="10467"/>
                      <a:pt x="7205" y="10454"/>
                    </a:cubicBezTo>
                    <a:cubicBezTo>
                      <a:pt x="7297" y="10400"/>
                      <a:pt x="7389" y="10344"/>
                      <a:pt x="7480" y="10289"/>
                    </a:cubicBezTo>
                    <a:cubicBezTo>
                      <a:pt x="7527" y="10261"/>
                      <a:pt x="7573" y="10235"/>
                      <a:pt x="7619" y="10207"/>
                    </a:cubicBezTo>
                    <a:cubicBezTo>
                      <a:pt x="7642" y="10193"/>
                      <a:pt x="7665" y="10180"/>
                      <a:pt x="7688" y="10166"/>
                    </a:cubicBezTo>
                    <a:cubicBezTo>
                      <a:pt x="7817" y="10082"/>
                      <a:pt x="7947" y="9997"/>
                      <a:pt x="8076" y="9913"/>
                    </a:cubicBezTo>
                    <a:cubicBezTo>
                      <a:pt x="8206" y="9829"/>
                      <a:pt x="8329" y="9738"/>
                      <a:pt x="8454" y="9651"/>
                    </a:cubicBezTo>
                    <a:cubicBezTo>
                      <a:pt x="8499" y="9618"/>
                      <a:pt x="8547" y="9588"/>
                      <a:pt x="8589" y="9555"/>
                    </a:cubicBezTo>
                    <a:cubicBezTo>
                      <a:pt x="8650" y="9508"/>
                      <a:pt x="8712" y="9459"/>
                      <a:pt x="8773" y="9412"/>
                    </a:cubicBezTo>
                    <a:cubicBezTo>
                      <a:pt x="8813" y="9380"/>
                      <a:pt x="8853" y="9347"/>
                      <a:pt x="8894" y="9316"/>
                    </a:cubicBezTo>
                    <a:cubicBezTo>
                      <a:pt x="8935" y="9284"/>
                      <a:pt x="8976" y="9252"/>
                      <a:pt x="9016" y="9221"/>
                    </a:cubicBezTo>
                    <a:cubicBezTo>
                      <a:pt x="9073" y="9169"/>
                      <a:pt x="9132" y="9118"/>
                      <a:pt x="9190" y="9067"/>
                    </a:cubicBezTo>
                    <a:cubicBezTo>
                      <a:pt x="9290" y="8980"/>
                      <a:pt x="9390" y="8894"/>
                      <a:pt x="9486" y="8802"/>
                    </a:cubicBezTo>
                    <a:cubicBezTo>
                      <a:pt x="9540" y="8750"/>
                      <a:pt x="9593" y="8700"/>
                      <a:pt x="9646" y="8648"/>
                    </a:cubicBezTo>
                    <a:cubicBezTo>
                      <a:pt x="9701" y="8597"/>
                      <a:pt x="9756" y="8547"/>
                      <a:pt x="9808" y="8494"/>
                    </a:cubicBezTo>
                    <a:cubicBezTo>
                      <a:pt x="9865" y="8433"/>
                      <a:pt x="9924" y="8373"/>
                      <a:pt x="9983" y="8313"/>
                    </a:cubicBezTo>
                    <a:cubicBezTo>
                      <a:pt x="10022" y="8274"/>
                      <a:pt x="10060" y="8234"/>
                      <a:pt x="10099" y="8194"/>
                    </a:cubicBezTo>
                    <a:cubicBezTo>
                      <a:pt x="10119" y="8174"/>
                      <a:pt x="10139" y="8153"/>
                      <a:pt x="10158" y="8134"/>
                    </a:cubicBezTo>
                    <a:cubicBezTo>
                      <a:pt x="10234" y="8049"/>
                      <a:pt x="10310" y="7965"/>
                      <a:pt x="10386" y="7881"/>
                    </a:cubicBezTo>
                    <a:cubicBezTo>
                      <a:pt x="10427" y="7836"/>
                      <a:pt x="10471" y="7791"/>
                      <a:pt x="10509" y="7744"/>
                    </a:cubicBezTo>
                    <a:cubicBezTo>
                      <a:pt x="10562" y="7678"/>
                      <a:pt x="10616" y="7611"/>
                      <a:pt x="10669" y="7546"/>
                    </a:cubicBezTo>
                    <a:cubicBezTo>
                      <a:pt x="10705" y="7501"/>
                      <a:pt x="10741" y="7457"/>
                      <a:pt x="10777" y="7413"/>
                    </a:cubicBezTo>
                    <a:cubicBezTo>
                      <a:pt x="10794" y="7390"/>
                      <a:pt x="10813" y="7368"/>
                      <a:pt x="10830" y="7346"/>
                    </a:cubicBezTo>
                    <a:cubicBezTo>
                      <a:pt x="10880" y="7278"/>
                      <a:pt x="10928" y="7210"/>
                      <a:pt x="10978" y="7143"/>
                    </a:cubicBezTo>
                    <a:cubicBezTo>
                      <a:pt x="11011" y="7097"/>
                      <a:pt x="11043" y="7052"/>
                      <a:pt x="11077" y="7007"/>
                    </a:cubicBezTo>
                    <a:cubicBezTo>
                      <a:pt x="11093" y="6984"/>
                      <a:pt x="11109" y="6962"/>
                      <a:pt x="11126" y="6939"/>
                    </a:cubicBezTo>
                    <a:cubicBezTo>
                      <a:pt x="11216" y="6805"/>
                      <a:pt x="11307" y="6670"/>
                      <a:pt x="11397" y="6535"/>
                    </a:cubicBezTo>
                    <a:cubicBezTo>
                      <a:pt x="11442" y="6469"/>
                      <a:pt x="11483" y="6400"/>
                      <a:pt x="11525" y="6332"/>
                    </a:cubicBezTo>
                    <a:cubicBezTo>
                      <a:pt x="11553" y="6289"/>
                      <a:pt x="11579" y="6245"/>
                      <a:pt x="11606" y="6203"/>
                    </a:cubicBezTo>
                    <a:cubicBezTo>
                      <a:pt x="11620" y="6182"/>
                      <a:pt x="11634" y="6160"/>
                      <a:pt x="11646" y="6139"/>
                    </a:cubicBezTo>
                    <a:cubicBezTo>
                      <a:pt x="11688" y="6067"/>
                      <a:pt x="11728" y="5994"/>
                      <a:pt x="11770" y="5923"/>
                    </a:cubicBezTo>
                    <a:cubicBezTo>
                      <a:pt x="11809" y="5854"/>
                      <a:pt x="11848" y="5786"/>
                      <a:pt x="11884" y="5715"/>
                    </a:cubicBezTo>
                    <a:cubicBezTo>
                      <a:pt x="11939" y="5607"/>
                      <a:pt x="11996" y="5497"/>
                      <a:pt x="12043" y="5384"/>
                    </a:cubicBezTo>
                    <a:cubicBezTo>
                      <a:pt x="12099" y="5251"/>
                      <a:pt x="12151" y="5116"/>
                      <a:pt x="12198" y="4979"/>
                    </a:cubicBezTo>
                    <a:cubicBezTo>
                      <a:pt x="12251" y="4824"/>
                      <a:pt x="12292" y="4665"/>
                      <a:pt x="12326" y="4506"/>
                    </a:cubicBezTo>
                    <a:cubicBezTo>
                      <a:pt x="12355" y="4375"/>
                      <a:pt x="12386" y="4243"/>
                      <a:pt x="12408" y="4111"/>
                    </a:cubicBezTo>
                    <a:cubicBezTo>
                      <a:pt x="12421" y="4036"/>
                      <a:pt x="12434" y="3960"/>
                      <a:pt x="12446" y="3885"/>
                    </a:cubicBezTo>
                    <a:cubicBezTo>
                      <a:pt x="12459" y="3806"/>
                      <a:pt x="12469" y="3727"/>
                      <a:pt x="12480" y="3648"/>
                    </a:cubicBezTo>
                    <a:cubicBezTo>
                      <a:pt x="12490" y="3569"/>
                      <a:pt x="12503" y="3488"/>
                      <a:pt x="12511" y="3408"/>
                    </a:cubicBezTo>
                    <a:cubicBezTo>
                      <a:pt x="12518" y="3336"/>
                      <a:pt x="12526" y="3266"/>
                      <a:pt x="12533" y="3194"/>
                    </a:cubicBezTo>
                    <a:cubicBezTo>
                      <a:pt x="12542" y="3095"/>
                      <a:pt x="12552" y="2996"/>
                      <a:pt x="12560" y="2897"/>
                    </a:cubicBezTo>
                    <a:cubicBezTo>
                      <a:pt x="12567" y="2814"/>
                      <a:pt x="12573" y="2731"/>
                      <a:pt x="12580" y="2648"/>
                    </a:cubicBezTo>
                    <a:cubicBezTo>
                      <a:pt x="12593" y="2491"/>
                      <a:pt x="12602" y="2334"/>
                      <a:pt x="12612" y="2178"/>
                    </a:cubicBezTo>
                    <a:cubicBezTo>
                      <a:pt x="12616" y="2125"/>
                      <a:pt x="12616" y="2070"/>
                      <a:pt x="12618" y="2017"/>
                    </a:cubicBezTo>
                    <a:cubicBezTo>
                      <a:pt x="12620" y="1968"/>
                      <a:pt x="12621" y="1919"/>
                      <a:pt x="12624" y="1871"/>
                    </a:cubicBezTo>
                    <a:cubicBezTo>
                      <a:pt x="12625" y="1846"/>
                      <a:pt x="12626" y="1821"/>
                      <a:pt x="12627" y="1797"/>
                    </a:cubicBezTo>
                    <a:cubicBezTo>
                      <a:pt x="12626" y="1720"/>
                      <a:pt x="12626" y="1643"/>
                      <a:pt x="12626" y="1566"/>
                    </a:cubicBezTo>
                    <a:cubicBezTo>
                      <a:pt x="12626" y="1488"/>
                      <a:pt x="12623" y="1411"/>
                      <a:pt x="12619" y="1333"/>
                    </a:cubicBezTo>
                    <a:cubicBezTo>
                      <a:pt x="12606" y="1037"/>
                      <a:pt x="12585" y="740"/>
                      <a:pt x="12558" y="445"/>
                    </a:cubicBezTo>
                    <a:cubicBezTo>
                      <a:pt x="12548" y="335"/>
                      <a:pt x="12535" y="224"/>
                      <a:pt x="12520" y="113"/>
                    </a:cubicBezTo>
                    <a:cubicBezTo>
                      <a:pt x="12454" y="113"/>
                      <a:pt x="12390" y="113"/>
                      <a:pt x="12324" y="114"/>
                    </a:cubicBezTo>
                    <a:cubicBezTo>
                      <a:pt x="12341" y="233"/>
                      <a:pt x="12357" y="353"/>
                      <a:pt x="12369" y="473"/>
                    </a:cubicBezTo>
                    <a:cubicBezTo>
                      <a:pt x="12378" y="575"/>
                      <a:pt x="12389" y="678"/>
                      <a:pt x="12397" y="781"/>
                    </a:cubicBezTo>
                    <a:cubicBezTo>
                      <a:pt x="12402" y="857"/>
                      <a:pt x="12408" y="932"/>
                      <a:pt x="12413" y="1007"/>
                    </a:cubicBezTo>
                    <a:cubicBezTo>
                      <a:pt x="12421" y="1141"/>
                      <a:pt x="12429" y="1276"/>
                      <a:pt x="12435" y="1411"/>
                    </a:cubicBezTo>
                    <a:cubicBezTo>
                      <a:pt x="12437" y="1488"/>
                      <a:pt x="12438" y="1566"/>
                      <a:pt x="12438" y="1643"/>
                    </a:cubicBezTo>
                    <a:cubicBezTo>
                      <a:pt x="12438" y="1695"/>
                      <a:pt x="12438" y="1745"/>
                      <a:pt x="12438" y="1797"/>
                    </a:cubicBezTo>
                    <a:cubicBezTo>
                      <a:pt x="12435" y="1919"/>
                      <a:pt x="12434" y="2042"/>
                      <a:pt x="12428" y="2164"/>
                    </a:cubicBezTo>
                    <a:cubicBezTo>
                      <a:pt x="12421" y="2293"/>
                      <a:pt x="12415" y="2423"/>
                      <a:pt x="12408" y="2552"/>
                    </a:cubicBezTo>
                    <a:cubicBezTo>
                      <a:pt x="12399" y="2701"/>
                      <a:pt x="12390" y="2864"/>
                      <a:pt x="12375" y="3026"/>
                    </a:cubicBezTo>
                    <a:cubicBezTo>
                      <a:pt x="12367" y="3098"/>
                      <a:pt x="12360" y="3169"/>
                      <a:pt x="12353" y="3240"/>
                    </a:cubicBezTo>
                    <a:cubicBezTo>
                      <a:pt x="12348" y="3288"/>
                      <a:pt x="12344" y="3335"/>
                      <a:pt x="12339" y="3383"/>
                    </a:cubicBezTo>
                    <a:cubicBezTo>
                      <a:pt x="12329" y="3463"/>
                      <a:pt x="12318" y="3544"/>
                      <a:pt x="12308" y="3623"/>
                    </a:cubicBezTo>
                    <a:cubicBezTo>
                      <a:pt x="12300" y="3677"/>
                      <a:pt x="12293" y="3730"/>
                      <a:pt x="12286" y="3783"/>
                    </a:cubicBezTo>
                    <a:cubicBezTo>
                      <a:pt x="12264" y="3906"/>
                      <a:pt x="12242" y="4029"/>
                      <a:pt x="12219" y="4151"/>
                    </a:cubicBezTo>
                    <a:cubicBezTo>
                      <a:pt x="12202" y="4226"/>
                      <a:pt x="12183" y="4302"/>
                      <a:pt x="12166" y="4377"/>
                    </a:cubicBezTo>
                    <a:cubicBezTo>
                      <a:pt x="12153" y="4428"/>
                      <a:pt x="12142" y="4478"/>
                      <a:pt x="12129" y="4529"/>
                    </a:cubicBezTo>
                    <a:cubicBezTo>
                      <a:pt x="12103" y="4628"/>
                      <a:pt x="12074" y="4726"/>
                      <a:pt x="12043" y="4824"/>
                    </a:cubicBezTo>
                    <a:cubicBezTo>
                      <a:pt x="12004" y="4941"/>
                      <a:pt x="11962" y="5055"/>
                      <a:pt x="11914" y="5168"/>
                    </a:cubicBezTo>
                    <a:cubicBezTo>
                      <a:pt x="11876" y="5255"/>
                      <a:pt x="11838" y="5343"/>
                      <a:pt x="11797" y="5428"/>
                    </a:cubicBezTo>
                    <a:cubicBezTo>
                      <a:pt x="11762" y="5501"/>
                      <a:pt x="11721" y="5586"/>
                      <a:pt x="11675" y="5668"/>
                    </a:cubicBezTo>
                    <a:cubicBezTo>
                      <a:pt x="11621" y="5765"/>
                      <a:pt x="11567" y="5862"/>
                      <a:pt x="11513" y="5958"/>
                    </a:cubicBezTo>
                    <a:cubicBezTo>
                      <a:pt x="11425" y="6113"/>
                      <a:pt x="11329" y="6264"/>
                      <a:pt x="11236" y="6416"/>
                    </a:cubicBezTo>
                    <a:cubicBezTo>
                      <a:pt x="11193" y="6481"/>
                      <a:pt x="11151" y="6546"/>
                      <a:pt x="11108" y="6612"/>
                    </a:cubicBezTo>
                    <a:cubicBezTo>
                      <a:pt x="11079" y="6657"/>
                      <a:pt x="11049" y="6702"/>
                      <a:pt x="11019" y="6748"/>
                    </a:cubicBezTo>
                    <a:cubicBezTo>
                      <a:pt x="11004" y="6770"/>
                      <a:pt x="10990" y="6793"/>
                      <a:pt x="10975" y="6816"/>
                    </a:cubicBezTo>
                    <a:cubicBezTo>
                      <a:pt x="10877" y="6952"/>
                      <a:pt x="10778" y="7088"/>
                      <a:pt x="10680" y="7223"/>
                    </a:cubicBezTo>
                    <a:cubicBezTo>
                      <a:pt x="10616" y="7301"/>
                      <a:pt x="10543" y="7389"/>
                      <a:pt x="10471" y="7477"/>
                    </a:cubicBezTo>
                    <a:cubicBezTo>
                      <a:pt x="10434" y="7519"/>
                      <a:pt x="10398" y="7563"/>
                      <a:pt x="10361" y="7607"/>
                    </a:cubicBezTo>
                    <a:cubicBezTo>
                      <a:pt x="10343" y="7628"/>
                      <a:pt x="10323" y="7648"/>
                      <a:pt x="10303" y="7669"/>
                    </a:cubicBezTo>
                    <a:cubicBezTo>
                      <a:pt x="10188" y="7794"/>
                      <a:pt x="10074" y="7919"/>
                      <a:pt x="9954" y="8039"/>
                    </a:cubicBezTo>
                    <a:cubicBezTo>
                      <a:pt x="9839" y="8155"/>
                      <a:pt x="9724" y="8274"/>
                      <a:pt x="9606" y="8388"/>
                    </a:cubicBezTo>
                    <a:cubicBezTo>
                      <a:pt x="9501" y="8490"/>
                      <a:pt x="9396" y="8591"/>
                      <a:pt x="9290" y="8693"/>
                    </a:cubicBezTo>
                    <a:cubicBezTo>
                      <a:pt x="9177" y="8795"/>
                      <a:pt x="9064" y="8898"/>
                      <a:pt x="8951" y="9000"/>
                    </a:cubicBezTo>
                    <a:cubicBezTo>
                      <a:pt x="8856" y="9087"/>
                      <a:pt x="8754" y="9168"/>
                      <a:pt x="8654" y="9249"/>
                    </a:cubicBezTo>
                    <a:cubicBezTo>
                      <a:pt x="8615" y="9282"/>
                      <a:pt x="8574" y="9315"/>
                      <a:pt x="8535" y="9347"/>
                    </a:cubicBezTo>
                    <a:cubicBezTo>
                      <a:pt x="8514" y="9364"/>
                      <a:pt x="8495" y="9381"/>
                      <a:pt x="8475" y="9397"/>
                    </a:cubicBezTo>
                    <a:cubicBezTo>
                      <a:pt x="8434" y="9427"/>
                      <a:pt x="8392" y="9458"/>
                      <a:pt x="8352" y="9488"/>
                    </a:cubicBezTo>
                    <a:cubicBezTo>
                      <a:pt x="8250" y="9563"/>
                      <a:pt x="8149" y="9638"/>
                      <a:pt x="8048" y="9713"/>
                    </a:cubicBezTo>
                    <a:cubicBezTo>
                      <a:pt x="7963" y="9769"/>
                      <a:pt x="7879" y="9826"/>
                      <a:pt x="7795" y="9882"/>
                    </a:cubicBezTo>
                    <a:cubicBezTo>
                      <a:pt x="7753" y="9911"/>
                      <a:pt x="7710" y="9940"/>
                      <a:pt x="7667" y="9969"/>
                    </a:cubicBezTo>
                    <a:cubicBezTo>
                      <a:pt x="7645" y="9982"/>
                      <a:pt x="7625" y="9997"/>
                      <a:pt x="7603" y="10011"/>
                    </a:cubicBezTo>
                    <a:cubicBezTo>
                      <a:pt x="7442" y="10108"/>
                      <a:pt x="7281" y="10204"/>
                      <a:pt x="7121" y="10299"/>
                    </a:cubicBezTo>
                    <a:cubicBezTo>
                      <a:pt x="7030" y="10347"/>
                      <a:pt x="6936" y="10396"/>
                      <a:pt x="6844" y="10445"/>
                    </a:cubicBezTo>
                    <a:cubicBezTo>
                      <a:pt x="6796" y="10469"/>
                      <a:pt x="6749" y="10494"/>
                      <a:pt x="6701" y="10518"/>
                    </a:cubicBezTo>
                    <a:cubicBezTo>
                      <a:pt x="6677" y="10531"/>
                      <a:pt x="6653" y="10544"/>
                      <a:pt x="6629" y="10557"/>
                    </a:cubicBezTo>
                    <a:cubicBezTo>
                      <a:pt x="6536" y="10600"/>
                      <a:pt x="6443" y="10644"/>
                      <a:pt x="6350" y="10688"/>
                    </a:cubicBezTo>
                    <a:cubicBezTo>
                      <a:pt x="6281" y="10721"/>
                      <a:pt x="6211" y="10756"/>
                      <a:pt x="6141" y="10787"/>
                    </a:cubicBezTo>
                    <a:cubicBezTo>
                      <a:pt x="6050" y="10826"/>
                      <a:pt x="5959" y="10865"/>
                      <a:pt x="5868" y="10905"/>
                    </a:cubicBezTo>
                    <a:cubicBezTo>
                      <a:pt x="5822" y="10924"/>
                      <a:pt x="5777" y="10944"/>
                      <a:pt x="5731" y="10963"/>
                    </a:cubicBezTo>
                    <a:cubicBezTo>
                      <a:pt x="5708" y="10974"/>
                      <a:pt x="5685" y="10983"/>
                      <a:pt x="5663" y="10993"/>
                    </a:cubicBezTo>
                    <a:cubicBezTo>
                      <a:pt x="5500" y="11053"/>
                      <a:pt x="5339" y="11113"/>
                      <a:pt x="5176" y="11174"/>
                    </a:cubicBezTo>
                    <a:cubicBezTo>
                      <a:pt x="5162" y="11178"/>
                      <a:pt x="5136" y="11186"/>
                      <a:pt x="5109" y="11194"/>
                    </a:cubicBezTo>
                    <a:cubicBezTo>
                      <a:pt x="5003" y="11227"/>
                      <a:pt x="4898" y="11261"/>
                      <a:pt x="4792" y="11294"/>
                    </a:cubicBezTo>
                    <a:cubicBezTo>
                      <a:pt x="4714" y="11318"/>
                      <a:pt x="4637" y="11340"/>
                      <a:pt x="4558" y="11362"/>
                    </a:cubicBezTo>
                    <a:cubicBezTo>
                      <a:pt x="4401" y="11406"/>
                      <a:pt x="4244" y="11450"/>
                      <a:pt x="4087" y="11493"/>
                    </a:cubicBezTo>
                    <a:cubicBezTo>
                      <a:pt x="3926" y="11536"/>
                      <a:pt x="3765" y="11580"/>
                      <a:pt x="3604" y="11626"/>
                    </a:cubicBezTo>
                    <a:cubicBezTo>
                      <a:pt x="3524" y="11649"/>
                      <a:pt x="3444" y="11672"/>
                      <a:pt x="3363" y="11694"/>
                    </a:cubicBezTo>
                    <a:cubicBezTo>
                      <a:pt x="3286" y="11717"/>
                      <a:pt x="3209" y="11741"/>
                      <a:pt x="3131" y="11767"/>
                    </a:cubicBezTo>
                    <a:cubicBezTo>
                      <a:pt x="2979" y="11815"/>
                      <a:pt x="2827" y="11863"/>
                      <a:pt x="2677" y="11920"/>
                    </a:cubicBezTo>
                    <a:cubicBezTo>
                      <a:pt x="2539" y="11973"/>
                      <a:pt x="2402" y="12029"/>
                      <a:pt x="2268" y="12095"/>
                    </a:cubicBezTo>
                    <a:cubicBezTo>
                      <a:pt x="2046" y="12206"/>
                      <a:pt x="1829" y="12332"/>
                      <a:pt x="1632" y="12485"/>
                    </a:cubicBezTo>
                    <a:cubicBezTo>
                      <a:pt x="1511" y="12578"/>
                      <a:pt x="1393" y="12676"/>
                      <a:pt x="1285" y="12785"/>
                    </a:cubicBezTo>
                    <a:cubicBezTo>
                      <a:pt x="1188" y="12881"/>
                      <a:pt x="1092" y="12982"/>
                      <a:pt x="1007" y="13090"/>
                    </a:cubicBezTo>
                    <a:cubicBezTo>
                      <a:pt x="924" y="13197"/>
                      <a:pt x="846" y="13307"/>
                      <a:pt x="775" y="13422"/>
                    </a:cubicBezTo>
                    <a:cubicBezTo>
                      <a:pt x="691" y="13559"/>
                      <a:pt x="610" y="13699"/>
                      <a:pt x="539" y="13844"/>
                    </a:cubicBezTo>
                    <a:cubicBezTo>
                      <a:pt x="470" y="13986"/>
                      <a:pt x="403" y="14129"/>
                      <a:pt x="337" y="14273"/>
                    </a:cubicBezTo>
                    <a:cubicBezTo>
                      <a:pt x="281" y="14397"/>
                      <a:pt x="223" y="14522"/>
                      <a:pt x="179" y="14652"/>
                    </a:cubicBezTo>
                    <a:cubicBezTo>
                      <a:pt x="162" y="14704"/>
                      <a:pt x="144" y="14756"/>
                      <a:pt x="129" y="14809"/>
                    </a:cubicBezTo>
                    <a:cubicBezTo>
                      <a:pt x="115" y="14855"/>
                      <a:pt x="103" y="14901"/>
                      <a:pt x="94" y="14949"/>
                    </a:cubicBezTo>
                    <a:cubicBezTo>
                      <a:pt x="89" y="14971"/>
                      <a:pt x="85" y="14993"/>
                      <a:pt x="80" y="15015"/>
                    </a:cubicBezTo>
                    <a:cubicBezTo>
                      <a:pt x="56" y="15125"/>
                      <a:pt x="38" y="15235"/>
                      <a:pt x="24" y="15346"/>
                    </a:cubicBezTo>
                    <a:cubicBezTo>
                      <a:pt x="16" y="15397"/>
                      <a:pt x="11" y="15447"/>
                      <a:pt x="9" y="15498"/>
                    </a:cubicBezTo>
                    <a:cubicBezTo>
                      <a:pt x="6" y="15527"/>
                      <a:pt x="4" y="15557"/>
                      <a:pt x="2" y="15586"/>
                    </a:cubicBezTo>
                    <a:cubicBezTo>
                      <a:pt x="2" y="15635"/>
                      <a:pt x="1" y="15685"/>
                      <a:pt x="1" y="15733"/>
                    </a:cubicBezTo>
                    <a:cubicBezTo>
                      <a:pt x="2" y="15760"/>
                      <a:pt x="2" y="15785"/>
                      <a:pt x="3" y="15812"/>
                    </a:cubicBezTo>
                    <a:cubicBezTo>
                      <a:pt x="5" y="15872"/>
                      <a:pt x="9" y="15922"/>
                      <a:pt x="15" y="15982"/>
                    </a:cubicBezTo>
                    <a:cubicBezTo>
                      <a:pt x="21" y="16063"/>
                      <a:pt x="30" y="16144"/>
                      <a:pt x="42" y="16223"/>
                    </a:cubicBezTo>
                    <a:cubicBezTo>
                      <a:pt x="64" y="16363"/>
                      <a:pt x="88" y="16502"/>
                      <a:pt x="119" y="16640"/>
                    </a:cubicBezTo>
                    <a:cubicBezTo>
                      <a:pt x="137" y="16719"/>
                      <a:pt x="155" y="16796"/>
                      <a:pt x="176" y="16873"/>
                    </a:cubicBezTo>
                    <a:cubicBezTo>
                      <a:pt x="190" y="16926"/>
                      <a:pt x="202" y="16980"/>
                      <a:pt x="221" y="17032"/>
                    </a:cubicBezTo>
                    <a:cubicBezTo>
                      <a:pt x="282" y="17203"/>
                      <a:pt x="351" y="17372"/>
                      <a:pt x="427" y="17537"/>
                    </a:cubicBezTo>
                    <a:cubicBezTo>
                      <a:pt x="479" y="17650"/>
                      <a:pt x="532" y="17762"/>
                      <a:pt x="590" y="17871"/>
                    </a:cubicBezTo>
                    <a:cubicBezTo>
                      <a:pt x="719" y="18114"/>
                      <a:pt x="861" y="18348"/>
                      <a:pt x="1035" y="18561"/>
                    </a:cubicBezTo>
                    <a:cubicBezTo>
                      <a:pt x="1085" y="18623"/>
                      <a:pt x="1136" y="18686"/>
                      <a:pt x="1191" y="18745"/>
                    </a:cubicBezTo>
                    <a:cubicBezTo>
                      <a:pt x="1247" y="18804"/>
                      <a:pt x="1303" y="18862"/>
                      <a:pt x="1361" y="18918"/>
                    </a:cubicBezTo>
                    <a:cubicBezTo>
                      <a:pt x="1458" y="19010"/>
                      <a:pt x="1556" y="19103"/>
                      <a:pt x="1658" y="19189"/>
                    </a:cubicBezTo>
                    <a:cubicBezTo>
                      <a:pt x="1887" y="19380"/>
                      <a:pt x="2121" y="19566"/>
                      <a:pt x="2353" y="19753"/>
                    </a:cubicBezTo>
                    <a:cubicBezTo>
                      <a:pt x="2618" y="19965"/>
                      <a:pt x="2879" y="20180"/>
                      <a:pt x="3141" y="20396"/>
                    </a:cubicBezTo>
                    <a:cubicBezTo>
                      <a:pt x="3270" y="20501"/>
                      <a:pt x="3398" y="20606"/>
                      <a:pt x="3523" y="20714"/>
                    </a:cubicBezTo>
                    <a:cubicBezTo>
                      <a:pt x="3642" y="20817"/>
                      <a:pt x="3764" y="20917"/>
                      <a:pt x="3878" y="21023"/>
                    </a:cubicBezTo>
                    <a:cubicBezTo>
                      <a:pt x="3972" y="21111"/>
                      <a:pt x="4066" y="21199"/>
                      <a:pt x="4154" y="21295"/>
                    </a:cubicBezTo>
                    <a:cubicBezTo>
                      <a:pt x="4221" y="21366"/>
                      <a:pt x="4284" y="21439"/>
                      <a:pt x="4346" y="21513"/>
                    </a:cubicBezTo>
                    <a:cubicBezTo>
                      <a:pt x="4454" y="21645"/>
                      <a:pt x="4554" y="21781"/>
                      <a:pt x="4646" y="21924"/>
                    </a:cubicBezTo>
                    <a:cubicBezTo>
                      <a:pt x="4720" y="22044"/>
                      <a:pt x="4788" y="22166"/>
                      <a:pt x="4849" y="22292"/>
                    </a:cubicBezTo>
                    <a:cubicBezTo>
                      <a:pt x="4878" y="22353"/>
                      <a:pt x="4905" y="22415"/>
                      <a:pt x="4930" y="22479"/>
                    </a:cubicBezTo>
                    <a:cubicBezTo>
                      <a:pt x="4948" y="22528"/>
                      <a:pt x="4966" y="22579"/>
                      <a:pt x="4983" y="22630"/>
                    </a:cubicBezTo>
                    <a:cubicBezTo>
                      <a:pt x="5001" y="22694"/>
                      <a:pt x="5022" y="22772"/>
                      <a:pt x="5039" y="22850"/>
                    </a:cubicBezTo>
                    <a:cubicBezTo>
                      <a:pt x="5048" y="22889"/>
                      <a:pt x="5058" y="22943"/>
                      <a:pt x="5064" y="22997"/>
                    </a:cubicBezTo>
                    <a:cubicBezTo>
                      <a:pt x="5071" y="23052"/>
                      <a:pt x="5077" y="23107"/>
                      <a:pt x="5079" y="23161"/>
                    </a:cubicBezTo>
                    <a:cubicBezTo>
                      <a:pt x="5082" y="23228"/>
                      <a:pt x="5082" y="23309"/>
                      <a:pt x="5079" y="23389"/>
                    </a:cubicBezTo>
                    <a:cubicBezTo>
                      <a:pt x="5074" y="23468"/>
                      <a:pt x="5064" y="23545"/>
                      <a:pt x="5052" y="23622"/>
                    </a:cubicBezTo>
                    <a:cubicBezTo>
                      <a:pt x="5036" y="23710"/>
                      <a:pt x="5015" y="23794"/>
                      <a:pt x="4990" y="23879"/>
                    </a:cubicBezTo>
                    <a:cubicBezTo>
                      <a:pt x="4977" y="23918"/>
                      <a:pt x="4962" y="23958"/>
                      <a:pt x="4947" y="23996"/>
                    </a:cubicBezTo>
                    <a:cubicBezTo>
                      <a:pt x="4930" y="24041"/>
                      <a:pt x="4910" y="24084"/>
                      <a:pt x="4888" y="24128"/>
                    </a:cubicBezTo>
                    <a:cubicBezTo>
                      <a:pt x="4851" y="24200"/>
                      <a:pt x="4805" y="24280"/>
                      <a:pt x="4756" y="24360"/>
                    </a:cubicBezTo>
                    <a:cubicBezTo>
                      <a:pt x="4713" y="24424"/>
                      <a:pt x="4669" y="24488"/>
                      <a:pt x="4622" y="24548"/>
                    </a:cubicBezTo>
                    <a:cubicBezTo>
                      <a:pt x="4591" y="24586"/>
                      <a:pt x="4560" y="24624"/>
                      <a:pt x="4528" y="24662"/>
                    </a:cubicBezTo>
                    <a:cubicBezTo>
                      <a:pt x="4435" y="24773"/>
                      <a:pt x="4338" y="24880"/>
                      <a:pt x="4237" y="24984"/>
                    </a:cubicBezTo>
                    <a:cubicBezTo>
                      <a:pt x="4149" y="25073"/>
                      <a:pt x="4060" y="25162"/>
                      <a:pt x="3972" y="25251"/>
                    </a:cubicBezTo>
                    <a:cubicBezTo>
                      <a:pt x="3860" y="25362"/>
                      <a:pt x="3749" y="25472"/>
                      <a:pt x="3635" y="25581"/>
                    </a:cubicBezTo>
                    <a:cubicBezTo>
                      <a:pt x="3542" y="25669"/>
                      <a:pt x="3448" y="25758"/>
                      <a:pt x="3355" y="25847"/>
                    </a:cubicBezTo>
                    <a:cubicBezTo>
                      <a:pt x="3141" y="26037"/>
                      <a:pt x="2926" y="26227"/>
                      <a:pt x="2711" y="26416"/>
                    </a:cubicBezTo>
                    <a:cubicBezTo>
                      <a:pt x="2667" y="26454"/>
                      <a:pt x="2621" y="26492"/>
                      <a:pt x="2578" y="26532"/>
                    </a:cubicBezTo>
                    <a:cubicBezTo>
                      <a:pt x="2522" y="26585"/>
                      <a:pt x="2465" y="26638"/>
                      <a:pt x="2409" y="26691"/>
                    </a:cubicBezTo>
                    <a:cubicBezTo>
                      <a:pt x="2371" y="26726"/>
                      <a:pt x="2334" y="26762"/>
                      <a:pt x="2296" y="26797"/>
                    </a:cubicBezTo>
                    <a:cubicBezTo>
                      <a:pt x="2277" y="26814"/>
                      <a:pt x="2258" y="26832"/>
                      <a:pt x="2239" y="26850"/>
                    </a:cubicBezTo>
                    <a:cubicBezTo>
                      <a:pt x="2205" y="26885"/>
                      <a:pt x="2170" y="26921"/>
                      <a:pt x="2137" y="26957"/>
                    </a:cubicBezTo>
                    <a:cubicBezTo>
                      <a:pt x="1970" y="27137"/>
                      <a:pt x="1813" y="27325"/>
                      <a:pt x="1674" y="27528"/>
                    </a:cubicBezTo>
                    <a:cubicBezTo>
                      <a:pt x="1541" y="27723"/>
                      <a:pt x="1416" y="27926"/>
                      <a:pt x="1317" y="28142"/>
                    </a:cubicBezTo>
                    <a:cubicBezTo>
                      <a:pt x="1213" y="28369"/>
                      <a:pt x="1128" y="28605"/>
                      <a:pt x="1069" y="28848"/>
                    </a:cubicBezTo>
                    <a:cubicBezTo>
                      <a:pt x="1014" y="29078"/>
                      <a:pt x="972" y="29313"/>
                      <a:pt x="963" y="29549"/>
                    </a:cubicBezTo>
                    <a:cubicBezTo>
                      <a:pt x="952" y="29827"/>
                      <a:pt x="969" y="30107"/>
                      <a:pt x="1016" y="30380"/>
                    </a:cubicBezTo>
                    <a:cubicBezTo>
                      <a:pt x="1059" y="30629"/>
                      <a:pt x="1112" y="30880"/>
                      <a:pt x="1193" y="31119"/>
                    </a:cubicBezTo>
                    <a:cubicBezTo>
                      <a:pt x="1274" y="31365"/>
                      <a:pt x="1374" y="31605"/>
                      <a:pt x="1511" y="31825"/>
                    </a:cubicBezTo>
                    <a:cubicBezTo>
                      <a:pt x="1583" y="31941"/>
                      <a:pt x="1658" y="32055"/>
                      <a:pt x="1744" y="32161"/>
                    </a:cubicBezTo>
                    <a:cubicBezTo>
                      <a:pt x="1812" y="32247"/>
                      <a:pt x="1881" y="32331"/>
                      <a:pt x="1956" y="32410"/>
                    </a:cubicBezTo>
                    <a:cubicBezTo>
                      <a:pt x="2123" y="32590"/>
                      <a:pt x="2304" y="32758"/>
                      <a:pt x="2500" y="32907"/>
                    </a:cubicBezTo>
                    <a:cubicBezTo>
                      <a:pt x="2690" y="33049"/>
                      <a:pt x="2887" y="33179"/>
                      <a:pt x="3097" y="33291"/>
                    </a:cubicBezTo>
                    <a:cubicBezTo>
                      <a:pt x="3326" y="33413"/>
                      <a:pt x="3563" y="33521"/>
                      <a:pt x="3807" y="33610"/>
                    </a:cubicBezTo>
                    <a:cubicBezTo>
                      <a:pt x="3951" y="33662"/>
                      <a:pt x="4094" y="33712"/>
                      <a:pt x="4240" y="33754"/>
                    </a:cubicBezTo>
                    <a:cubicBezTo>
                      <a:pt x="4364" y="33790"/>
                      <a:pt x="4486" y="33826"/>
                      <a:pt x="4609" y="33862"/>
                    </a:cubicBezTo>
                    <a:cubicBezTo>
                      <a:pt x="4753" y="33903"/>
                      <a:pt x="4901" y="33939"/>
                      <a:pt x="5046" y="33977"/>
                    </a:cubicBezTo>
                    <a:cubicBezTo>
                      <a:pt x="5174" y="34010"/>
                      <a:pt x="5302" y="34042"/>
                      <a:pt x="5430" y="34076"/>
                    </a:cubicBezTo>
                    <a:cubicBezTo>
                      <a:pt x="5582" y="34114"/>
                      <a:pt x="5735" y="34152"/>
                      <a:pt x="5886" y="34198"/>
                    </a:cubicBezTo>
                    <a:cubicBezTo>
                      <a:pt x="6000" y="34232"/>
                      <a:pt x="6113" y="34270"/>
                      <a:pt x="6225" y="34311"/>
                    </a:cubicBezTo>
                    <a:cubicBezTo>
                      <a:pt x="6291" y="34336"/>
                      <a:pt x="6358" y="34362"/>
                      <a:pt x="6422" y="34392"/>
                    </a:cubicBezTo>
                    <a:cubicBezTo>
                      <a:pt x="6483" y="34421"/>
                      <a:pt x="6543" y="34451"/>
                      <a:pt x="6602" y="34482"/>
                    </a:cubicBezTo>
                    <a:cubicBezTo>
                      <a:pt x="6661" y="34514"/>
                      <a:pt x="6720" y="34546"/>
                      <a:pt x="6775" y="34584"/>
                    </a:cubicBezTo>
                    <a:cubicBezTo>
                      <a:pt x="6817" y="34611"/>
                      <a:pt x="6857" y="34638"/>
                      <a:pt x="6897" y="34668"/>
                    </a:cubicBezTo>
                    <a:cubicBezTo>
                      <a:pt x="6950" y="34709"/>
                      <a:pt x="7011" y="34759"/>
                      <a:pt x="7071" y="34811"/>
                    </a:cubicBezTo>
                    <a:cubicBezTo>
                      <a:pt x="7100" y="34837"/>
                      <a:pt x="7136" y="34872"/>
                      <a:pt x="7172" y="34909"/>
                    </a:cubicBezTo>
                    <a:cubicBezTo>
                      <a:pt x="7206" y="34945"/>
                      <a:pt x="7240" y="34982"/>
                      <a:pt x="7271" y="35019"/>
                    </a:cubicBezTo>
                    <a:cubicBezTo>
                      <a:pt x="7300" y="35055"/>
                      <a:pt x="7327" y="35090"/>
                      <a:pt x="7354" y="35127"/>
                    </a:cubicBezTo>
                    <a:cubicBezTo>
                      <a:pt x="7381" y="35165"/>
                      <a:pt x="7408" y="35204"/>
                      <a:pt x="7433" y="35245"/>
                    </a:cubicBezTo>
                    <a:cubicBezTo>
                      <a:pt x="7461" y="35294"/>
                      <a:pt x="7493" y="35353"/>
                      <a:pt x="7522" y="35414"/>
                    </a:cubicBezTo>
                    <a:cubicBezTo>
                      <a:pt x="7542" y="35458"/>
                      <a:pt x="7560" y="35504"/>
                      <a:pt x="7576" y="35551"/>
                    </a:cubicBezTo>
                    <a:cubicBezTo>
                      <a:pt x="7598" y="35623"/>
                      <a:pt x="7618" y="35693"/>
                      <a:pt x="7635" y="35767"/>
                    </a:cubicBezTo>
                    <a:cubicBezTo>
                      <a:pt x="7649" y="35838"/>
                      <a:pt x="7663" y="35918"/>
                      <a:pt x="7670" y="35999"/>
                    </a:cubicBezTo>
                    <a:cubicBezTo>
                      <a:pt x="7674" y="36053"/>
                      <a:pt x="7678" y="36107"/>
                      <a:pt x="7681" y="36162"/>
                    </a:cubicBezTo>
                    <a:cubicBezTo>
                      <a:pt x="7686" y="36279"/>
                      <a:pt x="7683" y="36408"/>
                      <a:pt x="7679" y="36537"/>
                    </a:cubicBezTo>
                    <a:cubicBezTo>
                      <a:pt x="7673" y="36604"/>
                      <a:pt x="7668" y="36671"/>
                      <a:pt x="7663" y="36737"/>
                    </a:cubicBezTo>
                    <a:cubicBezTo>
                      <a:pt x="7659" y="36782"/>
                      <a:pt x="7656" y="36829"/>
                      <a:pt x="7652" y="36875"/>
                    </a:cubicBezTo>
                    <a:cubicBezTo>
                      <a:pt x="7642" y="36970"/>
                      <a:pt x="7631" y="37067"/>
                      <a:pt x="7621" y="37164"/>
                    </a:cubicBezTo>
                    <a:cubicBezTo>
                      <a:pt x="7608" y="37270"/>
                      <a:pt x="7593" y="37377"/>
                      <a:pt x="7587" y="37484"/>
                    </a:cubicBezTo>
                    <a:cubicBezTo>
                      <a:pt x="7582" y="37554"/>
                      <a:pt x="7576" y="37622"/>
                      <a:pt x="7580" y="37691"/>
                    </a:cubicBezTo>
                    <a:cubicBezTo>
                      <a:pt x="7582" y="37740"/>
                      <a:pt x="7584" y="37792"/>
                      <a:pt x="7590" y="37842"/>
                    </a:cubicBezTo>
                    <a:cubicBezTo>
                      <a:pt x="7596" y="37887"/>
                      <a:pt x="7603" y="37933"/>
                      <a:pt x="7611" y="37978"/>
                    </a:cubicBezTo>
                    <a:cubicBezTo>
                      <a:pt x="7625" y="38053"/>
                      <a:pt x="7646" y="38125"/>
                      <a:pt x="7668" y="38198"/>
                    </a:cubicBezTo>
                    <a:cubicBezTo>
                      <a:pt x="7691" y="38272"/>
                      <a:pt x="7721" y="38343"/>
                      <a:pt x="7753" y="38415"/>
                    </a:cubicBezTo>
                    <a:cubicBezTo>
                      <a:pt x="7784" y="38487"/>
                      <a:pt x="7821" y="38559"/>
                      <a:pt x="7861" y="38627"/>
                    </a:cubicBezTo>
                    <a:cubicBezTo>
                      <a:pt x="7958" y="38788"/>
                      <a:pt x="8064" y="38945"/>
                      <a:pt x="8189" y="39085"/>
                    </a:cubicBezTo>
                    <a:cubicBezTo>
                      <a:pt x="8323" y="39235"/>
                      <a:pt x="8465" y="39377"/>
                      <a:pt x="8625" y="39498"/>
                    </a:cubicBezTo>
                    <a:cubicBezTo>
                      <a:pt x="8916" y="39717"/>
                      <a:pt x="9239" y="39896"/>
                      <a:pt x="9583" y="40018"/>
                    </a:cubicBezTo>
                    <a:cubicBezTo>
                      <a:pt x="9782" y="40088"/>
                      <a:pt x="9986" y="40147"/>
                      <a:pt x="10194" y="40186"/>
                    </a:cubicBezTo>
                    <a:cubicBezTo>
                      <a:pt x="10384" y="40222"/>
                      <a:pt x="10575" y="40250"/>
                      <a:pt x="10769" y="40264"/>
                    </a:cubicBezTo>
                    <a:cubicBezTo>
                      <a:pt x="10912" y="40273"/>
                      <a:pt x="11055" y="40280"/>
                      <a:pt x="11198" y="40280"/>
                    </a:cubicBezTo>
                    <a:cubicBezTo>
                      <a:pt x="11291" y="40280"/>
                      <a:pt x="11384" y="40277"/>
                      <a:pt x="11477" y="40270"/>
                    </a:cubicBezTo>
                    <a:cubicBezTo>
                      <a:pt x="11584" y="40264"/>
                      <a:pt x="11691" y="40255"/>
                      <a:pt x="11798" y="40249"/>
                    </a:cubicBezTo>
                    <a:cubicBezTo>
                      <a:pt x="11831" y="40246"/>
                      <a:pt x="11862" y="40242"/>
                      <a:pt x="11892" y="40236"/>
                    </a:cubicBezTo>
                    <a:cubicBezTo>
                      <a:pt x="11946" y="40229"/>
                      <a:pt x="12000" y="40222"/>
                      <a:pt x="12054" y="40214"/>
                    </a:cubicBezTo>
                    <a:cubicBezTo>
                      <a:pt x="12107" y="40207"/>
                      <a:pt x="12162" y="40200"/>
                      <a:pt x="12216" y="40192"/>
                    </a:cubicBezTo>
                    <a:cubicBezTo>
                      <a:pt x="12242" y="40187"/>
                      <a:pt x="12269" y="40183"/>
                      <a:pt x="12296" y="40177"/>
                    </a:cubicBezTo>
                    <a:cubicBezTo>
                      <a:pt x="12349" y="40167"/>
                      <a:pt x="12404" y="40156"/>
                      <a:pt x="12458" y="40146"/>
                    </a:cubicBezTo>
                    <a:cubicBezTo>
                      <a:pt x="12511" y="40137"/>
                      <a:pt x="12565" y="40126"/>
                      <a:pt x="12619" y="40116"/>
                    </a:cubicBezTo>
                    <a:cubicBezTo>
                      <a:pt x="12649" y="40109"/>
                      <a:pt x="12680" y="40102"/>
                      <a:pt x="12710" y="40093"/>
                    </a:cubicBezTo>
                    <a:cubicBezTo>
                      <a:pt x="12763" y="40080"/>
                      <a:pt x="12816" y="40066"/>
                      <a:pt x="12869" y="40054"/>
                    </a:cubicBezTo>
                    <a:cubicBezTo>
                      <a:pt x="12922" y="40040"/>
                      <a:pt x="12975" y="40027"/>
                      <a:pt x="13028" y="40013"/>
                    </a:cubicBezTo>
                    <a:cubicBezTo>
                      <a:pt x="13130" y="39982"/>
                      <a:pt x="13230" y="39950"/>
                      <a:pt x="13331" y="39918"/>
                    </a:cubicBezTo>
                    <a:cubicBezTo>
                      <a:pt x="13391" y="39899"/>
                      <a:pt x="13432" y="39885"/>
                      <a:pt x="13489" y="39864"/>
                    </a:cubicBezTo>
                    <a:cubicBezTo>
                      <a:pt x="13537" y="39845"/>
                      <a:pt x="13585" y="39827"/>
                      <a:pt x="13632" y="39809"/>
                    </a:cubicBezTo>
                    <a:cubicBezTo>
                      <a:pt x="13680" y="39791"/>
                      <a:pt x="13728" y="39772"/>
                      <a:pt x="13775" y="39755"/>
                    </a:cubicBezTo>
                    <a:cubicBezTo>
                      <a:pt x="13823" y="39736"/>
                      <a:pt x="13869" y="39716"/>
                      <a:pt x="13916" y="39696"/>
                    </a:cubicBezTo>
                    <a:cubicBezTo>
                      <a:pt x="14103" y="39618"/>
                      <a:pt x="14291" y="39542"/>
                      <a:pt x="14477" y="39466"/>
                    </a:cubicBezTo>
                    <a:cubicBezTo>
                      <a:pt x="14567" y="39434"/>
                      <a:pt x="14657" y="39400"/>
                      <a:pt x="14746" y="39368"/>
                    </a:cubicBezTo>
                    <a:cubicBezTo>
                      <a:pt x="14814" y="39344"/>
                      <a:pt x="14883" y="39322"/>
                      <a:pt x="14953" y="39301"/>
                    </a:cubicBezTo>
                    <a:cubicBezTo>
                      <a:pt x="15044" y="39272"/>
                      <a:pt x="15134" y="39242"/>
                      <a:pt x="15228" y="39219"/>
                    </a:cubicBezTo>
                    <a:cubicBezTo>
                      <a:pt x="15293" y="39202"/>
                      <a:pt x="15360" y="39186"/>
                      <a:pt x="15427" y="39171"/>
                    </a:cubicBezTo>
                    <a:cubicBezTo>
                      <a:pt x="15523" y="39151"/>
                      <a:pt x="15618" y="39132"/>
                      <a:pt x="15714" y="39119"/>
                    </a:cubicBezTo>
                    <a:cubicBezTo>
                      <a:pt x="15790" y="39110"/>
                      <a:pt x="15865" y="39102"/>
                      <a:pt x="15941" y="39095"/>
                    </a:cubicBezTo>
                    <a:cubicBezTo>
                      <a:pt x="16036" y="39087"/>
                      <a:pt x="16132" y="39083"/>
                      <a:pt x="16227" y="39083"/>
                    </a:cubicBezTo>
                    <a:cubicBezTo>
                      <a:pt x="16238" y="39083"/>
                      <a:pt x="16248" y="39083"/>
                      <a:pt x="16259" y="39083"/>
                    </a:cubicBezTo>
                    <a:cubicBezTo>
                      <a:pt x="16340" y="39085"/>
                      <a:pt x="16420" y="39089"/>
                      <a:pt x="16499" y="39094"/>
                    </a:cubicBezTo>
                    <a:cubicBezTo>
                      <a:pt x="16607" y="39103"/>
                      <a:pt x="16716" y="39113"/>
                      <a:pt x="16823" y="39132"/>
                    </a:cubicBezTo>
                    <a:cubicBezTo>
                      <a:pt x="16901" y="39144"/>
                      <a:pt x="16979" y="39160"/>
                      <a:pt x="17057" y="39177"/>
                    </a:cubicBezTo>
                    <a:cubicBezTo>
                      <a:pt x="17207" y="39213"/>
                      <a:pt x="17360" y="39261"/>
                      <a:pt x="17512" y="39314"/>
                    </a:cubicBezTo>
                    <a:cubicBezTo>
                      <a:pt x="17637" y="39361"/>
                      <a:pt x="17760" y="39409"/>
                      <a:pt x="17880" y="39466"/>
                    </a:cubicBezTo>
                    <a:cubicBezTo>
                      <a:pt x="17977" y="39512"/>
                      <a:pt x="18075" y="39557"/>
                      <a:pt x="18172" y="39603"/>
                    </a:cubicBezTo>
                    <a:cubicBezTo>
                      <a:pt x="18265" y="39654"/>
                      <a:pt x="18358" y="39704"/>
                      <a:pt x="18452" y="39755"/>
                    </a:cubicBezTo>
                    <a:cubicBezTo>
                      <a:pt x="18500" y="39781"/>
                      <a:pt x="18546" y="39807"/>
                      <a:pt x="18591" y="39837"/>
                    </a:cubicBezTo>
                    <a:cubicBezTo>
                      <a:pt x="18636" y="39866"/>
                      <a:pt x="18682" y="39895"/>
                      <a:pt x="18727" y="39923"/>
                    </a:cubicBezTo>
                    <a:cubicBezTo>
                      <a:pt x="18772" y="39951"/>
                      <a:pt x="18817" y="39980"/>
                      <a:pt x="18863" y="40009"/>
                    </a:cubicBezTo>
                    <a:cubicBezTo>
                      <a:pt x="18905" y="40038"/>
                      <a:pt x="18947" y="40068"/>
                      <a:pt x="18989" y="40098"/>
                    </a:cubicBezTo>
                    <a:cubicBezTo>
                      <a:pt x="19050" y="40140"/>
                      <a:pt x="19110" y="40183"/>
                      <a:pt x="19171" y="40227"/>
                    </a:cubicBezTo>
                    <a:cubicBezTo>
                      <a:pt x="19313" y="40333"/>
                      <a:pt x="19456" y="40439"/>
                      <a:pt x="19600" y="40542"/>
                    </a:cubicBezTo>
                    <a:cubicBezTo>
                      <a:pt x="19641" y="40571"/>
                      <a:pt x="19682" y="40601"/>
                      <a:pt x="19723" y="40630"/>
                    </a:cubicBezTo>
                    <a:cubicBezTo>
                      <a:pt x="19763" y="40661"/>
                      <a:pt x="19806" y="40690"/>
                      <a:pt x="19850" y="40715"/>
                    </a:cubicBezTo>
                    <a:cubicBezTo>
                      <a:pt x="19938" y="40771"/>
                      <a:pt x="20025" y="40826"/>
                      <a:pt x="20114" y="40880"/>
                    </a:cubicBezTo>
                    <a:cubicBezTo>
                      <a:pt x="20142" y="40895"/>
                      <a:pt x="20169" y="40910"/>
                      <a:pt x="20197" y="40924"/>
                    </a:cubicBezTo>
                    <a:cubicBezTo>
                      <a:pt x="20244" y="40948"/>
                      <a:pt x="20290" y="40974"/>
                      <a:pt x="20337" y="40998"/>
                    </a:cubicBezTo>
                    <a:cubicBezTo>
                      <a:pt x="20385" y="41022"/>
                      <a:pt x="20432" y="41046"/>
                      <a:pt x="20478" y="41070"/>
                    </a:cubicBezTo>
                    <a:cubicBezTo>
                      <a:pt x="20528" y="41093"/>
                      <a:pt x="20576" y="41115"/>
                      <a:pt x="20626" y="41137"/>
                    </a:cubicBezTo>
                    <a:cubicBezTo>
                      <a:pt x="20792" y="41208"/>
                      <a:pt x="20960" y="41273"/>
                      <a:pt x="21132" y="41326"/>
                    </a:cubicBezTo>
                    <a:cubicBezTo>
                      <a:pt x="21494" y="41438"/>
                      <a:pt x="21866" y="41523"/>
                      <a:pt x="22242" y="41563"/>
                    </a:cubicBezTo>
                    <a:cubicBezTo>
                      <a:pt x="22389" y="41578"/>
                      <a:pt x="22538" y="41589"/>
                      <a:pt x="22687" y="41589"/>
                    </a:cubicBezTo>
                    <a:cubicBezTo>
                      <a:pt x="22711" y="41589"/>
                      <a:pt x="22736" y="41589"/>
                      <a:pt x="22762" y="41588"/>
                    </a:cubicBezTo>
                    <a:cubicBezTo>
                      <a:pt x="22913" y="41583"/>
                      <a:pt x="23064" y="41575"/>
                      <a:pt x="23212" y="41551"/>
                    </a:cubicBezTo>
                    <a:cubicBezTo>
                      <a:pt x="23555" y="41497"/>
                      <a:pt x="23891" y="41405"/>
                      <a:pt x="24206" y="41259"/>
                    </a:cubicBezTo>
                    <a:cubicBezTo>
                      <a:pt x="24275" y="41228"/>
                      <a:pt x="24344" y="41196"/>
                      <a:pt x="24411" y="41160"/>
                    </a:cubicBezTo>
                    <a:cubicBezTo>
                      <a:pt x="24456" y="41136"/>
                      <a:pt x="24501" y="41112"/>
                      <a:pt x="24545" y="41087"/>
                    </a:cubicBezTo>
                    <a:cubicBezTo>
                      <a:pt x="24590" y="41061"/>
                      <a:pt x="24634" y="41036"/>
                      <a:pt x="24677" y="41009"/>
                    </a:cubicBezTo>
                    <a:cubicBezTo>
                      <a:pt x="24755" y="40959"/>
                      <a:pt x="24831" y="40908"/>
                      <a:pt x="24908" y="40857"/>
                    </a:cubicBezTo>
                    <a:cubicBezTo>
                      <a:pt x="24931" y="40843"/>
                      <a:pt x="24954" y="40827"/>
                      <a:pt x="24976" y="40812"/>
                    </a:cubicBezTo>
                    <a:cubicBezTo>
                      <a:pt x="25017" y="40781"/>
                      <a:pt x="25059" y="40749"/>
                      <a:pt x="25100" y="40718"/>
                    </a:cubicBezTo>
                    <a:cubicBezTo>
                      <a:pt x="25183" y="40655"/>
                      <a:pt x="25266" y="40594"/>
                      <a:pt x="25345" y="40527"/>
                    </a:cubicBezTo>
                    <a:cubicBezTo>
                      <a:pt x="25405" y="40477"/>
                      <a:pt x="25463" y="40425"/>
                      <a:pt x="25520" y="40371"/>
                    </a:cubicBezTo>
                    <a:cubicBezTo>
                      <a:pt x="25642" y="40253"/>
                      <a:pt x="25759" y="40130"/>
                      <a:pt x="25866" y="39997"/>
                    </a:cubicBezTo>
                    <a:cubicBezTo>
                      <a:pt x="25988" y="39849"/>
                      <a:pt x="26103" y="39695"/>
                      <a:pt x="26220" y="39543"/>
                    </a:cubicBezTo>
                    <a:cubicBezTo>
                      <a:pt x="26282" y="39460"/>
                      <a:pt x="26344" y="39376"/>
                      <a:pt x="26410" y="39295"/>
                    </a:cubicBezTo>
                    <a:cubicBezTo>
                      <a:pt x="26456" y="39240"/>
                      <a:pt x="26501" y="39183"/>
                      <a:pt x="26547" y="39128"/>
                    </a:cubicBezTo>
                    <a:cubicBezTo>
                      <a:pt x="26595" y="39073"/>
                      <a:pt x="26643" y="39017"/>
                      <a:pt x="26693" y="38966"/>
                    </a:cubicBezTo>
                    <a:cubicBezTo>
                      <a:pt x="26745" y="38911"/>
                      <a:pt x="26798" y="38860"/>
                      <a:pt x="26852" y="38809"/>
                    </a:cubicBezTo>
                    <a:cubicBezTo>
                      <a:pt x="26975" y="38698"/>
                      <a:pt x="27100" y="38594"/>
                      <a:pt x="27233" y="38498"/>
                    </a:cubicBezTo>
                    <a:cubicBezTo>
                      <a:pt x="27294" y="38455"/>
                      <a:pt x="27356" y="38412"/>
                      <a:pt x="27421" y="38373"/>
                    </a:cubicBezTo>
                    <a:cubicBezTo>
                      <a:pt x="27462" y="38349"/>
                      <a:pt x="27503" y="38325"/>
                      <a:pt x="27544" y="38302"/>
                    </a:cubicBezTo>
                    <a:cubicBezTo>
                      <a:pt x="27611" y="38267"/>
                      <a:pt x="27679" y="38231"/>
                      <a:pt x="27748" y="38200"/>
                    </a:cubicBezTo>
                    <a:cubicBezTo>
                      <a:pt x="27817" y="38171"/>
                      <a:pt x="27886" y="38143"/>
                      <a:pt x="27957" y="38116"/>
                    </a:cubicBezTo>
                    <a:cubicBezTo>
                      <a:pt x="28029" y="38092"/>
                      <a:pt x="28102" y="38067"/>
                      <a:pt x="28176" y="38047"/>
                    </a:cubicBezTo>
                    <a:cubicBezTo>
                      <a:pt x="28223" y="38034"/>
                      <a:pt x="28271" y="38023"/>
                      <a:pt x="28320" y="38012"/>
                    </a:cubicBezTo>
                    <a:cubicBezTo>
                      <a:pt x="28395" y="37997"/>
                      <a:pt x="28470" y="37981"/>
                      <a:pt x="28546" y="37973"/>
                    </a:cubicBezTo>
                    <a:cubicBezTo>
                      <a:pt x="28599" y="37966"/>
                      <a:pt x="28651" y="37960"/>
                      <a:pt x="28704" y="37957"/>
                    </a:cubicBezTo>
                    <a:cubicBezTo>
                      <a:pt x="28758" y="37955"/>
                      <a:pt x="28821" y="37952"/>
                      <a:pt x="28886" y="37952"/>
                    </a:cubicBezTo>
                    <a:cubicBezTo>
                      <a:pt x="28901" y="37952"/>
                      <a:pt x="28916" y="37952"/>
                      <a:pt x="28932" y="37952"/>
                    </a:cubicBezTo>
                    <a:cubicBezTo>
                      <a:pt x="28986" y="37954"/>
                      <a:pt x="29040" y="37956"/>
                      <a:pt x="29094" y="37960"/>
                    </a:cubicBezTo>
                    <a:cubicBezTo>
                      <a:pt x="29215" y="37972"/>
                      <a:pt x="29346" y="37989"/>
                      <a:pt x="29477" y="38016"/>
                    </a:cubicBezTo>
                    <a:cubicBezTo>
                      <a:pt x="29588" y="38041"/>
                      <a:pt x="29698" y="38070"/>
                      <a:pt x="29808" y="38103"/>
                    </a:cubicBezTo>
                    <a:cubicBezTo>
                      <a:pt x="29923" y="38138"/>
                      <a:pt x="30036" y="38177"/>
                      <a:pt x="30149" y="38219"/>
                    </a:cubicBezTo>
                    <a:cubicBezTo>
                      <a:pt x="30254" y="38258"/>
                      <a:pt x="30360" y="38296"/>
                      <a:pt x="30461" y="38342"/>
                    </a:cubicBezTo>
                    <a:cubicBezTo>
                      <a:pt x="30524" y="38370"/>
                      <a:pt x="30586" y="38396"/>
                      <a:pt x="30646" y="38427"/>
                    </a:cubicBezTo>
                    <a:cubicBezTo>
                      <a:pt x="30678" y="38443"/>
                      <a:pt x="30710" y="38460"/>
                      <a:pt x="30743" y="38477"/>
                    </a:cubicBezTo>
                    <a:cubicBezTo>
                      <a:pt x="30784" y="38501"/>
                      <a:pt x="30827" y="38526"/>
                      <a:pt x="30868" y="38551"/>
                    </a:cubicBezTo>
                    <a:cubicBezTo>
                      <a:pt x="30905" y="38575"/>
                      <a:pt x="30943" y="38600"/>
                      <a:pt x="30980" y="38624"/>
                    </a:cubicBezTo>
                    <a:cubicBezTo>
                      <a:pt x="31060" y="38682"/>
                      <a:pt x="31138" y="38741"/>
                      <a:pt x="31215" y="38802"/>
                    </a:cubicBezTo>
                    <a:cubicBezTo>
                      <a:pt x="31294" y="38863"/>
                      <a:pt x="31371" y="38926"/>
                      <a:pt x="31450" y="38986"/>
                    </a:cubicBezTo>
                    <a:cubicBezTo>
                      <a:pt x="31515" y="39036"/>
                      <a:pt x="31580" y="39088"/>
                      <a:pt x="31648" y="39134"/>
                    </a:cubicBezTo>
                    <a:cubicBezTo>
                      <a:pt x="31726" y="39186"/>
                      <a:pt x="31803" y="39239"/>
                      <a:pt x="31883" y="39288"/>
                    </a:cubicBezTo>
                    <a:cubicBezTo>
                      <a:pt x="31991" y="39355"/>
                      <a:pt x="32101" y="39423"/>
                      <a:pt x="32214" y="39482"/>
                    </a:cubicBezTo>
                    <a:cubicBezTo>
                      <a:pt x="32262" y="39506"/>
                      <a:pt x="32309" y="39532"/>
                      <a:pt x="32359" y="39555"/>
                    </a:cubicBezTo>
                    <a:cubicBezTo>
                      <a:pt x="32413" y="39580"/>
                      <a:pt x="32468" y="39602"/>
                      <a:pt x="32524" y="39624"/>
                    </a:cubicBezTo>
                    <a:cubicBezTo>
                      <a:pt x="32551" y="39634"/>
                      <a:pt x="32580" y="39643"/>
                      <a:pt x="32610" y="39651"/>
                    </a:cubicBezTo>
                    <a:cubicBezTo>
                      <a:pt x="32634" y="39660"/>
                      <a:pt x="32660" y="39668"/>
                      <a:pt x="32685" y="39674"/>
                    </a:cubicBezTo>
                    <a:cubicBezTo>
                      <a:pt x="32746" y="39688"/>
                      <a:pt x="32807" y="39702"/>
                      <a:pt x="32867" y="39717"/>
                    </a:cubicBezTo>
                    <a:cubicBezTo>
                      <a:pt x="32917" y="39728"/>
                      <a:pt x="32969" y="39734"/>
                      <a:pt x="33018" y="39743"/>
                    </a:cubicBezTo>
                    <a:cubicBezTo>
                      <a:pt x="33090" y="39754"/>
                      <a:pt x="33161" y="39762"/>
                      <a:pt x="33233" y="39770"/>
                    </a:cubicBezTo>
                    <a:cubicBezTo>
                      <a:pt x="33367" y="39786"/>
                      <a:pt x="33501" y="39796"/>
                      <a:pt x="33636" y="39801"/>
                    </a:cubicBezTo>
                    <a:cubicBezTo>
                      <a:pt x="33681" y="39805"/>
                      <a:pt x="33727" y="39806"/>
                      <a:pt x="33772" y="39806"/>
                    </a:cubicBezTo>
                    <a:cubicBezTo>
                      <a:pt x="33797" y="39806"/>
                      <a:pt x="33823" y="39807"/>
                      <a:pt x="33849" y="39807"/>
                    </a:cubicBezTo>
                    <a:cubicBezTo>
                      <a:pt x="33900" y="39806"/>
                      <a:pt x="33952" y="39806"/>
                      <a:pt x="34004" y="39802"/>
                    </a:cubicBezTo>
                    <a:cubicBezTo>
                      <a:pt x="34071" y="39797"/>
                      <a:pt x="34137" y="39792"/>
                      <a:pt x="34204" y="39784"/>
                    </a:cubicBezTo>
                    <a:cubicBezTo>
                      <a:pt x="34270" y="39776"/>
                      <a:pt x="34334" y="39763"/>
                      <a:pt x="34399" y="39752"/>
                    </a:cubicBezTo>
                    <a:cubicBezTo>
                      <a:pt x="34424" y="39746"/>
                      <a:pt x="34450" y="39740"/>
                      <a:pt x="34475" y="39733"/>
                    </a:cubicBezTo>
                    <a:cubicBezTo>
                      <a:pt x="34497" y="39729"/>
                      <a:pt x="34519" y="39723"/>
                      <a:pt x="34541" y="39717"/>
                    </a:cubicBezTo>
                    <a:cubicBezTo>
                      <a:pt x="34608" y="39699"/>
                      <a:pt x="34673" y="39679"/>
                      <a:pt x="34739" y="39657"/>
                    </a:cubicBezTo>
                    <a:cubicBezTo>
                      <a:pt x="34889" y="39606"/>
                      <a:pt x="35035" y="39548"/>
                      <a:pt x="35178" y="39484"/>
                    </a:cubicBezTo>
                    <a:cubicBezTo>
                      <a:pt x="35306" y="39428"/>
                      <a:pt x="35434" y="39368"/>
                      <a:pt x="35557" y="39302"/>
                    </a:cubicBezTo>
                    <a:cubicBezTo>
                      <a:pt x="35597" y="39281"/>
                      <a:pt x="35635" y="39261"/>
                      <a:pt x="35674" y="39240"/>
                    </a:cubicBezTo>
                    <a:cubicBezTo>
                      <a:pt x="35694" y="39230"/>
                      <a:pt x="35713" y="39219"/>
                      <a:pt x="35732" y="39209"/>
                    </a:cubicBezTo>
                    <a:cubicBezTo>
                      <a:pt x="35802" y="39166"/>
                      <a:pt x="35871" y="39125"/>
                      <a:pt x="35940" y="39082"/>
                    </a:cubicBezTo>
                    <a:cubicBezTo>
                      <a:pt x="36072" y="39002"/>
                      <a:pt x="36197" y="38914"/>
                      <a:pt x="36325" y="38827"/>
                    </a:cubicBezTo>
                    <a:cubicBezTo>
                      <a:pt x="36470" y="38730"/>
                      <a:pt x="36612" y="38627"/>
                      <a:pt x="36755" y="38525"/>
                    </a:cubicBezTo>
                    <a:cubicBezTo>
                      <a:pt x="36862" y="38449"/>
                      <a:pt x="36965" y="38366"/>
                      <a:pt x="37070" y="38286"/>
                    </a:cubicBezTo>
                    <a:cubicBezTo>
                      <a:pt x="37110" y="38253"/>
                      <a:pt x="37150" y="38222"/>
                      <a:pt x="37191" y="38191"/>
                    </a:cubicBezTo>
                    <a:cubicBezTo>
                      <a:pt x="37210" y="38175"/>
                      <a:pt x="37231" y="38159"/>
                      <a:pt x="37252" y="38143"/>
                    </a:cubicBezTo>
                    <a:cubicBezTo>
                      <a:pt x="37314" y="38087"/>
                      <a:pt x="37378" y="38031"/>
                      <a:pt x="37441" y="37974"/>
                    </a:cubicBezTo>
                    <a:cubicBezTo>
                      <a:pt x="37503" y="37918"/>
                      <a:pt x="37567" y="37861"/>
                      <a:pt x="37630" y="37805"/>
                    </a:cubicBezTo>
                    <a:cubicBezTo>
                      <a:pt x="37669" y="37769"/>
                      <a:pt x="37705" y="37728"/>
                      <a:pt x="37742" y="37691"/>
                    </a:cubicBezTo>
                    <a:cubicBezTo>
                      <a:pt x="37776" y="37655"/>
                      <a:pt x="37811" y="37620"/>
                      <a:pt x="37844" y="37585"/>
                    </a:cubicBezTo>
                    <a:cubicBezTo>
                      <a:pt x="37879" y="37550"/>
                      <a:pt x="37914" y="37514"/>
                      <a:pt x="37948" y="37480"/>
                    </a:cubicBezTo>
                    <a:cubicBezTo>
                      <a:pt x="37997" y="37426"/>
                      <a:pt x="38044" y="37370"/>
                      <a:pt x="38091" y="37315"/>
                    </a:cubicBezTo>
                    <a:cubicBezTo>
                      <a:pt x="38176" y="37216"/>
                      <a:pt x="38252" y="37110"/>
                      <a:pt x="38324" y="37001"/>
                    </a:cubicBezTo>
                    <a:cubicBezTo>
                      <a:pt x="38353" y="36956"/>
                      <a:pt x="38380" y="36908"/>
                      <a:pt x="38405" y="36861"/>
                    </a:cubicBezTo>
                    <a:cubicBezTo>
                      <a:pt x="38425" y="36816"/>
                      <a:pt x="38453" y="36764"/>
                      <a:pt x="38469" y="36718"/>
                    </a:cubicBezTo>
                    <a:cubicBezTo>
                      <a:pt x="38488" y="36669"/>
                      <a:pt x="38506" y="36620"/>
                      <a:pt x="38519" y="36570"/>
                    </a:cubicBezTo>
                    <a:cubicBezTo>
                      <a:pt x="38530" y="36522"/>
                      <a:pt x="38544" y="36467"/>
                      <a:pt x="38550" y="36417"/>
                    </a:cubicBezTo>
                    <a:cubicBezTo>
                      <a:pt x="38554" y="36389"/>
                      <a:pt x="38557" y="36362"/>
                      <a:pt x="38559" y="36333"/>
                    </a:cubicBezTo>
                    <a:cubicBezTo>
                      <a:pt x="38563" y="36282"/>
                      <a:pt x="38564" y="36231"/>
                      <a:pt x="38561" y="36181"/>
                    </a:cubicBezTo>
                    <a:cubicBezTo>
                      <a:pt x="38560" y="36127"/>
                      <a:pt x="38554" y="36069"/>
                      <a:pt x="38545" y="36016"/>
                    </a:cubicBezTo>
                    <a:cubicBezTo>
                      <a:pt x="38528" y="35919"/>
                      <a:pt x="38507" y="35822"/>
                      <a:pt x="38475" y="35729"/>
                    </a:cubicBezTo>
                    <a:cubicBezTo>
                      <a:pt x="38433" y="35609"/>
                      <a:pt x="38385" y="35493"/>
                      <a:pt x="38324" y="35382"/>
                    </a:cubicBezTo>
                    <a:cubicBezTo>
                      <a:pt x="38258" y="35264"/>
                      <a:pt x="38188" y="35151"/>
                      <a:pt x="38106" y="35045"/>
                    </a:cubicBezTo>
                    <a:cubicBezTo>
                      <a:pt x="38060" y="34985"/>
                      <a:pt x="38013" y="34924"/>
                      <a:pt x="37962" y="34868"/>
                    </a:cubicBezTo>
                    <a:cubicBezTo>
                      <a:pt x="37916" y="34816"/>
                      <a:pt x="37869" y="34765"/>
                      <a:pt x="37821" y="34714"/>
                    </a:cubicBezTo>
                    <a:cubicBezTo>
                      <a:pt x="37720" y="34607"/>
                      <a:pt x="37615" y="34505"/>
                      <a:pt x="37511" y="34400"/>
                    </a:cubicBezTo>
                    <a:cubicBezTo>
                      <a:pt x="37289" y="34176"/>
                      <a:pt x="37064" y="33956"/>
                      <a:pt x="36838" y="33736"/>
                    </a:cubicBezTo>
                    <a:cubicBezTo>
                      <a:pt x="36707" y="33608"/>
                      <a:pt x="36571" y="33483"/>
                      <a:pt x="36437" y="33358"/>
                    </a:cubicBezTo>
                    <a:cubicBezTo>
                      <a:pt x="36345" y="33271"/>
                      <a:pt x="36249" y="33189"/>
                      <a:pt x="36155" y="33105"/>
                    </a:cubicBezTo>
                    <a:cubicBezTo>
                      <a:pt x="36030" y="32995"/>
                      <a:pt x="35901" y="32891"/>
                      <a:pt x="35777" y="32781"/>
                    </a:cubicBezTo>
                    <a:cubicBezTo>
                      <a:pt x="35668" y="32686"/>
                      <a:pt x="35560" y="32590"/>
                      <a:pt x="35451" y="32493"/>
                    </a:cubicBezTo>
                    <a:cubicBezTo>
                      <a:pt x="35329" y="32378"/>
                      <a:pt x="35206" y="32264"/>
                      <a:pt x="35087" y="32145"/>
                    </a:cubicBezTo>
                    <a:cubicBezTo>
                      <a:pt x="34959" y="32018"/>
                      <a:pt x="34832" y="31893"/>
                      <a:pt x="34706" y="31766"/>
                    </a:cubicBezTo>
                    <a:cubicBezTo>
                      <a:pt x="34571" y="31631"/>
                      <a:pt x="34436" y="31496"/>
                      <a:pt x="34301" y="31361"/>
                    </a:cubicBezTo>
                    <a:cubicBezTo>
                      <a:pt x="34189" y="31251"/>
                      <a:pt x="34081" y="31137"/>
                      <a:pt x="33978" y="31018"/>
                    </a:cubicBezTo>
                    <a:cubicBezTo>
                      <a:pt x="33922" y="30949"/>
                      <a:pt x="33865" y="30880"/>
                      <a:pt x="33813" y="30807"/>
                    </a:cubicBezTo>
                    <a:cubicBezTo>
                      <a:pt x="33773" y="30749"/>
                      <a:pt x="33734" y="30692"/>
                      <a:pt x="33695" y="30632"/>
                    </a:cubicBezTo>
                    <a:cubicBezTo>
                      <a:pt x="33627" y="30520"/>
                      <a:pt x="33565" y="30407"/>
                      <a:pt x="33506" y="30289"/>
                    </a:cubicBezTo>
                    <a:cubicBezTo>
                      <a:pt x="33480" y="30235"/>
                      <a:pt x="33450" y="30169"/>
                      <a:pt x="33423" y="30101"/>
                    </a:cubicBezTo>
                    <a:cubicBezTo>
                      <a:pt x="33395" y="30030"/>
                      <a:pt x="33367" y="29957"/>
                      <a:pt x="33342" y="29884"/>
                    </a:cubicBezTo>
                    <a:cubicBezTo>
                      <a:pt x="33329" y="29844"/>
                      <a:pt x="33314" y="29794"/>
                      <a:pt x="33303" y="29742"/>
                    </a:cubicBezTo>
                    <a:cubicBezTo>
                      <a:pt x="33298" y="29718"/>
                      <a:pt x="33294" y="29695"/>
                      <a:pt x="33289" y="29671"/>
                    </a:cubicBezTo>
                    <a:cubicBezTo>
                      <a:pt x="33280" y="29618"/>
                      <a:pt x="33273" y="29565"/>
                      <a:pt x="33268" y="29512"/>
                    </a:cubicBezTo>
                    <a:cubicBezTo>
                      <a:pt x="33265" y="29474"/>
                      <a:pt x="33264" y="29423"/>
                      <a:pt x="33265" y="29372"/>
                    </a:cubicBezTo>
                    <a:cubicBezTo>
                      <a:pt x="33266" y="29350"/>
                      <a:pt x="33267" y="29328"/>
                      <a:pt x="33268" y="29307"/>
                    </a:cubicBezTo>
                    <a:cubicBezTo>
                      <a:pt x="33274" y="29238"/>
                      <a:pt x="33283" y="29171"/>
                      <a:pt x="33295" y="29103"/>
                    </a:cubicBezTo>
                    <a:cubicBezTo>
                      <a:pt x="33310" y="29039"/>
                      <a:pt x="33327" y="28975"/>
                      <a:pt x="33345" y="28911"/>
                    </a:cubicBezTo>
                    <a:cubicBezTo>
                      <a:pt x="33375" y="28825"/>
                      <a:pt x="33408" y="28742"/>
                      <a:pt x="33445" y="28661"/>
                    </a:cubicBezTo>
                    <a:cubicBezTo>
                      <a:pt x="33505" y="28541"/>
                      <a:pt x="33571" y="28424"/>
                      <a:pt x="33642" y="28310"/>
                    </a:cubicBezTo>
                    <a:cubicBezTo>
                      <a:pt x="33705" y="28215"/>
                      <a:pt x="33771" y="28120"/>
                      <a:pt x="33840" y="28029"/>
                    </a:cubicBezTo>
                    <a:cubicBezTo>
                      <a:pt x="33893" y="27959"/>
                      <a:pt x="33945" y="27888"/>
                      <a:pt x="34000" y="27820"/>
                    </a:cubicBezTo>
                    <a:cubicBezTo>
                      <a:pt x="34067" y="27743"/>
                      <a:pt x="34137" y="27668"/>
                      <a:pt x="34212" y="27598"/>
                    </a:cubicBezTo>
                    <a:cubicBezTo>
                      <a:pt x="34246" y="27567"/>
                      <a:pt x="34281" y="27536"/>
                      <a:pt x="34318" y="27508"/>
                    </a:cubicBezTo>
                    <a:cubicBezTo>
                      <a:pt x="34337" y="27493"/>
                      <a:pt x="34356" y="27479"/>
                      <a:pt x="34375" y="27465"/>
                    </a:cubicBezTo>
                    <a:cubicBezTo>
                      <a:pt x="34412" y="27440"/>
                      <a:pt x="34450" y="27416"/>
                      <a:pt x="34489" y="27393"/>
                    </a:cubicBezTo>
                    <a:cubicBezTo>
                      <a:pt x="34525" y="27371"/>
                      <a:pt x="34562" y="27351"/>
                      <a:pt x="34598" y="27332"/>
                    </a:cubicBezTo>
                    <a:cubicBezTo>
                      <a:pt x="34699" y="27281"/>
                      <a:pt x="34811" y="27229"/>
                      <a:pt x="34927" y="27183"/>
                    </a:cubicBezTo>
                    <a:cubicBezTo>
                      <a:pt x="35027" y="27143"/>
                      <a:pt x="35128" y="27103"/>
                      <a:pt x="35229" y="27063"/>
                    </a:cubicBezTo>
                    <a:cubicBezTo>
                      <a:pt x="35394" y="27003"/>
                      <a:pt x="35560" y="26942"/>
                      <a:pt x="35726" y="26882"/>
                    </a:cubicBezTo>
                    <a:cubicBezTo>
                      <a:pt x="35884" y="26824"/>
                      <a:pt x="36043" y="26768"/>
                      <a:pt x="36201" y="26708"/>
                    </a:cubicBezTo>
                    <a:cubicBezTo>
                      <a:pt x="36368" y="26643"/>
                      <a:pt x="36537" y="26582"/>
                      <a:pt x="36702" y="26512"/>
                    </a:cubicBezTo>
                    <a:cubicBezTo>
                      <a:pt x="36867" y="26443"/>
                      <a:pt x="37033" y="26376"/>
                      <a:pt x="37195" y="26300"/>
                    </a:cubicBezTo>
                    <a:cubicBezTo>
                      <a:pt x="37287" y="26257"/>
                      <a:pt x="37378" y="26215"/>
                      <a:pt x="37470" y="26172"/>
                    </a:cubicBezTo>
                    <a:cubicBezTo>
                      <a:pt x="37538" y="26141"/>
                      <a:pt x="37605" y="26106"/>
                      <a:pt x="37672" y="26072"/>
                    </a:cubicBezTo>
                    <a:cubicBezTo>
                      <a:pt x="37716" y="26049"/>
                      <a:pt x="37761" y="26027"/>
                      <a:pt x="37806" y="26004"/>
                    </a:cubicBezTo>
                    <a:cubicBezTo>
                      <a:pt x="37833" y="25991"/>
                      <a:pt x="37859" y="25977"/>
                      <a:pt x="37886" y="25963"/>
                    </a:cubicBezTo>
                    <a:cubicBezTo>
                      <a:pt x="37956" y="25920"/>
                      <a:pt x="38028" y="25877"/>
                      <a:pt x="38098" y="25834"/>
                    </a:cubicBezTo>
                    <a:cubicBezTo>
                      <a:pt x="38145" y="25805"/>
                      <a:pt x="38193" y="25778"/>
                      <a:pt x="38240" y="25749"/>
                    </a:cubicBezTo>
                    <a:cubicBezTo>
                      <a:pt x="38282" y="25720"/>
                      <a:pt x="38326" y="25692"/>
                      <a:pt x="38369" y="25664"/>
                    </a:cubicBezTo>
                    <a:cubicBezTo>
                      <a:pt x="38433" y="25621"/>
                      <a:pt x="38499" y="25579"/>
                      <a:pt x="38564" y="25536"/>
                    </a:cubicBezTo>
                    <a:cubicBezTo>
                      <a:pt x="38688" y="25450"/>
                      <a:pt x="38813" y="25366"/>
                      <a:pt x="38935" y="25279"/>
                    </a:cubicBezTo>
                    <a:cubicBezTo>
                      <a:pt x="39046" y="25200"/>
                      <a:pt x="39153" y="25118"/>
                      <a:pt x="39259" y="25034"/>
                    </a:cubicBezTo>
                    <a:cubicBezTo>
                      <a:pt x="39315" y="24989"/>
                      <a:pt x="39371" y="24942"/>
                      <a:pt x="39426" y="24895"/>
                    </a:cubicBezTo>
                    <a:cubicBezTo>
                      <a:pt x="39460" y="24866"/>
                      <a:pt x="39492" y="24833"/>
                      <a:pt x="39524" y="24801"/>
                    </a:cubicBezTo>
                    <a:cubicBezTo>
                      <a:pt x="39614" y="24715"/>
                      <a:pt x="39700" y="24625"/>
                      <a:pt x="39786" y="24534"/>
                    </a:cubicBezTo>
                    <a:cubicBezTo>
                      <a:pt x="39862" y="24452"/>
                      <a:pt x="39935" y="24366"/>
                      <a:pt x="40002" y="24275"/>
                    </a:cubicBezTo>
                    <a:cubicBezTo>
                      <a:pt x="40061" y="24194"/>
                      <a:pt x="40121" y="24114"/>
                      <a:pt x="40175" y="24031"/>
                    </a:cubicBezTo>
                    <a:cubicBezTo>
                      <a:pt x="40217" y="23969"/>
                      <a:pt x="40258" y="23906"/>
                      <a:pt x="40298" y="23844"/>
                    </a:cubicBezTo>
                    <a:cubicBezTo>
                      <a:pt x="40327" y="23800"/>
                      <a:pt x="40360" y="23755"/>
                      <a:pt x="40387" y="23710"/>
                    </a:cubicBezTo>
                    <a:cubicBezTo>
                      <a:pt x="40426" y="23642"/>
                      <a:pt x="40466" y="23574"/>
                      <a:pt x="40505" y="23506"/>
                    </a:cubicBezTo>
                    <a:cubicBezTo>
                      <a:pt x="40544" y="23438"/>
                      <a:pt x="40584" y="23370"/>
                      <a:pt x="40624" y="23303"/>
                    </a:cubicBezTo>
                    <a:cubicBezTo>
                      <a:pt x="40664" y="23233"/>
                      <a:pt x="40702" y="23161"/>
                      <a:pt x="40739" y="23091"/>
                    </a:cubicBezTo>
                    <a:cubicBezTo>
                      <a:pt x="40811" y="22953"/>
                      <a:pt x="40885" y="22814"/>
                      <a:pt x="40955" y="22676"/>
                    </a:cubicBezTo>
                    <a:cubicBezTo>
                      <a:pt x="40997" y="22593"/>
                      <a:pt x="41040" y="22510"/>
                      <a:pt x="41080" y="22426"/>
                    </a:cubicBezTo>
                    <a:cubicBezTo>
                      <a:pt x="41108" y="22366"/>
                      <a:pt x="41136" y="22306"/>
                      <a:pt x="41165" y="22246"/>
                    </a:cubicBezTo>
                    <a:cubicBezTo>
                      <a:pt x="41186" y="22201"/>
                      <a:pt x="41209" y="22156"/>
                      <a:pt x="41228" y="22110"/>
                    </a:cubicBezTo>
                    <a:cubicBezTo>
                      <a:pt x="41258" y="22037"/>
                      <a:pt x="41285" y="21965"/>
                      <a:pt x="41312" y="21891"/>
                    </a:cubicBezTo>
                    <a:cubicBezTo>
                      <a:pt x="41354" y="21768"/>
                      <a:pt x="41381" y="21640"/>
                      <a:pt x="41405" y="21513"/>
                    </a:cubicBezTo>
                    <a:cubicBezTo>
                      <a:pt x="41433" y="21374"/>
                      <a:pt x="41450" y="21234"/>
                      <a:pt x="41464" y="21094"/>
                    </a:cubicBezTo>
                    <a:cubicBezTo>
                      <a:pt x="41480" y="20942"/>
                      <a:pt x="41495" y="20789"/>
                      <a:pt x="41496" y="20634"/>
                    </a:cubicBezTo>
                    <a:cubicBezTo>
                      <a:pt x="41497" y="20494"/>
                      <a:pt x="41495" y="20353"/>
                      <a:pt x="41482" y="20213"/>
                    </a:cubicBezTo>
                    <a:lnTo>
                      <a:pt x="41482" y="20213"/>
                    </a:lnTo>
                    <a:lnTo>
                      <a:pt x="41483" y="20215"/>
                    </a:lnTo>
                    <a:cubicBezTo>
                      <a:pt x="41472" y="20087"/>
                      <a:pt x="41456" y="19960"/>
                      <a:pt x="41426" y="19834"/>
                    </a:cubicBezTo>
                    <a:cubicBezTo>
                      <a:pt x="41398" y="19715"/>
                      <a:pt x="41365" y="19595"/>
                      <a:pt x="41323" y="19478"/>
                    </a:cubicBezTo>
                    <a:cubicBezTo>
                      <a:pt x="41270" y="19330"/>
                      <a:pt x="41211" y="19183"/>
                      <a:pt x="41140" y="19043"/>
                    </a:cubicBezTo>
                    <a:cubicBezTo>
                      <a:pt x="41068" y="18902"/>
                      <a:pt x="40994" y="18764"/>
                      <a:pt x="40911" y="18630"/>
                    </a:cubicBezTo>
                    <a:cubicBezTo>
                      <a:pt x="40844" y="18523"/>
                      <a:pt x="40776" y="18417"/>
                      <a:pt x="40705" y="18312"/>
                    </a:cubicBezTo>
                    <a:cubicBezTo>
                      <a:pt x="40633" y="18205"/>
                      <a:pt x="40559" y="18099"/>
                      <a:pt x="40474" y="18002"/>
                    </a:cubicBezTo>
                    <a:cubicBezTo>
                      <a:pt x="40425" y="17946"/>
                      <a:pt x="40376" y="17892"/>
                      <a:pt x="40322" y="17844"/>
                    </a:cubicBezTo>
                    <a:cubicBezTo>
                      <a:pt x="40267" y="17795"/>
                      <a:pt x="40213" y="17749"/>
                      <a:pt x="40157" y="17704"/>
                    </a:cubicBezTo>
                    <a:cubicBezTo>
                      <a:pt x="40052" y="17624"/>
                      <a:pt x="39946" y="17544"/>
                      <a:pt x="39836" y="17469"/>
                    </a:cubicBezTo>
                    <a:cubicBezTo>
                      <a:pt x="39713" y="17386"/>
                      <a:pt x="39588" y="17305"/>
                      <a:pt x="39464" y="17224"/>
                    </a:cubicBezTo>
                    <a:cubicBezTo>
                      <a:pt x="39401" y="17183"/>
                      <a:pt x="39337" y="17143"/>
                      <a:pt x="39274" y="17103"/>
                    </a:cubicBezTo>
                    <a:cubicBezTo>
                      <a:pt x="39206" y="17061"/>
                      <a:pt x="39138" y="17016"/>
                      <a:pt x="39069" y="16975"/>
                    </a:cubicBezTo>
                    <a:cubicBezTo>
                      <a:pt x="39029" y="16952"/>
                      <a:pt x="38989" y="16927"/>
                      <a:pt x="38949" y="16904"/>
                    </a:cubicBezTo>
                    <a:cubicBezTo>
                      <a:pt x="38908" y="16880"/>
                      <a:pt x="38868" y="16856"/>
                      <a:pt x="38829" y="16832"/>
                    </a:cubicBezTo>
                    <a:cubicBezTo>
                      <a:pt x="38757" y="16794"/>
                      <a:pt x="38686" y="16755"/>
                      <a:pt x="38614" y="16715"/>
                    </a:cubicBezTo>
                    <a:cubicBezTo>
                      <a:pt x="38495" y="16650"/>
                      <a:pt x="38371" y="16589"/>
                      <a:pt x="38248" y="16527"/>
                    </a:cubicBezTo>
                    <a:cubicBezTo>
                      <a:pt x="38111" y="16459"/>
                      <a:pt x="37974" y="16391"/>
                      <a:pt x="37835" y="16326"/>
                    </a:cubicBezTo>
                    <a:cubicBezTo>
                      <a:pt x="37700" y="16263"/>
                      <a:pt x="37565" y="16201"/>
                      <a:pt x="37429" y="16141"/>
                    </a:cubicBezTo>
                    <a:cubicBezTo>
                      <a:pt x="37150" y="16017"/>
                      <a:pt x="36870" y="15896"/>
                      <a:pt x="36591" y="15772"/>
                    </a:cubicBezTo>
                    <a:cubicBezTo>
                      <a:pt x="36477" y="15723"/>
                      <a:pt x="36363" y="15672"/>
                      <a:pt x="36250" y="15619"/>
                    </a:cubicBezTo>
                    <a:cubicBezTo>
                      <a:pt x="36135" y="15565"/>
                      <a:pt x="36021" y="15506"/>
                      <a:pt x="35908" y="15446"/>
                    </a:cubicBezTo>
                    <a:cubicBezTo>
                      <a:pt x="35831" y="15404"/>
                      <a:pt x="35756" y="15360"/>
                      <a:pt x="35682" y="15313"/>
                    </a:cubicBezTo>
                    <a:cubicBezTo>
                      <a:pt x="35609" y="15258"/>
                      <a:pt x="35541" y="15202"/>
                      <a:pt x="35473" y="15142"/>
                    </a:cubicBezTo>
                    <a:cubicBezTo>
                      <a:pt x="35430" y="15098"/>
                      <a:pt x="35387" y="15053"/>
                      <a:pt x="35345" y="15006"/>
                    </a:cubicBezTo>
                    <a:cubicBezTo>
                      <a:pt x="35325" y="14982"/>
                      <a:pt x="35297" y="14946"/>
                      <a:pt x="35270" y="14910"/>
                    </a:cubicBezTo>
                    <a:cubicBezTo>
                      <a:pt x="35247" y="14877"/>
                      <a:pt x="35224" y="14843"/>
                      <a:pt x="35202" y="14809"/>
                    </a:cubicBezTo>
                    <a:cubicBezTo>
                      <a:pt x="35169" y="14755"/>
                      <a:pt x="35134" y="14702"/>
                      <a:pt x="35103" y="14646"/>
                    </a:cubicBezTo>
                    <a:cubicBezTo>
                      <a:pt x="35070" y="14587"/>
                      <a:pt x="35039" y="14526"/>
                      <a:pt x="35008" y="14466"/>
                    </a:cubicBezTo>
                    <a:cubicBezTo>
                      <a:pt x="34990" y="14432"/>
                      <a:pt x="34970" y="14385"/>
                      <a:pt x="34952" y="14335"/>
                    </a:cubicBezTo>
                    <a:cubicBezTo>
                      <a:pt x="34945" y="14315"/>
                      <a:pt x="34939" y="14295"/>
                      <a:pt x="34932" y="14275"/>
                    </a:cubicBezTo>
                    <a:cubicBezTo>
                      <a:pt x="34912" y="14209"/>
                      <a:pt x="34895" y="14144"/>
                      <a:pt x="34880" y="14076"/>
                    </a:cubicBezTo>
                    <a:cubicBezTo>
                      <a:pt x="34865" y="13988"/>
                      <a:pt x="34853" y="13899"/>
                      <a:pt x="34845" y="13811"/>
                    </a:cubicBezTo>
                    <a:cubicBezTo>
                      <a:pt x="34841" y="13748"/>
                      <a:pt x="34837" y="13679"/>
                      <a:pt x="34838" y="13611"/>
                    </a:cubicBezTo>
                    <a:cubicBezTo>
                      <a:pt x="34839" y="13566"/>
                      <a:pt x="34841" y="13522"/>
                      <a:pt x="34844" y="13477"/>
                    </a:cubicBezTo>
                    <a:cubicBezTo>
                      <a:pt x="34852" y="13383"/>
                      <a:pt x="34864" y="13288"/>
                      <a:pt x="34880" y="13195"/>
                    </a:cubicBezTo>
                    <a:cubicBezTo>
                      <a:pt x="34887" y="13154"/>
                      <a:pt x="34897" y="13111"/>
                      <a:pt x="34907" y="13068"/>
                    </a:cubicBezTo>
                    <a:cubicBezTo>
                      <a:pt x="34919" y="13023"/>
                      <a:pt x="34932" y="12979"/>
                      <a:pt x="34945" y="12936"/>
                    </a:cubicBezTo>
                    <a:cubicBezTo>
                      <a:pt x="34977" y="12846"/>
                      <a:pt x="35011" y="12759"/>
                      <a:pt x="35049" y="12673"/>
                    </a:cubicBezTo>
                    <a:cubicBezTo>
                      <a:pt x="35103" y="12560"/>
                      <a:pt x="35164" y="12450"/>
                      <a:pt x="35229" y="12342"/>
                    </a:cubicBezTo>
                    <a:cubicBezTo>
                      <a:pt x="35251" y="12307"/>
                      <a:pt x="35280" y="12263"/>
                      <a:pt x="35310" y="12219"/>
                    </a:cubicBezTo>
                    <a:cubicBezTo>
                      <a:pt x="35340" y="12175"/>
                      <a:pt x="35371" y="12131"/>
                      <a:pt x="35402" y="12088"/>
                    </a:cubicBezTo>
                    <a:cubicBezTo>
                      <a:pt x="35449" y="12026"/>
                      <a:pt x="35496" y="11964"/>
                      <a:pt x="35544" y="11902"/>
                    </a:cubicBezTo>
                    <a:cubicBezTo>
                      <a:pt x="35575" y="11860"/>
                      <a:pt x="35607" y="11819"/>
                      <a:pt x="35638" y="11777"/>
                    </a:cubicBezTo>
                    <a:cubicBezTo>
                      <a:pt x="35669" y="11740"/>
                      <a:pt x="35699" y="11703"/>
                      <a:pt x="35729" y="11667"/>
                    </a:cubicBezTo>
                    <a:cubicBezTo>
                      <a:pt x="35774" y="11611"/>
                      <a:pt x="35820" y="11555"/>
                      <a:pt x="35865" y="11499"/>
                    </a:cubicBezTo>
                    <a:cubicBezTo>
                      <a:pt x="35957" y="11390"/>
                      <a:pt x="36057" y="11271"/>
                      <a:pt x="36153" y="11151"/>
                    </a:cubicBezTo>
                    <a:cubicBezTo>
                      <a:pt x="36198" y="11095"/>
                      <a:pt x="36246" y="11038"/>
                      <a:pt x="36288" y="10980"/>
                    </a:cubicBezTo>
                    <a:cubicBezTo>
                      <a:pt x="36336" y="10915"/>
                      <a:pt x="36382" y="10849"/>
                      <a:pt x="36424" y="10782"/>
                    </a:cubicBezTo>
                    <a:cubicBezTo>
                      <a:pt x="36543" y="10598"/>
                      <a:pt x="36629" y="10388"/>
                      <a:pt x="36670" y="10173"/>
                    </a:cubicBezTo>
                    <a:cubicBezTo>
                      <a:pt x="36697" y="10022"/>
                      <a:pt x="36715" y="9867"/>
                      <a:pt x="36711" y="9714"/>
                    </a:cubicBezTo>
                    <a:cubicBezTo>
                      <a:pt x="36708" y="9584"/>
                      <a:pt x="36702" y="9451"/>
                      <a:pt x="36679" y="9323"/>
                    </a:cubicBezTo>
                    <a:cubicBezTo>
                      <a:pt x="36670" y="9270"/>
                      <a:pt x="36662" y="9215"/>
                      <a:pt x="36648" y="9163"/>
                    </a:cubicBezTo>
                    <a:cubicBezTo>
                      <a:pt x="36629" y="9089"/>
                      <a:pt x="36609" y="9017"/>
                      <a:pt x="36586" y="8944"/>
                    </a:cubicBezTo>
                    <a:cubicBezTo>
                      <a:pt x="36555" y="8848"/>
                      <a:pt x="36513" y="8754"/>
                      <a:pt x="36467" y="8665"/>
                    </a:cubicBezTo>
                    <a:cubicBezTo>
                      <a:pt x="36400" y="8535"/>
                      <a:pt x="36326" y="8409"/>
                      <a:pt x="36241" y="8290"/>
                    </a:cubicBezTo>
                    <a:cubicBezTo>
                      <a:pt x="36167" y="8187"/>
                      <a:pt x="36091" y="8085"/>
                      <a:pt x="36007" y="7988"/>
                    </a:cubicBezTo>
                    <a:cubicBezTo>
                      <a:pt x="35831" y="7784"/>
                      <a:pt x="35639" y="7591"/>
                      <a:pt x="35427" y="7422"/>
                    </a:cubicBezTo>
                    <a:cubicBezTo>
                      <a:pt x="35312" y="7331"/>
                      <a:pt x="35194" y="7243"/>
                      <a:pt x="35070" y="7164"/>
                    </a:cubicBezTo>
                    <a:cubicBezTo>
                      <a:pt x="35008" y="7126"/>
                      <a:pt x="34947" y="7088"/>
                      <a:pt x="34884" y="7049"/>
                    </a:cubicBezTo>
                    <a:cubicBezTo>
                      <a:pt x="34845" y="7022"/>
                      <a:pt x="34804" y="6998"/>
                      <a:pt x="34760" y="6976"/>
                    </a:cubicBezTo>
                    <a:cubicBezTo>
                      <a:pt x="34739" y="6965"/>
                      <a:pt x="34718" y="6953"/>
                      <a:pt x="34698" y="6942"/>
                    </a:cubicBezTo>
                    <a:cubicBezTo>
                      <a:pt x="34634" y="6908"/>
                      <a:pt x="34572" y="6874"/>
                      <a:pt x="34509" y="6839"/>
                    </a:cubicBezTo>
                    <a:cubicBezTo>
                      <a:pt x="34456" y="6810"/>
                      <a:pt x="34400" y="6785"/>
                      <a:pt x="34346" y="6757"/>
                    </a:cubicBezTo>
                    <a:cubicBezTo>
                      <a:pt x="34202" y="6685"/>
                      <a:pt x="34059" y="6612"/>
                      <a:pt x="33915" y="6539"/>
                    </a:cubicBezTo>
                    <a:cubicBezTo>
                      <a:pt x="33852" y="6505"/>
                      <a:pt x="33789" y="6470"/>
                      <a:pt x="33726" y="6436"/>
                    </a:cubicBezTo>
                    <a:cubicBezTo>
                      <a:pt x="33683" y="6414"/>
                      <a:pt x="33643" y="6391"/>
                      <a:pt x="33603" y="6364"/>
                    </a:cubicBezTo>
                    <a:cubicBezTo>
                      <a:pt x="33584" y="6353"/>
                      <a:pt x="33565" y="6340"/>
                      <a:pt x="33545" y="6328"/>
                    </a:cubicBezTo>
                    <a:cubicBezTo>
                      <a:pt x="33507" y="6304"/>
                      <a:pt x="33468" y="6281"/>
                      <a:pt x="33430" y="6257"/>
                    </a:cubicBezTo>
                    <a:cubicBezTo>
                      <a:pt x="33407" y="6241"/>
                      <a:pt x="33384" y="6225"/>
                      <a:pt x="33360" y="6207"/>
                    </a:cubicBezTo>
                    <a:cubicBezTo>
                      <a:pt x="33317" y="6176"/>
                      <a:pt x="33273" y="6146"/>
                      <a:pt x="33229" y="6115"/>
                    </a:cubicBezTo>
                    <a:cubicBezTo>
                      <a:pt x="33170" y="6066"/>
                      <a:pt x="33108" y="6015"/>
                      <a:pt x="33046" y="5964"/>
                    </a:cubicBezTo>
                    <a:cubicBezTo>
                      <a:pt x="33010" y="5930"/>
                      <a:pt x="32974" y="5895"/>
                      <a:pt x="32939" y="5860"/>
                    </a:cubicBezTo>
                    <a:cubicBezTo>
                      <a:pt x="32919" y="5842"/>
                      <a:pt x="32899" y="5824"/>
                      <a:pt x="32881" y="5805"/>
                    </a:cubicBezTo>
                    <a:cubicBezTo>
                      <a:pt x="32829" y="5749"/>
                      <a:pt x="32777" y="5692"/>
                      <a:pt x="32727" y="5635"/>
                    </a:cubicBezTo>
                    <a:cubicBezTo>
                      <a:pt x="32697" y="5598"/>
                      <a:pt x="32667" y="5560"/>
                      <a:pt x="32637" y="5522"/>
                    </a:cubicBezTo>
                    <a:cubicBezTo>
                      <a:pt x="32620" y="5502"/>
                      <a:pt x="32604" y="5482"/>
                      <a:pt x="32588" y="5462"/>
                    </a:cubicBezTo>
                    <a:cubicBezTo>
                      <a:pt x="32559" y="5420"/>
                      <a:pt x="32529" y="5379"/>
                      <a:pt x="32499" y="5336"/>
                    </a:cubicBezTo>
                    <a:cubicBezTo>
                      <a:pt x="32439" y="5253"/>
                      <a:pt x="32384" y="5167"/>
                      <a:pt x="32329" y="5080"/>
                    </a:cubicBezTo>
                    <a:cubicBezTo>
                      <a:pt x="32301" y="5034"/>
                      <a:pt x="32272" y="4988"/>
                      <a:pt x="32245" y="4942"/>
                    </a:cubicBezTo>
                    <a:cubicBezTo>
                      <a:pt x="32231" y="4919"/>
                      <a:pt x="32216" y="4895"/>
                      <a:pt x="32202" y="4871"/>
                    </a:cubicBezTo>
                    <a:cubicBezTo>
                      <a:pt x="32176" y="4822"/>
                      <a:pt x="32148" y="4774"/>
                      <a:pt x="32121" y="4725"/>
                    </a:cubicBezTo>
                    <a:cubicBezTo>
                      <a:pt x="32066" y="4625"/>
                      <a:pt x="32015" y="4523"/>
                      <a:pt x="31963" y="4422"/>
                    </a:cubicBezTo>
                    <a:cubicBezTo>
                      <a:pt x="31939" y="4371"/>
                      <a:pt x="31913" y="4314"/>
                      <a:pt x="31885" y="4255"/>
                    </a:cubicBezTo>
                    <a:cubicBezTo>
                      <a:pt x="31883" y="4251"/>
                      <a:pt x="31880" y="4247"/>
                      <a:pt x="31879" y="4242"/>
                    </a:cubicBezTo>
                    <a:cubicBezTo>
                      <a:pt x="31871" y="4227"/>
                      <a:pt x="31864" y="4211"/>
                      <a:pt x="31856" y="4195"/>
                    </a:cubicBezTo>
                    <a:cubicBezTo>
                      <a:pt x="31810" y="4091"/>
                      <a:pt x="31763" y="3989"/>
                      <a:pt x="31719" y="3884"/>
                    </a:cubicBezTo>
                    <a:cubicBezTo>
                      <a:pt x="31674" y="3778"/>
                      <a:pt x="31629" y="3672"/>
                      <a:pt x="31587" y="3564"/>
                    </a:cubicBezTo>
                    <a:cubicBezTo>
                      <a:pt x="31544" y="3457"/>
                      <a:pt x="31504" y="3349"/>
                      <a:pt x="31463" y="3240"/>
                    </a:cubicBezTo>
                    <a:cubicBezTo>
                      <a:pt x="31421" y="3130"/>
                      <a:pt x="31385" y="3017"/>
                      <a:pt x="31347" y="2904"/>
                    </a:cubicBezTo>
                    <a:cubicBezTo>
                      <a:pt x="31324" y="2825"/>
                      <a:pt x="31299" y="2747"/>
                      <a:pt x="31275" y="2669"/>
                    </a:cubicBezTo>
                    <a:cubicBezTo>
                      <a:pt x="31252" y="2590"/>
                      <a:pt x="31230" y="2512"/>
                      <a:pt x="31208" y="2432"/>
                    </a:cubicBezTo>
                    <a:cubicBezTo>
                      <a:pt x="31168" y="2286"/>
                      <a:pt x="31129" y="2140"/>
                      <a:pt x="31092" y="1992"/>
                    </a:cubicBezTo>
                    <a:cubicBezTo>
                      <a:pt x="31060" y="1861"/>
                      <a:pt x="31027" y="1729"/>
                      <a:pt x="30996" y="1598"/>
                    </a:cubicBezTo>
                    <a:cubicBezTo>
                      <a:pt x="30968" y="1470"/>
                      <a:pt x="30941" y="1341"/>
                      <a:pt x="30914" y="1213"/>
                    </a:cubicBezTo>
                    <a:cubicBezTo>
                      <a:pt x="30838" y="809"/>
                      <a:pt x="30770" y="406"/>
                      <a:pt x="30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3274600" y="3998075"/>
                <a:ext cx="460475" cy="7950"/>
              </a:xfrm>
              <a:custGeom>
                <a:avLst/>
                <a:gdLst/>
                <a:ahLst/>
                <a:cxnLst/>
                <a:rect l="l" t="t" r="r" b="b"/>
                <a:pathLst>
                  <a:path w="18419" h="318" extrusionOk="0">
                    <a:moveTo>
                      <a:pt x="18391" y="1"/>
                    </a:moveTo>
                    <a:cubicBezTo>
                      <a:pt x="18173" y="2"/>
                      <a:pt x="17955" y="3"/>
                      <a:pt x="17738" y="4"/>
                    </a:cubicBezTo>
                    <a:cubicBezTo>
                      <a:pt x="16968" y="7"/>
                      <a:pt x="16198" y="6"/>
                      <a:pt x="15428" y="10"/>
                    </a:cubicBezTo>
                    <a:cubicBezTo>
                      <a:pt x="15091" y="11"/>
                      <a:pt x="14754" y="12"/>
                      <a:pt x="14416" y="15"/>
                    </a:cubicBezTo>
                    <a:cubicBezTo>
                      <a:pt x="14081" y="16"/>
                      <a:pt x="13747" y="21"/>
                      <a:pt x="13412" y="24"/>
                    </a:cubicBezTo>
                    <a:cubicBezTo>
                      <a:pt x="13077" y="27"/>
                      <a:pt x="12741" y="31"/>
                      <a:pt x="12405" y="36"/>
                    </a:cubicBezTo>
                    <a:cubicBezTo>
                      <a:pt x="12066" y="40"/>
                      <a:pt x="11727" y="46"/>
                      <a:pt x="11388" y="48"/>
                    </a:cubicBezTo>
                    <a:cubicBezTo>
                      <a:pt x="11055" y="52"/>
                      <a:pt x="10722" y="54"/>
                      <a:pt x="10390" y="56"/>
                    </a:cubicBezTo>
                    <a:cubicBezTo>
                      <a:pt x="10249" y="58"/>
                      <a:pt x="10108" y="60"/>
                      <a:pt x="9966" y="60"/>
                    </a:cubicBezTo>
                    <a:cubicBezTo>
                      <a:pt x="9934" y="60"/>
                      <a:pt x="9902" y="60"/>
                      <a:pt x="9870" y="60"/>
                    </a:cubicBezTo>
                    <a:cubicBezTo>
                      <a:pt x="9711" y="60"/>
                      <a:pt x="9551" y="59"/>
                      <a:pt x="9391" y="57"/>
                    </a:cubicBezTo>
                    <a:cubicBezTo>
                      <a:pt x="9105" y="56"/>
                      <a:pt x="8819" y="54"/>
                      <a:pt x="8533" y="54"/>
                    </a:cubicBezTo>
                    <a:cubicBezTo>
                      <a:pt x="8486" y="54"/>
                      <a:pt x="8440" y="54"/>
                      <a:pt x="8394" y="54"/>
                    </a:cubicBezTo>
                    <a:cubicBezTo>
                      <a:pt x="8064" y="56"/>
                      <a:pt x="7733" y="57"/>
                      <a:pt x="7403" y="60"/>
                    </a:cubicBezTo>
                    <a:cubicBezTo>
                      <a:pt x="7070" y="61"/>
                      <a:pt x="6737" y="67"/>
                      <a:pt x="6404" y="71"/>
                    </a:cubicBezTo>
                    <a:cubicBezTo>
                      <a:pt x="6231" y="74"/>
                      <a:pt x="6057" y="76"/>
                      <a:pt x="5883" y="76"/>
                    </a:cubicBezTo>
                    <a:lnTo>
                      <a:pt x="5225" y="76"/>
                    </a:lnTo>
                    <a:cubicBezTo>
                      <a:pt x="5111" y="76"/>
                      <a:pt x="4997" y="76"/>
                      <a:pt x="4882" y="77"/>
                    </a:cubicBezTo>
                    <a:cubicBezTo>
                      <a:pt x="4723" y="78"/>
                      <a:pt x="4563" y="80"/>
                      <a:pt x="4404" y="82"/>
                    </a:cubicBezTo>
                    <a:cubicBezTo>
                      <a:pt x="4073" y="85"/>
                      <a:pt x="3742" y="90"/>
                      <a:pt x="3412" y="95"/>
                    </a:cubicBezTo>
                    <a:cubicBezTo>
                      <a:pt x="3240" y="99"/>
                      <a:pt x="3069" y="101"/>
                      <a:pt x="2899" y="105"/>
                    </a:cubicBezTo>
                    <a:cubicBezTo>
                      <a:pt x="2737" y="107"/>
                      <a:pt x="2577" y="107"/>
                      <a:pt x="2416" y="107"/>
                    </a:cubicBezTo>
                    <a:cubicBezTo>
                      <a:pt x="2083" y="109"/>
                      <a:pt x="1750" y="109"/>
                      <a:pt x="1416" y="109"/>
                    </a:cubicBezTo>
                    <a:cubicBezTo>
                      <a:pt x="1083" y="109"/>
                      <a:pt x="751" y="113"/>
                      <a:pt x="418" y="113"/>
                    </a:cubicBezTo>
                    <a:cubicBezTo>
                      <a:pt x="279" y="114"/>
                      <a:pt x="140" y="114"/>
                      <a:pt x="1" y="115"/>
                    </a:cubicBezTo>
                    <a:cubicBezTo>
                      <a:pt x="11" y="183"/>
                      <a:pt x="20" y="250"/>
                      <a:pt x="29" y="318"/>
                    </a:cubicBezTo>
                    <a:lnTo>
                      <a:pt x="40" y="318"/>
                    </a:lnTo>
                    <a:cubicBezTo>
                      <a:pt x="235" y="316"/>
                      <a:pt x="430" y="314"/>
                      <a:pt x="624" y="312"/>
                    </a:cubicBezTo>
                    <a:cubicBezTo>
                      <a:pt x="1009" y="310"/>
                      <a:pt x="1394" y="305"/>
                      <a:pt x="1779" y="301"/>
                    </a:cubicBezTo>
                    <a:cubicBezTo>
                      <a:pt x="1980" y="297"/>
                      <a:pt x="2181" y="296"/>
                      <a:pt x="2382" y="295"/>
                    </a:cubicBezTo>
                    <a:cubicBezTo>
                      <a:pt x="2536" y="293"/>
                      <a:pt x="2688" y="291"/>
                      <a:pt x="2842" y="291"/>
                    </a:cubicBezTo>
                    <a:cubicBezTo>
                      <a:pt x="2876" y="291"/>
                      <a:pt x="2910" y="291"/>
                      <a:pt x="2945" y="291"/>
                    </a:cubicBezTo>
                    <a:cubicBezTo>
                      <a:pt x="3254" y="292"/>
                      <a:pt x="3564" y="294"/>
                      <a:pt x="3874" y="294"/>
                    </a:cubicBezTo>
                    <a:cubicBezTo>
                      <a:pt x="3947" y="294"/>
                      <a:pt x="4020" y="294"/>
                      <a:pt x="4093" y="294"/>
                    </a:cubicBezTo>
                    <a:cubicBezTo>
                      <a:pt x="4426" y="294"/>
                      <a:pt x="4758" y="294"/>
                      <a:pt x="5091" y="290"/>
                    </a:cubicBezTo>
                    <a:cubicBezTo>
                      <a:pt x="5264" y="288"/>
                      <a:pt x="5438" y="286"/>
                      <a:pt x="5611" y="283"/>
                    </a:cubicBezTo>
                    <a:cubicBezTo>
                      <a:pt x="5771" y="281"/>
                      <a:pt x="5931" y="278"/>
                      <a:pt x="6092" y="278"/>
                    </a:cubicBezTo>
                    <a:lnTo>
                      <a:pt x="7093" y="278"/>
                    </a:lnTo>
                    <a:cubicBezTo>
                      <a:pt x="7424" y="278"/>
                      <a:pt x="7755" y="273"/>
                      <a:pt x="8085" y="271"/>
                    </a:cubicBezTo>
                    <a:cubicBezTo>
                      <a:pt x="8256" y="270"/>
                      <a:pt x="8428" y="270"/>
                      <a:pt x="8600" y="266"/>
                    </a:cubicBezTo>
                    <a:cubicBezTo>
                      <a:pt x="8759" y="264"/>
                      <a:pt x="8919" y="260"/>
                      <a:pt x="9079" y="257"/>
                    </a:cubicBezTo>
                    <a:cubicBezTo>
                      <a:pt x="9411" y="251"/>
                      <a:pt x="9745" y="243"/>
                      <a:pt x="10078" y="241"/>
                    </a:cubicBezTo>
                    <a:cubicBezTo>
                      <a:pt x="10747" y="237"/>
                      <a:pt x="11417" y="234"/>
                      <a:pt x="12088" y="234"/>
                    </a:cubicBezTo>
                    <a:cubicBezTo>
                      <a:pt x="12759" y="234"/>
                      <a:pt x="13430" y="233"/>
                      <a:pt x="14102" y="230"/>
                    </a:cubicBezTo>
                    <a:cubicBezTo>
                      <a:pt x="14438" y="229"/>
                      <a:pt x="14776" y="226"/>
                      <a:pt x="15113" y="222"/>
                    </a:cubicBezTo>
                    <a:cubicBezTo>
                      <a:pt x="15447" y="220"/>
                      <a:pt x="15781" y="216"/>
                      <a:pt x="16115" y="213"/>
                    </a:cubicBezTo>
                    <a:cubicBezTo>
                      <a:pt x="16776" y="205"/>
                      <a:pt x="17436" y="197"/>
                      <a:pt x="18097" y="192"/>
                    </a:cubicBezTo>
                    <a:cubicBezTo>
                      <a:pt x="18204" y="191"/>
                      <a:pt x="18311" y="190"/>
                      <a:pt x="18418" y="189"/>
                    </a:cubicBezTo>
                    <a:cubicBezTo>
                      <a:pt x="18408" y="127"/>
                      <a:pt x="18399" y="63"/>
                      <a:pt x="18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2993200" y="4055525"/>
                <a:ext cx="301675" cy="906600"/>
              </a:xfrm>
              <a:custGeom>
                <a:avLst/>
                <a:gdLst/>
                <a:ahLst/>
                <a:cxnLst/>
                <a:rect l="l" t="t" r="r" b="b"/>
                <a:pathLst>
                  <a:path w="12067" h="36264" extrusionOk="0">
                    <a:moveTo>
                      <a:pt x="11836" y="1"/>
                    </a:moveTo>
                    <a:cubicBezTo>
                      <a:pt x="11829" y="1"/>
                      <a:pt x="11822" y="2"/>
                      <a:pt x="11815" y="5"/>
                    </a:cubicBezTo>
                    <a:cubicBezTo>
                      <a:pt x="11786" y="16"/>
                      <a:pt x="11770" y="46"/>
                      <a:pt x="11776" y="76"/>
                    </a:cubicBezTo>
                    <a:cubicBezTo>
                      <a:pt x="11934" y="941"/>
                      <a:pt x="11876" y="1841"/>
                      <a:pt x="11636" y="2684"/>
                    </a:cubicBezTo>
                    <a:cubicBezTo>
                      <a:pt x="11489" y="3228"/>
                      <a:pt x="11219" y="3721"/>
                      <a:pt x="10940" y="4209"/>
                    </a:cubicBezTo>
                    <a:cubicBezTo>
                      <a:pt x="10485" y="4993"/>
                      <a:pt x="9954" y="5744"/>
                      <a:pt x="9292" y="6367"/>
                    </a:cubicBezTo>
                    <a:cubicBezTo>
                      <a:pt x="8662" y="6946"/>
                      <a:pt x="7941" y="7412"/>
                      <a:pt x="7202" y="7838"/>
                    </a:cubicBezTo>
                    <a:cubicBezTo>
                      <a:pt x="6886" y="8026"/>
                      <a:pt x="6590" y="8234"/>
                      <a:pt x="6269" y="8416"/>
                    </a:cubicBezTo>
                    <a:cubicBezTo>
                      <a:pt x="5617" y="8763"/>
                      <a:pt x="4948" y="9078"/>
                      <a:pt x="4279" y="9388"/>
                    </a:cubicBezTo>
                    <a:cubicBezTo>
                      <a:pt x="2743" y="10138"/>
                      <a:pt x="1096" y="11006"/>
                      <a:pt x="261" y="12571"/>
                    </a:cubicBezTo>
                    <a:cubicBezTo>
                      <a:pt x="1" y="13088"/>
                      <a:pt x="61" y="13775"/>
                      <a:pt x="191" y="14323"/>
                    </a:cubicBezTo>
                    <a:cubicBezTo>
                      <a:pt x="258" y="14578"/>
                      <a:pt x="361" y="14828"/>
                      <a:pt x="530" y="15032"/>
                    </a:cubicBezTo>
                    <a:cubicBezTo>
                      <a:pt x="797" y="15344"/>
                      <a:pt x="1124" y="15600"/>
                      <a:pt x="1431" y="15869"/>
                    </a:cubicBezTo>
                    <a:cubicBezTo>
                      <a:pt x="1865" y="16240"/>
                      <a:pt x="2335" y="16569"/>
                      <a:pt x="2765" y="16945"/>
                    </a:cubicBezTo>
                    <a:cubicBezTo>
                      <a:pt x="3269" y="17405"/>
                      <a:pt x="3739" y="17898"/>
                      <a:pt x="4215" y="18389"/>
                    </a:cubicBezTo>
                    <a:cubicBezTo>
                      <a:pt x="4751" y="18963"/>
                      <a:pt x="5293" y="19589"/>
                      <a:pt x="5513" y="20359"/>
                    </a:cubicBezTo>
                    <a:cubicBezTo>
                      <a:pt x="5605" y="20755"/>
                      <a:pt x="5588" y="21175"/>
                      <a:pt x="5519" y="21574"/>
                    </a:cubicBezTo>
                    <a:cubicBezTo>
                      <a:pt x="5412" y="22158"/>
                      <a:pt x="5183" y="22739"/>
                      <a:pt x="4733" y="23144"/>
                    </a:cubicBezTo>
                    <a:cubicBezTo>
                      <a:pt x="4365" y="23454"/>
                      <a:pt x="3949" y="23709"/>
                      <a:pt x="3518" y="23921"/>
                    </a:cubicBezTo>
                    <a:cubicBezTo>
                      <a:pt x="3257" y="24054"/>
                      <a:pt x="2977" y="24146"/>
                      <a:pt x="2719" y="24283"/>
                    </a:cubicBezTo>
                    <a:cubicBezTo>
                      <a:pt x="2370" y="24451"/>
                      <a:pt x="2047" y="24671"/>
                      <a:pt x="1775" y="24949"/>
                    </a:cubicBezTo>
                    <a:cubicBezTo>
                      <a:pt x="1466" y="25246"/>
                      <a:pt x="1189" y="25584"/>
                      <a:pt x="978" y="25958"/>
                    </a:cubicBezTo>
                    <a:cubicBezTo>
                      <a:pt x="698" y="26402"/>
                      <a:pt x="762" y="26768"/>
                      <a:pt x="998" y="27215"/>
                    </a:cubicBezTo>
                    <a:cubicBezTo>
                      <a:pt x="1285" y="27747"/>
                      <a:pt x="1811" y="28099"/>
                      <a:pt x="2349" y="28342"/>
                    </a:cubicBezTo>
                    <a:cubicBezTo>
                      <a:pt x="3034" y="28634"/>
                      <a:pt x="3744" y="28865"/>
                      <a:pt x="4456" y="29080"/>
                    </a:cubicBezTo>
                    <a:cubicBezTo>
                      <a:pt x="5029" y="29248"/>
                      <a:pt x="5611" y="29399"/>
                      <a:pt x="6153" y="29654"/>
                    </a:cubicBezTo>
                    <a:cubicBezTo>
                      <a:pt x="6775" y="29932"/>
                      <a:pt x="7237" y="30300"/>
                      <a:pt x="7545" y="30920"/>
                    </a:cubicBezTo>
                    <a:cubicBezTo>
                      <a:pt x="7923" y="31610"/>
                      <a:pt x="8028" y="32176"/>
                      <a:pt x="7939" y="32962"/>
                    </a:cubicBezTo>
                    <a:cubicBezTo>
                      <a:pt x="7883" y="33435"/>
                      <a:pt x="7765" y="33905"/>
                      <a:pt x="7703" y="34378"/>
                    </a:cubicBezTo>
                    <a:cubicBezTo>
                      <a:pt x="7674" y="34640"/>
                      <a:pt x="7640" y="34913"/>
                      <a:pt x="7730" y="35166"/>
                    </a:cubicBezTo>
                    <a:cubicBezTo>
                      <a:pt x="7852" y="35481"/>
                      <a:pt x="8080" y="35753"/>
                      <a:pt x="8336" y="35969"/>
                    </a:cubicBezTo>
                    <a:cubicBezTo>
                      <a:pt x="8595" y="36161"/>
                      <a:pt x="8923" y="36257"/>
                      <a:pt x="9243" y="36264"/>
                    </a:cubicBezTo>
                    <a:cubicBezTo>
                      <a:pt x="9244" y="36264"/>
                      <a:pt x="9244" y="36264"/>
                      <a:pt x="9245" y="36264"/>
                    </a:cubicBezTo>
                    <a:cubicBezTo>
                      <a:pt x="9278" y="36264"/>
                      <a:pt x="9304" y="36235"/>
                      <a:pt x="9307" y="36204"/>
                    </a:cubicBezTo>
                    <a:cubicBezTo>
                      <a:pt x="9309" y="36171"/>
                      <a:pt x="9285" y="36142"/>
                      <a:pt x="9251" y="36142"/>
                    </a:cubicBezTo>
                    <a:cubicBezTo>
                      <a:pt x="9210" y="36140"/>
                      <a:pt x="9169" y="36138"/>
                      <a:pt x="9128" y="36135"/>
                    </a:cubicBezTo>
                    <a:cubicBezTo>
                      <a:pt x="8841" y="36100"/>
                      <a:pt x="8550" y="36007"/>
                      <a:pt x="8334" y="35801"/>
                    </a:cubicBezTo>
                    <a:cubicBezTo>
                      <a:pt x="8115" y="35579"/>
                      <a:pt x="7898" y="35325"/>
                      <a:pt x="7818" y="35015"/>
                    </a:cubicBezTo>
                    <a:cubicBezTo>
                      <a:pt x="7737" y="34537"/>
                      <a:pt x="7882" y="34053"/>
                      <a:pt x="7959" y="33579"/>
                    </a:cubicBezTo>
                    <a:cubicBezTo>
                      <a:pt x="8073" y="33043"/>
                      <a:pt x="8133" y="32489"/>
                      <a:pt x="8046" y="31945"/>
                    </a:cubicBezTo>
                    <a:cubicBezTo>
                      <a:pt x="7950" y="31428"/>
                      <a:pt x="7723" y="30937"/>
                      <a:pt x="7436" y="30499"/>
                    </a:cubicBezTo>
                    <a:cubicBezTo>
                      <a:pt x="7013" y="29878"/>
                      <a:pt x="6287" y="29564"/>
                      <a:pt x="5608" y="29299"/>
                    </a:cubicBezTo>
                    <a:cubicBezTo>
                      <a:pt x="4514" y="28890"/>
                      <a:pt x="3339" y="28704"/>
                      <a:pt x="2289" y="28179"/>
                    </a:cubicBezTo>
                    <a:cubicBezTo>
                      <a:pt x="1795" y="27930"/>
                      <a:pt x="1302" y="27593"/>
                      <a:pt x="1064" y="27077"/>
                    </a:cubicBezTo>
                    <a:cubicBezTo>
                      <a:pt x="972" y="26885"/>
                      <a:pt x="895" y="26677"/>
                      <a:pt x="917" y="26461"/>
                    </a:cubicBezTo>
                    <a:cubicBezTo>
                      <a:pt x="912" y="26294"/>
                      <a:pt x="1004" y="26150"/>
                      <a:pt x="1079" y="26007"/>
                    </a:cubicBezTo>
                    <a:cubicBezTo>
                      <a:pt x="1169" y="25835"/>
                      <a:pt x="1287" y="25681"/>
                      <a:pt x="1403" y="25526"/>
                    </a:cubicBezTo>
                    <a:cubicBezTo>
                      <a:pt x="1686" y="25162"/>
                      <a:pt x="2037" y="24853"/>
                      <a:pt x="2423" y="24601"/>
                    </a:cubicBezTo>
                    <a:cubicBezTo>
                      <a:pt x="2756" y="24393"/>
                      <a:pt x="3118" y="24241"/>
                      <a:pt x="3471" y="24074"/>
                    </a:cubicBezTo>
                    <a:cubicBezTo>
                      <a:pt x="3788" y="23922"/>
                      <a:pt x="4090" y="23742"/>
                      <a:pt x="4379" y="23543"/>
                    </a:cubicBezTo>
                    <a:cubicBezTo>
                      <a:pt x="4560" y="23415"/>
                      <a:pt x="4749" y="23293"/>
                      <a:pt x="4906" y="23133"/>
                    </a:cubicBezTo>
                    <a:cubicBezTo>
                      <a:pt x="5514" y="22529"/>
                      <a:pt x="5724" y="21641"/>
                      <a:pt x="5689" y="20806"/>
                    </a:cubicBezTo>
                    <a:cubicBezTo>
                      <a:pt x="5658" y="19403"/>
                      <a:pt x="4066" y="18065"/>
                      <a:pt x="3128" y="17129"/>
                    </a:cubicBezTo>
                    <a:cubicBezTo>
                      <a:pt x="2529" y="16555"/>
                      <a:pt x="1854" y="16070"/>
                      <a:pt x="1229" y="15527"/>
                    </a:cubicBezTo>
                    <a:cubicBezTo>
                      <a:pt x="1007" y="15331"/>
                      <a:pt x="772" y="15143"/>
                      <a:pt x="592" y="14906"/>
                    </a:cubicBezTo>
                    <a:cubicBezTo>
                      <a:pt x="234" y="14425"/>
                      <a:pt x="93" y="13345"/>
                      <a:pt x="282" y="12785"/>
                    </a:cubicBezTo>
                    <a:cubicBezTo>
                      <a:pt x="738" y="11723"/>
                      <a:pt x="1920" y="10795"/>
                      <a:pt x="2911" y="10245"/>
                    </a:cubicBezTo>
                    <a:cubicBezTo>
                      <a:pt x="3692" y="9804"/>
                      <a:pt x="4502" y="9420"/>
                      <a:pt x="5303" y="9018"/>
                    </a:cubicBezTo>
                    <a:cubicBezTo>
                      <a:pt x="5641" y="8851"/>
                      <a:pt x="5991" y="8709"/>
                      <a:pt x="6321" y="8525"/>
                    </a:cubicBezTo>
                    <a:cubicBezTo>
                      <a:pt x="6627" y="8357"/>
                      <a:pt x="6917" y="8164"/>
                      <a:pt x="7212" y="7979"/>
                    </a:cubicBezTo>
                    <a:cubicBezTo>
                      <a:pt x="8020" y="7503"/>
                      <a:pt x="8813" y="6961"/>
                      <a:pt x="9508" y="6324"/>
                    </a:cubicBezTo>
                    <a:cubicBezTo>
                      <a:pt x="10033" y="5835"/>
                      <a:pt x="10443" y="5240"/>
                      <a:pt x="10822" y="4635"/>
                    </a:cubicBezTo>
                    <a:cubicBezTo>
                      <a:pt x="11212" y="4017"/>
                      <a:pt x="11583" y="3375"/>
                      <a:pt x="11756" y="2661"/>
                    </a:cubicBezTo>
                    <a:cubicBezTo>
                      <a:pt x="11984" y="1810"/>
                      <a:pt x="12066" y="899"/>
                      <a:pt x="11887" y="33"/>
                    </a:cubicBezTo>
                    <a:cubicBezTo>
                      <a:pt x="11880" y="12"/>
                      <a:pt x="11858" y="1"/>
                      <a:pt x="11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2979500" y="4307025"/>
                <a:ext cx="134775" cy="360775"/>
              </a:xfrm>
              <a:custGeom>
                <a:avLst/>
                <a:gdLst/>
                <a:ahLst/>
                <a:cxnLst/>
                <a:rect l="l" t="t" r="r" b="b"/>
                <a:pathLst>
                  <a:path w="5391" h="14431" extrusionOk="0">
                    <a:moveTo>
                      <a:pt x="2736" y="1"/>
                    </a:moveTo>
                    <a:cubicBezTo>
                      <a:pt x="2619" y="1"/>
                      <a:pt x="2427" y="112"/>
                      <a:pt x="2343" y="154"/>
                    </a:cubicBezTo>
                    <a:cubicBezTo>
                      <a:pt x="1757" y="472"/>
                      <a:pt x="1287" y="956"/>
                      <a:pt x="873" y="1472"/>
                    </a:cubicBezTo>
                    <a:cubicBezTo>
                      <a:pt x="608" y="1819"/>
                      <a:pt x="362" y="2194"/>
                      <a:pt x="238" y="2617"/>
                    </a:cubicBezTo>
                    <a:cubicBezTo>
                      <a:pt x="95" y="3151"/>
                      <a:pt x="0" y="3718"/>
                      <a:pt x="104" y="4268"/>
                    </a:cubicBezTo>
                    <a:cubicBezTo>
                      <a:pt x="208" y="4870"/>
                      <a:pt x="668" y="5325"/>
                      <a:pt x="1091" y="5733"/>
                    </a:cubicBezTo>
                    <a:cubicBezTo>
                      <a:pt x="1589" y="6187"/>
                      <a:pt x="2079" y="6652"/>
                      <a:pt x="2609" y="7069"/>
                    </a:cubicBezTo>
                    <a:cubicBezTo>
                      <a:pt x="2960" y="7353"/>
                      <a:pt x="3254" y="7700"/>
                      <a:pt x="3568" y="8024"/>
                    </a:cubicBezTo>
                    <a:cubicBezTo>
                      <a:pt x="3972" y="8414"/>
                      <a:pt x="4376" y="8817"/>
                      <a:pt x="4664" y="9304"/>
                    </a:cubicBezTo>
                    <a:cubicBezTo>
                      <a:pt x="5048" y="9965"/>
                      <a:pt x="5148" y="10948"/>
                      <a:pt x="5041" y="11695"/>
                    </a:cubicBezTo>
                    <a:cubicBezTo>
                      <a:pt x="4983" y="12021"/>
                      <a:pt x="4818" y="12310"/>
                      <a:pt x="4640" y="12584"/>
                    </a:cubicBezTo>
                    <a:cubicBezTo>
                      <a:pt x="4443" y="12876"/>
                      <a:pt x="4236" y="13166"/>
                      <a:pt x="4007" y="13434"/>
                    </a:cubicBezTo>
                    <a:cubicBezTo>
                      <a:pt x="3634" y="13857"/>
                      <a:pt x="3091" y="14067"/>
                      <a:pt x="2601" y="14325"/>
                    </a:cubicBezTo>
                    <a:cubicBezTo>
                      <a:pt x="2575" y="14338"/>
                      <a:pt x="2563" y="14370"/>
                      <a:pt x="2573" y="14398"/>
                    </a:cubicBezTo>
                    <a:cubicBezTo>
                      <a:pt x="2581" y="14418"/>
                      <a:pt x="2601" y="14430"/>
                      <a:pt x="2621" y="14430"/>
                    </a:cubicBezTo>
                    <a:cubicBezTo>
                      <a:pt x="2628" y="14430"/>
                      <a:pt x="2635" y="14429"/>
                      <a:pt x="2641" y="14426"/>
                    </a:cubicBezTo>
                    <a:cubicBezTo>
                      <a:pt x="2899" y="14299"/>
                      <a:pt x="3154" y="14167"/>
                      <a:pt x="3409" y="14033"/>
                    </a:cubicBezTo>
                    <a:cubicBezTo>
                      <a:pt x="3776" y="13852"/>
                      <a:pt x="4088" y="13577"/>
                      <a:pt x="4323" y="13243"/>
                    </a:cubicBezTo>
                    <a:cubicBezTo>
                      <a:pt x="4561" y="12929"/>
                      <a:pt x="4791" y="12607"/>
                      <a:pt x="4971" y="12256"/>
                    </a:cubicBezTo>
                    <a:cubicBezTo>
                      <a:pt x="5390" y="11497"/>
                      <a:pt x="5214" y="10081"/>
                      <a:pt x="4802" y="9338"/>
                    </a:cubicBezTo>
                    <a:cubicBezTo>
                      <a:pt x="4387" y="8563"/>
                      <a:pt x="3697" y="7996"/>
                      <a:pt x="3113" y="7355"/>
                    </a:cubicBezTo>
                    <a:cubicBezTo>
                      <a:pt x="2844" y="7081"/>
                      <a:pt x="2533" y="6854"/>
                      <a:pt x="2234" y="6613"/>
                    </a:cubicBezTo>
                    <a:cubicBezTo>
                      <a:pt x="1923" y="6358"/>
                      <a:pt x="1638" y="6087"/>
                      <a:pt x="1347" y="5807"/>
                    </a:cubicBezTo>
                    <a:cubicBezTo>
                      <a:pt x="1076" y="5545"/>
                      <a:pt x="804" y="5279"/>
                      <a:pt x="575" y="4976"/>
                    </a:cubicBezTo>
                    <a:cubicBezTo>
                      <a:pt x="159" y="4471"/>
                      <a:pt x="128" y="3906"/>
                      <a:pt x="226" y="3283"/>
                    </a:cubicBezTo>
                    <a:cubicBezTo>
                      <a:pt x="326" y="2518"/>
                      <a:pt x="574" y="1988"/>
                      <a:pt x="1073" y="1400"/>
                    </a:cubicBezTo>
                    <a:cubicBezTo>
                      <a:pt x="1367" y="1061"/>
                      <a:pt x="1683" y="740"/>
                      <a:pt x="2051" y="479"/>
                    </a:cubicBezTo>
                    <a:cubicBezTo>
                      <a:pt x="2268" y="341"/>
                      <a:pt x="2485" y="188"/>
                      <a:pt x="2738" y="127"/>
                    </a:cubicBezTo>
                    <a:cubicBezTo>
                      <a:pt x="2756" y="125"/>
                      <a:pt x="2775" y="127"/>
                      <a:pt x="2790" y="116"/>
                    </a:cubicBezTo>
                    <a:cubicBezTo>
                      <a:pt x="2823" y="94"/>
                      <a:pt x="2829" y="48"/>
                      <a:pt x="2802" y="19"/>
                    </a:cubicBezTo>
                    <a:cubicBezTo>
                      <a:pt x="2785" y="6"/>
                      <a:pt x="2763"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3002400" y="4723050"/>
                <a:ext cx="225725" cy="258150"/>
              </a:xfrm>
              <a:custGeom>
                <a:avLst/>
                <a:gdLst/>
                <a:ahLst/>
                <a:cxnLst/>
                <a:rect l="l" t="t" r="r" b="b"/>
                <a:pathLst>
                  <a:path w="9029" h="10326" extrusionOk="0">
                    <a:moveTo>
                      <a:pt x="313" y="0"/>
                    </a:moveTo>
                    <a:cubicBezTo>
                      <a:pt x="289" y="0"/>
                      <a:pt x="265" y="15"/>
                      <a:pt x="255" y="39"/>
                    </a:cubicBezTo>
                    <a:cubicBezTo>
                      <a:pt x="1" y="1028"/>
                      <a:pt x="610" y="1867"/>
                      <a:pt x="1465" y="2307"/>
                    </a:cubicBezTo>
                    <a:cubicBezTo>
                      <a:pt x="2444" y="2765"/>
                      <a:pt x="3554" y="2793"/>
                      <a:pt x="4568" y="3151"/>
                    </a:cubicBezTo>
                    <a:cubicBezTo>
                      <a:pt x="5446" y="3449"/>
                      <a:pt x="5675" y="3640"/>
                      <a:pt x="6337" y="4265"/>
                    </a:cubicBezTo>
                    <a:cubicBezTo>
                      <a:pt x="6564" y="4469"/>
                      <a:pt x="6811" y="4661"/>
                      <a:pt x="6973" y="4925"/>
                    </a:cubicBezTo>
                    <a:cubicBezTo>
                      <a:pt x="7110" y="5132"/>
                      <a:pt x="7176" y="5382"/>
                      <a:pt x="7246" y="5617"/>
                    </a:cubicBezTo>
                    <a:cubicBezTo>
                      <a:pt x="7363" y="5988"/>
                      <a:pt x="7365" y="6380"/>
                      <a:pt x="7299" y="6761"/>
                    </a:cubicBezTo>
                    <a:cubicBezTo>
                      <a:pt x="7204" y="7362"/>
                      <a:pt x="6897" y="7941"/>
                      <a:pt x="6978" y="8562"/>
                    </a:cubicBezTo>
                    <a:cubicBezTo>
                      <a:pt x="7053" y="9155"/>
                      <a:pt x="7432" y="9679"/>
                      <a:pt x="7924" y="10003"/>
                    </a:cubicBezTo>
                    <a:cubicBezTo>
                      <a:pt x="8240" y="10193"/>
                      <a:pt x="8603" y="10302"/>
                      <a:pt x="8970" y="10325"/>
                    </a:cubicBezTo>
                    <a:lnTo>
                      <a:pt x="8970" y="10326"/>
                    </a:lnTo>
                    <a:cubicBezTo>
                      <a:pt x="8970" y="10326"/>
                      <a:pt x="8971" y="10326"/>
                      <a:pt x="8971" y="10326"/>
                    </a:cubicBezTo>
                    <a:cubicBezTo>
                      <a:pt x="9004" y="10326"/>
                      <a:pt x="9028" y="10293"/>
                      <a:pt x="9028" y="10262"/>
                    </a:cubicBezTo>
                    <a:cubicBezTo>
                      <a:pt x="9028" y="10228"/>
                      <a:pt x="9003" y="10202"/>
                      <a:pt x="8970" y="10200"/>
                    </a:cubicBezTo>
                    <a:cubicBezTo>
                      <a:pt x="8790" y="10190"/>
                      <a:pt x="8611" y="10152"/>
                      <a:pt x="8438" y="10101"/>
                    </a:cubicBezTo>
                    <a:cubicBezTo>
                      <a:pt x="7913" y="9937"/>
                      <a:pt x="7494" y="9528"/>
                      <a:pt x="7244" y="9045"/>
                    </a:cubicBezTo>
                    <a:cubicBezTo>
                      <a:pt x="6661" y="7829"/>
                      <a:pt x="7812" y="7024"/>
                      <a:pt x="7366" y="5581"/>
                    </a:cubicBezTo>
                    <a:cubicBezTo>
                      <a:pt x="7267" y="5218"/>
                      <a:pt x="7131" y="4855"/>
                      <a:pt x="6857" y="4587"/>
                    </a:cubicBezTo>
                    <a:cubicBezTo>
                      <a:pt x="6546" y="4295"/>
                      <a:pt x="6221" y="4021"/>
                      <a:pt x="5912" y="3724"/>
                    </a:cubicBezTo>
                    <a:cubicBezTo>
                      <a:pt x="5007" y="2922"/>
                      <a:pt x="3739" y="2825"/>
                      <a:pt x="2611" y="2544"/>
                    </a:cubicBezTo>
                    <a:cubicBezTo>
                      <a:pt x="2133" y="2420"/>
                      <a:pt x="1631" y="2315"/>
                      <a:pt x="1219" y="2026"/>
                    </a:cubicBezTo>
                    <a:cubicBezTo>
                      <a:pt x="651" y="1653"/>
                      <a:pt x="225" y="981"/>
                      <a:pt x="334" y="280"/>
                    </a:cubicBezTo>
                    <a:cubicBezTo>
                      <a:pt x="341" y="213"/>
                      <a:pt x="353" y="145"/>
                      <a:pt x="367" y="78"/>
                    </a:cubicBezTo>
                    <a:cubicBezTo>
                      <a:pt x="373" y="57"/>
                      <a:pt x="366" y="30"/>
                      <a:pt x="346" y="13"/>
                    </a:cubicBezTo>
                    <a:cubicBezTo>
                      <a:pt x="336" y="4"/>
                      <a:pt x="325"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3003725" y="4757900"/>
                <a:ext cx="174250" cy="160200"/>
              </a:xfrm>
              <a:custGeom>
                <a:avLst/>
                <a:gdLst/>
                <a:ahLst/>
                <a:cxnLst/>
                <a:rect l="l" t="t" r="r" b="b"/>
                <a:pathLst>
                  <a:path w="6970" h="6408" extrusionOk="0">
                    <a:moveTo>
                      <a:pt x="65" y="1"/>
                    </a:moveTo>
                    <a:cubicBezTo>
                      <a:pt x="55" y="1"/>
                      <a:pt x="45" y="4"/>
                      <a:pt x="36" y="9"/>
                    </a:cubicBezTo>
                    <a:cubicBezTo>
                      <a:pt x="13" y="24"/>
                      <a:pt x="1" y="54"/>
                      <a:pt x="9" y="80"/>
                    </a:cubicBezTo>
                    <a:cubicBezTo>
                      <a:pt x="412" y="918"/>
                      <a:pt x="1024" y="1249"/>
                      <a:pt x="1860" y="1560"/>
                    </a:cubicBezTo>
                    <a:cubicBezTo>
                      <a:pt x="2575" y="1846"/>
                      <a:pt x="3316" y="2051"/>
                      <a:pt x="4062" y="2234"/>
                    </a:cubicBezTo>
                    <a:cubicBezTo>
                      <a:pt x="4719" y="2391"/>
                      <a:pt x="5348" y="2659"/>
                      <a:pt x="5893" y="3060"/>
                    </a:cubicBezTo>
                    <a:cubicBezTo>
                      <a:pt x="6325" y="3347"/>
                      <a:pt x="6648" y="3703"/>
                      <a:pt x="6767" y="4221"/>
                    </a:cubicBezTo>
                    <a:cubicBezTo>
                      <a:pt x="6882" y="4743"/>
                      <a:pt x="6818" y="5285"/>
                      <a:pt x="6765" y="5810"/>
                    </a:cubicBezTo>
                    <a:cubicBezTo>
                      <a:pt x="6745" y="5986"/>
                      <a:pt x="6727" y="6160"/>
                      <a:pt x="6706" y="6335"/>
                    </a:cubicBezTo>
                    <a:cubicBezTo>
                      <a:pt x="6702" y="6368"/>
                      <a:pt x="6723" y="6403"/>
                      <a:pt x="6759" y="6407"/>
                    </a:cubicBezTo>
                    <a:cubicBezTo>
                      <a:pt x="6761" y="6408"/>
                      <a:pt x="6764" y="6408"/>
                      <a:pt x="6766" y="6408"/>
                    </a:cubicBezTo>
                    <a:cubicBezTo>
                      <a:pt x="6798" y="6408"/>
                      <a:pt x="6826" y="6382"/>
                      <a:pt x="6829" y="6350"/>
                    </a:cubicBezTo>
                    <a:cubicBezTo>
                      <a:pt x="6853" y="6147"/>
                      <a:pt x="6876" y="5943"/>
                      <a:pt x="6896" y="5739"/>
                    </a:cubicBezTo>
                    <a:cubicBezTo>
                      <a:pt x="6936" y="5317"/>
                      <a:pt x="6970" y="4892"/>
                      <a:pt x="6918" y="4470"/>
                    </a:cubicBezTo>
                    <a:cubicBezTo>
                      <a:pt x="6821" y="3670"/>
                      <a:pt x="6415" y="3228"/>
                      <a:pt x="5762" y="2805"/>
                    </a:cubicBezTo>
                    <a:cubicBezTo>
                      <a:pt x="4886" y="2209"/>
                      <a:pt x="3810" y="2069"/>
                      <a:pt x="2818" y="1761"/>
                    </a:cubicBezTo>
                    <a:cubicBezTo>
                      <a:pt x="2145" y="1548"/>
                      <a:pt x="1451" y="1340"/>
                      <a:pt x="864" y="936"/>
                    </a:cubicBezTo>
                    <a:cubicBezTo>
                      <a:pt x="595" y="753"/>
                      <a:pt x="386" y="490"/>
                      <a:pt x="219" y="212"/>
                    </a:cubicBezTo>
                    <a:cubicBezTo>
                      <a:pt x="181" y="151"/>
                      <a:pt x="147" y="87"/>
                      <a:pt x="111" y="25"/>
                    </a:cubicBezTo>
                    <a:cubicBezTo>
                      <a:pt x="101" y="9"/>
                      <a:pt x="8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3022175" y="4786450"/>
                <a:ext cx="140700" cy="97675"/>
              </a:xfrm>
              <a:custGeom>
                <a:avLst/>
                <a:gdLst/>
                <a:ahLst/>
                <a:cxnLst/>
                <a:rect l="l" t="t" r="r" b="b"/>
                <a:pathLst>
                  <a:path w="5628" h="3907" extrusionOk="0">
                    <a:moveTo>
                      <a:pt x="71" y="1"/>
                    </a:moveTo>
                    <a:cubicBezTo>
                      <a:pt x="47" y="1"/>
                      <a:pt x="22" y="17"/>
                      <a:pt x="14" y="44"/>
                    </a:cubicBezTo>
                    <a:cubicBezTo>
                      <a:pt x="0" y="115"/>
                      <a:pt x="64" y="173"/>
                      <a:pt x="98" y="230"/>
                    </a:cubicBezTo>
                    <a:cubicBezTo>
                      <a:pt x="206" y="378"/>
                      <a:pt x="339" y="506"/>
                      <a:pt x="480" y="621"/>
                    </a:cubicBezTo>
                    <a:cubicBezTo>
                      <a:pt x="1127" y="1148"/>
                      <a:pt x="1897" y="1518"/>
                      <a:pt x="2692" y="1765"/>
                    </a:cubicBezTo>
                    <a:cubicBezTo>
                      <a:pt x="4098" y="2164"/>
                      <a:pt x="5133" y="2179"/>
                      <a:pt x="5493" y="3857"/>
                    </a:cubicBezTo>
                    <a:lnTo>
                      <a:pt x="5493" y="3856"/>
                    </a:lnTo>
                    <a:cubicBezTo>
                      <a:pt x="5500" y="3886"/>
                      <a:pt x="5527" y="3907"/>
                      <a:pt x="5555" y="3907"/>
                    </a:cubicBezTo>
                    <a:cubicBezTo>
                      <a:pt x="5561" y="3907"/>
                      <a:pt x="5567" y="3906"/>
                      <a:pt x="5572" y="3904"/>
                    </a:cubicBezTo>
                    <a:cubicBezTo>
                      <a:pt x="5608" y="3893"/>
                      <a:pt x="5628" y="3853"/>
                      <a:pt x="5619" y="3818"/>
                    </a:cubicBezTo>
                    <a:cubicBezTo>
                      <a:pt x="5600" y="3746"/>
                      <a:pt x="5582" y="3674"/>
                      <a:pt x="5562" y="3601"/>
                    </a:cubicBezTo>
                    <a:cubicBezTo>
                      <a:pt x="5486" y="3316"/>
                      <a:pt x="5378" y="3036"/>
                      <a:pt x="5204" y="2795"/>
                    </a:cubicBezTo>
                    <a:cubicBezTo>
                      <a:pt x="4683" y="2057"/>
                      <a:pt x="3725" y="1902"/>
                      <a:pt x="2906" y="1690"/>
                    </a:cubicBezTo>
                    <a:cubicBezTo>
                      <a:pt x="2483" y="1579"/>
                      <a:pt x="2068" y="1434"/>
                      <a:pt x="1675" y="1241"/>
                    </a:cubicBezTo>
                    <a:cubicBezTo>
                      <a:pt x="1159" y="973"/>
                      <a:pt x="646" y="671"/>
                      <a:pt x="255" y="230"/>
                    </a:cubicBezTo>
                    <a:cubicBezTo>
                      <a:pt x="207" y="167"/>
                      <a:pt x="153" y="105"/>
                      <a:pt x="121" y="31"/>
                    </a:cubicBezTo>
                    <a:cubicBezTo>
                      <a:pt x="110" y="10"/>
                      <a:pt x="90"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3023300" y="4099750"/>
                <a:ext cx="281100" cy="876700"/>
              </a:xfrm>
              <a:custGeom>
                <a:avLst/>
                <a:gdLst/>
                <a:ahLst/>
                <a:cxnLst/>
                <a:rect l="l" t="t" r="r" b="b"/>
                <a:pathLst>
                  <a:path w="11244" h="35068" extrusionOk="0">
                    <a:moveTo>
                      <a:pt x="11186" y="0"/>
                    </a:moveTo>
                    <a:cubicBezTo>
                      <a:pt x="11162" y="0"/>
                      <a:pt x="11139" y="16"/>
                      <a:pt x="11131" y="39"/>
                    </a:cubicBezTo>
                    <a:cubicBezTo>
                      <a:pt x="11094" y="772"/>
                      <a:pt x="10917" y="1496"/>
                      <a:pt x="10622" y="2169"/>
                    </a:cubicBezTo>
                    <a:cubicBezTo>
                      <a:pt x="10448" y="2577"/>
                      <a:pt x="10253" y="2978"/>
                      <a:pt x="10018" y="3354"/>
                    </a:cubicBezTo>
                    <a:cubicBezTo>
                      <a:pt x="9586" y="4000"/>
                      <a:pt x="9048" y="4573"/>
                      <a:pt x="8492" y="5116"/>
                    </a:cubicBezTo>
                    <a:cubicBezTo>
                      <a:pt x="7806" y="5750"/>
                      <a:pt x="7041" y="6293"/>
                      <a:pt x="6262" y="6807"/>
                    </a:cubicBezTo>
                    <a:cubicBezTo>
                      <a:pt x="5799" y="7105"/>
                      <a:pt x="5296" y="7331"/>
                      <a:pt x="4825" y="7616"/>
                    </a:cubicBezTo>
                    <a:cubicBezTo>
                      <a:pt x="4362" y="7888"/>
                      <a:pt x="3930" y="8211"/>
                      <a:pt x="3475" y="8495"/>
                    </a:cubicBezTo>
                    <a:cubicBezTo>
                      <a:pt x="3043" y="8764"/>
                      <a:pt x="2600" y="9016"/>
                      <a:pt x="2193" y="9321"/>
                    </a:cubicBezTo>
                    <a:cubicBezTo>
                      <a:pt x="1442" y="9899"/>
                      <a:pt x="649" y="10532"/>
                      <a:pt x="305" y="11443"/>
                    </a:cubicBezTo>
                    <a:cubicBezTo>
                      <a:pt x="0" y="12141"/>
                      <a:pt x="157" y="12760"/>
                      <a:pt x="559" y="13372"/>
                    </a:cubicBezTo>
                    <a:cubicBezTo>
                      <a:pt x="1100" y="14205"/>
                      <a:pt x="2067" y="14569"/>
                      <a:pt x="2892" y="15050"/>
                    </a:cubicBezTo>
                    <a:cubicBezTo>
                      <a:pt x="3472" y="15362"/>
                      <a:pt x="4029" y="15728"/>
                      <a:pt x="4484" y="16209"/>
                    </a:cubicBezTo>
                    <a:cubicBezTo>
                      <a:pt x="5161" y="16879"/>
                      <a:pt x="5681" y="17751"/>
                      <a:pt x="5790" y="18710"/>
                    </a:cubicBezTo>
                    <a:cubicBezTo>
                      <a:pt x="5828" y="19234"/>
                      <a:pt x="5834" y="19770"/>
                      <a:pt x="5753" y="20291"/>
                    </a:cubicBezTo>
                    <a:cubicBezTo>
                      <a:pt x="5564" y="21136"/>
                      <a:pt x="4902" y="21860"/>
                      <a:pt x="4186" y="22315"/>
                    </a:cubicBezTo>
                    <a:cubicBezTo>
                      <a:pt x="3672" y="22621"/>
                      <a:pt x="3111" y="22864"/>
                      <a:pt x="2673" y="23281"/>
                    </a:cubicBezTo>
                    <a:cubicBezTo>
                      <a:pt x="1996" y="23873"/>
                      <a:pt x="1689" y="24758"/>
                      <a:pt x="2193" y="25567"/>
                    </a:cubicBezTo>
                    <a:cubicBezTo>
                      <a:pt x="2489" y="26051"/>
                      <a:pt x="3000" y="26368"/>
                      <a:pt x="3541" y="26514"/>
                    </a:cubicBezTo>
                    <a:cubicBezTo>
                      <a:pt x="3964" y="26637"/>
                      <a:pt x="4400" y="26713"/>
                      <a:pt x="4815" y="26867"/>
                    </a:cubicBezTo>
                    <a:cubicBezTo>
                      <a:pt x="5168" y="27001"/>
                      <a:pt x="5518" y="27139"/>
                      <a:pt x="5850" y="27318"/>
                    </a:cubicBezTo>
                    <a:cubicBezTo>
                      <a:pt x="6263" y="27567"/>
                      <a:pt x="6663" y="27847"/>
                      <a:pt x="6995" y="28198"/>
                    </a:cubicBezTo>
                    <a:cubicBezTo>
                      <a:pt x="7283" y="28504"/>
                      <a:pt x="7577" y="28815"/>
                      <a:pt x="7779" y="29188"/>
                    </a:cubicBezTo>
                    <a:cubicBezTo>
                      <a:pt x="8040" y="29666"/>
                      <a:pt x="8166" y="30151"/>
                      <a:pt x="8079" y="30701"/>
                    </a:cubicBezTo>
                    <a:cubicBezTo>
                      <a:pt x="7993" y="31336"/>
                      <a:pt x="7799" y="31962"/>
                      <a:pt x="7792" y="32608"/>
                    </a:cubicBezTo>
                    <a:cubicBezTo>
                      <a:pt x="7807" y="33111"/>
                      <a:pt x="7912" y="33632"/>
                      <a:pt x="8187" y="34060"/>
                    </a:cubicBezTo>
                    <a:cubicBezTo>
                      <a:pt x="8471" y="34489"/>
                      <a:pt x="8901" y="34809"/>
                      <a:pt x="9344" y="35061"/>
                    </a:cubicBezTo>
                    <a:cubicBezTo>
                      <a:pt x="9353" y="35066"/>
                      <a:pt x="9363" y="35068"/>
                      <a:pt x="9373" y="35068"/>
                    </a:cubicBezTo>
                    <a:cubicBezTo>
                      <a:pt x="9392" y="35068"/>
                      <a:pt x="9412" y="35058"/>
                      <a:pt x="9422" y="35038"/>
                    </a:cubicBezTo>
                    <a:cubicBezTo>
                      <a:pt x="9437" y="35011"/>
                      <a:pt x="9432" y="34971"/>
                      <a:pt x="9403" y="34955"/>
                    </a:cubicBezTo>
                    <a:cubicBezTo>
                      <a:pt x="9274" y="34890"/>
                      <a:pt x="9154" y="34809"/>
                      <a:pt x="9036" y="34726"/>
                    </a:cubicBezTo>
                    <a:cubicBezTo>
                      <a:pt x="8783" y="34543"/>
                      <a:pt x="8538" y="34340"/>
                      <a:pt x="8352" y="34085"/>
                    </a:cubicBezTo>
                    <a:cubicBezTo>
                      <a:pt x="8001" y="33589"/>
                      <a:pt x="7870" y="32949"/>
                      <a:pt x="7917" y="32346"/>
                    </a:cubicBezTo>
                    <a:cubicBezTo>
                      <a:pt x="7992" y="31531"/>
                      <a:pt x="8315" y="30723"/>
                      <a:pt x="8176" y="29898"/>
                    </a:cubicBezTo>
                    <a:cubicBezTo>
                      <a:pt x="8092" y="29492"/>
                      <a:pt x="7909" y="29104"/>
                      <a:pt x="7671" y="28764"/>
                    </a:cubicBezTo>
                    <a:cubicBezTo>
                      <a:pt x="7469" y="28494"/>
                      <a:pt x="7235" y="28251"/>
                      <a:pt x="6993" y="28017"/>
                    </a:cubicBezTo>
                    <a:cubicBezTo>
                      <a:pt x="6145" y="27241"/>
                      <a:pt x="5076" y="26736"/>
                      <a:pt x="3958" y="26499"/>
                    </a:cubicBezTo>
                    <a:cubicBezTo>
                      <a:pt x="3351" y="26364"/>
                      <a:pt x="2724" y="26126"/>
                      <a:pt x="2351" y="25601"/>
                    </a:cubicBezTo>
                    <a:cubicBezTo>
                      <a:pt x="1826" y="24880"/>
                      <a:pt x="2091" y="23979"/>
                      <a:pt x="2707" y="23410"/>
                    </a:cubicBezTo>
                    <a:cubicBezTo>
                      <a:pt x="2935" y="23187"/>
                      <a:pt x="3199" y="22998"/>
                      <a:pt x="3475" y="22836"/>
                    </a:cubicBezTo>
                    <a:cubicBezTo>
                      <a:pt x="3745" y="22682"/>
                      <a:pt x="4030" y="22555"/>
                      <a:pt x="4295" y="22392"/>
                    </a:cubicBezTo>
                    <a:cubicBezTo>
                      <a:pt x="5016" y="21947"/>
                      <a:pt x="5616" y="21255"/>
                      <a:pt x="5835" y="20425"/>
                    </a:cubicBezTo>
                    <a:cubicBezTo>
                      <a:pt x="5941" y="19977"/>
                      <a:pt x="5936" y="19507"/>
                      <a:pt x="5929" y="19049"/>
                    </a:cubicBezTo>
                    <a:cubicBezTo>
                      <a:pt x="5916" y="17936"/>
                      <a:pt x="5406" y="17003"/>
                      <a:pt x="4647" y="16219"/>
                    </a:cubicBezTo>
                    <a:cubicBezTo>
                      <a:pt x="4424" y="15981"/>
                      <a:pt x="4189" y="15758"/>
                      <a:pt x="3936" y="15554"/>
                    </a:cubicBezTo>
                    <a:cubicBezTo>
                      <a:pt x="3592" y="15294"/>
                      <a:pt x="3220" y="15079"/>
                      <a:pt x="2842" y="14875"/>
                    </a:cubicBezTo>
                    <a:cubicBezTo>
                      <a:pt x="2059" y="14433"/>
                      <a:pt x="1174" y="14065"/>
                      <a:pt x="647" y="13300"/>
                    </a:cubicBezTo>
                    <a:cubicBezTo>
                      <a:pt x="411" y="12951"/>
                      <a:pt x="230" y="12546"/>
                      <a:pt x="257" y="12116"/>
                    </a:cubicBezTo>
                    <a:cubicBezTo>
                      <a:pt x="348" y="11344"/>
                      <a:pt x="815" y="10653"/>
                      <a:pt x="1389" y="10148"/>
                    </a:cubicBezTo>
                    <a:cubicBezTo>
                      <a:pt x="1954" y="9635"/>
                      <a:pt x="2572" y="9188"/>
                      <a:pt x="3221" y="8784"/>
                    </a:cubicBezTo>
                    <a:cubicBezTo>
                      <a:pt x="3779" y="8437"/>
                      <a:pt x="4317" y="8058"/>
                      <a:pt x="4885" y="7727"/>
                    </a:cubicBezTo>
                    <a:cubicBezTo>
                      <a:pt x="5433" y="7411"/>
                      <a:pt x="6007" y="7141"/>
                      <a:pt x="6525" y="6777"/>
                    </a:cubicBezTo>
                    <a:cubicBezTo>
                      <a:pt x="7058" y="6390"/>
                      <a:pt x="7597" y="6016"/>
                      <a:pt x="8122" y="5616"/>
                    </a:cubicBezTo>
                    <a:cubicBezTo>
                      <a:pt x="8790" y="5074"/>
                      <a:pt x="9358" y="4425"/>
                      <a:pt x="9888" y="3753"/>
                    </a:cubicBezTo>
                    <a:cubicBezTo>
                      <a:pt x="10283" y="3260"/>
                      <a:pt x="10535" y="2676"/>
                      <a:pt x="10771" y="2097"/>
                    </a:cubicBezTo>
                    <a:cubicBezTo>
                      <a:pt x="11035" y="1447"/>
                      <a:pt x="11229" y="758"/>
                      <a:pt x="11244" y="54"/>
                    </a:cubicBezTo>
                    <a:cubicBezTo>
                      <a:pt x="11240" y="27"/>
                      <a:pt x="11221" y="4"/>
                      <a:pt x="11193" y="1"/>
                    </a:cubicBezTo>
                    <a:cubicBezTo>
                      <a:pt x="11190" y="0"/>
                      <a:pt x="11188" y="0"/>
                      <a:pt x="1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3006025" y="4328125"/>
                <a:ext cx="58525" cy="98425"/>
              </a:xfrm>
              <a:custGeom>
                <a:avLst/>
                <a:gdLst/>
                <a:ahLst/>
                <a:cxnLst/>
                <a:rect l="l" t="t" r="r" b="b"/>
                <a:pathLst>
                  <a:path w="2341" h="3937" extrusionOk="0">
                    <a:moveTo>
                      <a:pt x="2256" y="0"/>
                    </a:moveTo>
                    <a:cubicBezTo>
                      <a:pt x="2193" y="0"/>
                      <a:pt x="2133" y="43"/>
                      <a:pt x="2080" y="76"/>
                    </a:cubicBezTo>
                    <a:cubicBezTo>
                      <a:pt x="1916" y="186"/>
                      <a:pt x="1756" y="306"/>
                      <a:pt x="1603" y="432"/>
                    </a:cubicBezTo>
                    <a:cubicBezTo>
                      <a:pt x="887" y="1016"/>
                      <a:pt x="185" y="1969"/>
                      <a:pt x="216" y="2930"/>
                    </a:cubicBezTo>
                    <a:cubicBezTo>
                      <a:pt x="243" y="3303"/>
                      <a:pt x="440" y="3645"/>
                      <a:pt x="688" y="3917"/>
                    </a:cubicBezTo>
                    <a:cubicBezTo>
                      <a:pt x="701" y="3931"/>
                      <a:pt x="716" y="3937"/>
                      <a:pt x="730" y="3937"/>
                    </a:cubicBezTo>
                    <a:cubicBezTo>
                      <a:pt x="778" y="3937"/>
                      <a:pt x="818" y="3869"/>
                      <a:pt x="775" y="3825"/>
                    </a:cubicBezTo>
                    <a:cubicBezTo>
                      <a:pt x="652" y="3688"/>
                      <a:pt x="546" y="3535"/>
                      <a:pt x="467" y="3368"/>
                    </a:cubicBezTo>
                    <a:cubicBezTo>
                      <a:pt x="1" y="2353"/>
                      <a:pt x="916" y="1136"/>
                      <a:pt x="1684" y="522"/>
                    </a:cubicBezTo>
                    <a:cubicBezTo>
                      <a:pt x="1851" y="391"/>
                      <a:pt x="2018" y="257"/>
                      <a:pt x="2200" y="148"/>
                    </a:cubicBezTo>
                    <a:cubicBezTo>
                      <a:pt x="2215" y="140"/>
                      <a:pt x="2230" y="133"/>
                      <a:pt x="2246" y="129"/>
                    </a:cubicBezTo>
                    <a:cubicBezTo>
                      <a:pt x="2264" y="124"/>
                      <a:pt x="2272" y="129"/>
                      <a:pt x="2292" y="121"/>
                    </a:cubicBezTo>
                    <a:cubicBezTo>
                      <a:pt x="2341" y="99"/>
                      <a:pt x="2340" y="27"/>
                      <a:pt x="2294" y="5"/>
                    </a:cubicBezTo>
                    <a:cubicBezTo>
                      <a:pt x="2281" y="2"/>
                      <a:pt x="2269" y="0"/>
                      <a:pt x="2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3046575" y="4488175"/>
                <a:ext cx="108650" cy="266025"/>
              </a:xfrm>
              <a:custGeom>
                <a:avLst/>
                <a:gdLst/>
                <a:ahLst/>
                <a:cxnLst/>
                <a:rect l="l" t="t" r="r" b="b"/>
                <a:pathLst>
                  <a:path w="4346" h="10641" extrusionOk="0">
                    <a:moveTo>
                      <a:pt x="2188" y="1"/>
                    </a:moveTo>
                    <a:cubicBezTo>
                      <a:pt x="2158" y="1"/>
                      <a:pt x="2131" y="27"/>
                      <a:pt x="2127" y="56"/>
                    </a:cubicBezTo>
                    <a:cubicBezTo>
                      <a:pt x="2122" y="116"/>
                      <a:pt x="2170" y="119"/>
                      <a:pt x="2213" y="147"/>
                    </a:cubicBezTo>
                    <a:cubicBezTo>
                      <a:pt x="2277" y="179"/>
                      <a:pt x="2354" y="222"/>
                      <a:pt x="2421" y="260"/>
                    </a:cubicBezTo>
                    <a:cubicBezTo>
                      <a:pt x="2835" y="504"/>
                      <a:pt x="3197" y="848"/>
                      <a:pt x="3466" y="1247"/>
                    </a:cubicBezTo>
                    <a:cubicBezTo>
                      <a:pt x="3725" y="1658"/>
                      <a:pt x="3840" y="2137"/>
                      <a:pt x="3957" y="2602"/>
                    </a:cubicBezTo>
                    <a:cubicBezTo>
                      <a:pt x="4108" y="3156"/>
                      <a:pt x="4208" y="3727"/>
                      <a:pt x="4196" y="4302"/>
                    </a:cubicBezTo>
                    <a:cubicBezTo>
                      <a:pt x="4178" y="4715"/>
                      <a:pt x="3996" y="5034"/>
                      <a:pt x="3708" y="5323"/>
                    </a:cubicBezTo>
                    <a:cubicBezTo>
                      <a:pt x="3471" y="5584"/>
                      <a:pt x="3217" y="5829"/>
                      <a:pt x="2952" y="6060"/>
                    </a:cubicBezTo>
                    <a:cubicBezTo>
                      <a:pt x="2617" y="6365"/>
                      <a:pt x="2251" y="6627"/>
                      <a:pt x="1890" y="6898"/>
                    </a:cubicBezTo>
                    <a:cubicBezTo>
                      <a:pt x="1534" y="7177"/>
                      <a:pt x="1182" y="7463"/>
                      <a:pt x="834" y="7751"/>
                    </a:cubicBezTo>
                    <a:cubicBezTo>
                      <a:pt x="570" y="7963"/>
                      <a:pt x="313" y="8193"/>
                      <a:pt x="143" y="8489"/>
                    </a:cubicBezTo>
                    <a:cubicBezTo>
                      <a:pt x="1" y="8717"/>
                      <a:pt x="3" y="8995"/>
                      <a:pt x="5" y="9254"/>
                    </a:cubicBezTo>
                    <a:cubicBezTo>
                      <a:pt x="16" y="9831"/>
                      <a:pt x="375" y="10391"/>
                      <a:pt x="899" y="10635"/>
                    </a:cubicBezTo>
                    <a:cubicBezTo>
                      <a:pt x="906" y="10639"/>
                      <a:pt x="913" y="10640"/>
                      <a:pt x="921" y="10640"/>
                    </a:cubicBezTo>
                    <a:cubicBezTo>
                      <a:pt x="945" y="10640"/>
                      <a:pt x="968" y="10624"/>
                      <a:pt x="977" y="10601"/>
                    </a:cubicBezTo>
                    <a:cubicBezTo>
                      <a:pt x="1000" y="10548"/>
                      <a:pt x="951" y="10514"/>
                      <a:pt x="907" y="10497"/>
                    </a:cubicBezTo>
                    <a:cubicBezTo>
                      <a:pt x="854" y="10470"/>
                      <a:pt x="788" y="10432"/>
                      <a:pt x="736" y="10397"/>
                    </a:cubicBezTo>
                    <a:cubicBezTo>
                      <a:pt x="418" y="10171"/>
                      <a:pt x="174" y="9816"/>
                      <a:pt x="124" y="9424"/>
                    </a:cubicBezTo>
                    <a:cubicBezTo>
                      <a:pt x="102" y="9166"/>
                      <a:pt x="93" y="8887"/>
                      <a:pt x="197" y="8645"/>
                    </a:cubicBezTo>
                    <a:cubicBezTo>
                      <a:pt x="397" y="8233"/>
                      <a:pt x="783" y="7967"/>
                      <a:pt x="1123" y="7679"/>
                    </a:cubicBezTo>
                    <a:cubicBezTo>
                      <a:pt x="1830" y="7076"/>
                      <a:pt x="2588" y="6535"/>
                      <a:pt x="3286" y="5920"/>
                    </a:cubicBezTo>
                    <a:cubicBezTo>
                      <a:pt x="3529" y="5712"/>
                      <a:pt x="3753" y="5479"/>
                      <a:pt x="3961" y="5237"/>
                    </a:cubicBezTo>
                    <a:cubicBezTo>
                      <a:pt x="4281" y="4880"/>
                      <a:pt x="4345" y="4384"/>
                      <a:pt x="4307" y="3923"/>
                    </a:cubicBezTo>
                    <a:cubicBezTo>
                      <a:pt x="4292" y="3340"/>
                      <a:pt x="4139" y="2775"/>
                      <a:pt x="3980" y="2217"/>
                    </a:cubicBezTo>
                    <a:cubicBezTo>
                      <a:pt x="3772" y="1453"/>
                      <a:pt x="3488" y="924"/>
                      <a:pt x="2867" y="417"/>
                    </a:cubicBezTo>
                    <a:cubicBezTo>
                      <a:pt x="2681" y="263"/>
                      <a:pt x="2474" y="139"/>
                      <a:pt x="2260" y="28"/>
                    </a:cubicBezTo>
                    <a:cubicBezTo>
                      <a:pt x="2240" y="18"/>
                      <a:pt x="2220" y="5"/>
                      <a:pt x="2198" y="2"/>
                    </a:cubicBezTo>
                    <a:cubicBezTo>
                      <a:pt x="2194" y="1"/>
                      <a:pt x="2191" y="1"/>
                      <a:pt x="2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3198025" y="4817200"/>
                <a:ext cx="18325" cy="126850"/>
              </a:xfrm>
              <a:custGeom>
                <a:avLst/>
                <a:gdLst/>
                <a:ahLst/>
                <a:cxnLst/>
                <a:rect l="l" t="t" r="r" b="b"/>
                <a:pathLst>
                  <a:path w="733" h="5074" extrusionOk="0">
                    <a:moveTo>
                      <a:pt x="69" y="1"/>
                    </a:moveTo>
                    <a:cubicBezTo>
                      <a:pt x="32" y="1"/>
                      <a:pt x="1" y="42"/>
                      <a:pt x="12" y="81"/>
                    </a:cubicBezTo>
                    <a:cubicBezTo>
                      <a:pt x="19" y="104"/>
                      <a:pt x="36" y="120"/>
                      <a:pt x="50" y="139"/>
                    </a:cubicBezTo>
                    <a:cubicBezTo>
                      <a:pt x="131" y="247"/>
                      <a:pt x="180" y="362"/>
                      <a:pt x="223" y="493"/>
                    </a:cubicBezTo>
                    <a:cubicBezTo>
                      <a:pt x="370" y="966"/>
                      <a:pt x="374" y="1476"/>
                      <a:pt x="341" y="1967"/>
                    </a:cubicBezTo>
                    <a:cubicBezTo>
                      <a:pt x="304" y="2465"/>
                      <a:pt x="261" y="2962"/>
                      <a:pt x="216" y="3459"/>
                    </a:cubicBezTo>
                    <a:cubicBezTo>
                      <a:pt x="130" y="4054"/>
                      <a:pt x="163" y="4600"/>
                      <a:pt x="605" y="5054"/>
                    </a:cubicBezTo>
                    <a:cubicBezTo>
                      <a:pt x="618" y="5068"/>
                      <a:pt x="632" y="5073"/>
                      <a:pt x="646" y="5073"/>
                    </a:cubicBezTo>
                    <a:cubicBezTo>
                      <a:pt x="693" y="5073"/>
                      <a:pt x="733" y="5005"/>
                      <a:pt x="692" y="4963"/>
                    </a:cubicBezTo>
                    <a:cubicBezTo>
                      <a:pt x="609" y="4875"/>
                      <a:pt x="530" y="4775"/>
                      <a:pt x="469" y="4669"/>
                    </a:cubicBezTo>
                    <a:cubicBezTo>
                      <a:pt x="342" y="4431"/>
                      <a:pt x="296" y="4160"/>
                      <a:pt x="302" y="3890"/>
                    </a:cubicBezTo>
                    <a:cubicBezTo>
                      <a:pt x="324" y="3622"/>
                      <a:pt x="348" y="3354"/>
                      <a:pt x="367" y="3086"/>
                    </a:cubicBezTo>
                    <a:cubicBezTo>
                      <a:pt x="409" y="2219"/>
                      <a:pt x="593" y="1324"/>
                      <a:pt x="342" y="474"/>
                    </a:cubicBezTo>
                    <a:cubicBezTo>
                      <a:pt x="287" y="308"/>
                      <a:pt x="226" y="123"/>
                      <a:pt x="91" y="6"/>
                    </a:cubicBezTo>
                    <a:cubicBezTo>
                      <a:pt x="84" y="2"/>
                      <a:pt x="7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3725075" y="4069125"/>
                <a:ext cx="241550" cy="882125"/>
              </a:xfrm>
              <a:custGeom>
                <a:avLst/>
                <a:gdLst/>
                <a:ahLst/>
                <a:cxnLst/>
                <a:rect l="l" t="t" r="r" b="b"/>
                <a:pathLst>
                  <a:path w="9662" h="35285" extrusionOk="0">
                    <a:moveTo>
                      <a:pt x="94" y="0"/>
                    </a:moveTo>
                    <a:cubicBezTo>
                      <a:pt x="61" y="0"/>
                      <a:pt x="37" y="30"/>
                      <a:pt x="31" y="61"/>
                    </a:cubicBezTo>
                    <a:cubicBezTo>
                      <a:pt x="1" y="263"/>
                      <a:pt x="36" y="466"/>
                      <a:pt x="64" y="667"/>
                    </a:cubicBezTo>
                    <a:cubicBezTo>
                      <a:pt x="115" y="951"/>
                      <a:pt x="197" y="1233"/>
                      <a:pt x="311" y="1499"/>
                    </a:cubicBezTo>
                    <a:cubicBezTo>
                      <a:pt x="493" y="1880"/>
                      <a:pt x="782" y="2196"/>
                      <a:pt x="1035" y="2532"/>
                    </a:cubicBezTo>
                    <a:cubicBezTo>
                      <a:pt x="1275" y="2841"/>
                      <a:pt x="1498" y="3167"/>
                      <a:pt x="1779" y="3441"/>
                    </a:cubicBezTo>
                    <a:cubicBezTo>
                      <a:pt x="2088" y="3745"/>
                      <a:pt x="2448" y="3994"/>
                      <a:pt x="2809" y="4233"/>
                    </a:cubicBezTo>
                    <a:cubicBezTo>
                      <a:pt x="3175" y="4467"/>
                      <a:pt x="3560" y="4670"/>
                      <a:pt x="3920" y="4914"/>
                    </a:cubicBezTo>
                    <a:cubicBezTo>
                      <a:pt x="4156" y="5072"/>
                      <a:pt x="4393" y="5240"/>
                      <a:pt x="4573" y="5465"/>
                    </a:cubicBezTo>
                    <a:cubicBezTo>
                      <a:pt x="4850" y="5818"/>
                      <a:pt x="5015" y="6276"/>
                      <a:pt x="4994" y="6727"/>
                    </a:cubicBezTo>
                    <a:cubicBezTo>
                      <a:pt x="4959" y="7154"/>
                      <a:pt x="4796" y="7571"/>
                      <a:pt x="4559" y="7928"/>
                    </a:cubicBezTo>
                    <a:cubicBezTo>
                      <a:pt x="4298" y="8311"/>
                      <a:pt x="4006" y="8673"/>
                      <a:pt x="3709" y="9030"/>
                    </a:cubicBezTo>
                    <a:cubicBezTo>
                      <a:pt x="3364" y="9443"/>
                      <a:pt x="2986" y="9850"/>
                      <a:pt x="2762" y="10347"/>
                    </a:cubicBezTo>
                    <a:cubicBezTo>
                      <a:pt x="2441" y="10991"/>
                      <a:pt x="2507" y="11716"/>
                      <a:pt x="2934" y="12294"/>
                    </a:cubicBezTo>
                    <a:cubicBezTo>
                      <a:pt x="3165" y="12604"/>
                      <a:pt x="3496" y="12819"/>
                      <a:pt x="3837" y="12992"/>
                    </a:cubicBezTo>
                    <a:cubicBezTo>
                      <a:pt x="4101" y="13128"/>
                      <a:pt x="4370" y="13252"/>
                      <a:pt x="4636" y="13385"/>
                    </a:cubicBezTo>
                    <a:cubicBezTo>
                      <a:pt x="5086" y="13611"/>
                      <a:pt x="5522" y="13864"/>
                      <a:pt x="5971" y="14090"/>
                    </a:cubicBezTo>
                    <a:cubicBezTo>
                      <a:pt x="6555" y="14382"/>
                      <a:pt x="7169" y="14629"/>
                      <a:pt x="7691" y="15029"/>
                    </a:cubicBezTo>
                    <a:cubicBezTo>
                      <a:pt x="8432" y="15611"/>
                      <a:pt x="9154" y="16463"/>
                      <a:pt x="9408" y="17385"/>
                    </a:cubicBezTo>
                    <a:cubicBezTo>
                      <a:pt x="9599" y="17986"/>
                      <a:pt x="9397" y="18577"/>
                      <a:pt x="9101" y="19111"/>
                    </a:cubicBezTo>
                    <a:cubicBezTo>
                      <a:pt x="8837" y="19610"/>
                      <a:pt x="8393" y="19975"/>
                      <a:pt x="7962" y="20327"/>
                    </a:cubicBezTo>
                    <a:cubicBezTo>
                      <a:pt x="7153" y="20999"/>
                      <a:pt x="6223" y="21494"/>
                      <a:pt x="5297" y="21984"/>
                    </a:cubicBezTo>
                    <a:cubicBezTo>
                      <a:pt x="4452" y="22388"/>
                      <a:pt x="3605" y="22803"/>
                      <a:pt x="2870" y="23388"/>
                    </a:cubicBezTo>
                    <a:cubicBezTo>
                      <a:pt x="1973" y="24133"/>
                      <a:pt x="1107" y="25370"/>
                      <a:pt x="1444" y="26586"/>
                    </a:cubicBezTo>
                    <a:cubicBezTo>
                      <a:pt x="1665" y="27355"/>
                      <a:pt x="2239" y="27949"/>
                      <a:pt x="2795" y="28499"/>
                    </a:cubicBezTo>
                    <a:cubicBezTo>
                      <a:pt x="3272" y="28952"/>
                      <a:pt x="3756" y="29400"/>
                      <a:pt x="4225" y="29863"/>
                    </a:cubicBezTo>
                    <a:cubicBezTo>
                      <a:pt x="4991" y="30636"/>
                      <a:pt x="5740" y="31511"/>
                      <a:pt x="5963" y="32607"/>
                    </a:cubicBezTo>
                    <a:cubicBezTo>
                      <a:pt x="6021" y="32946"/>
                      <a:pt x="6052" y="33301"/>
                      <a:pt x="5993" y="33643"/>
                    </a:cubicBezTo>
                    <a:cubicBezTo>
                      <a:pt x="5940" y="33877"/>
                      <a:pt x="5825" y="34102"/>
                      <a:pt x="5716" y="34316"/>
                    </a:cubicBezTo>
                    <a:cubicBezTo>
                      <a:pt x="5573" y="34555"/>
                      <a:pt x="5426" y="34814"/>
                      <a:pt x="5187" y="34969"/>
                    </a:cubicBezTo>
                    <a:cubicBezTo>
                      <a:pt x="5059" y="35044"/>
                      <a:pt x="4932" y="35110"/>
                      <a:pt x="4793" y="35166"/>
                    </a:cubicBezTo>
                    <a:cubicBezTo>
                      <a:pt x="4762" y="35179"/>
                      <a:pt x="4751" y="35218"/>
                      <a:pt x="4762" y="35247"/>
                    </a:cubicBezTo>
                    <a:lnTo>
                      <a:pt x="4762" y="35248"/>
                    </a:lnTo>
                    <a:cubicBezTo>
                      <a:pt x="4771" y="35271"/>
                      <a:pt x="4792" y="35284"/>
                      <a:pt x="4815" y="35284"/>
                    </a:cubicBezTo>
                    <a:cubicBezTo>
                      <a:pt x="4823" y="35284"/>
                      <a:pt x="4831" y="35283"/>
                      <a:pt x="4838" y="35279"/>
                    </a:cubicBezTo>
                    <a:cubicBezTo>
                      <a:pt x="4992" y="35217"/>
                      <a:pt x="5140" y="35140"/>
                      <a:pt x="5282" y="35052"/>
                    </a:cubicBezTo>
                    <a:cubicBezTo>
                      <a:pt x="5494" y="34902"/>
                      <a:pt x="5641" y="34679"/>
                      <a:pt x="5774" y="34459"/>
                    </a:cubicBezTo>
                    <a:cubicBezTo>
                      <a:pt x="5909" y="34206"/>
                      <a:pt x="6042" y="33946"/>
                      <a:pt x="6104" y="33664"/>
                    </a:cubicBezTo>
                    <a:cubicBezTo>
                      <a:pt x="6159" y="33341"/>
                      <a:pt x="6137" y="33006"/>
                      <a:pt x="6095" y="32682"/>
                    </a:cubicBezTo>
                    <a:cubicBezTo>
                      <a:pt x="5895" y="31479"/>
                      <a:pt x="5037" y="30531"/>
                      <a:pt x="4226" y="29674"/>
                    </a:cubicBezTo>
                    <a:cubicBezTo>
                      <a:pt x="3323" y="28719"/>
                      <a:pt x="2107" y="27979"/>
                      <a:pt x="1607" y="26710"/>
                    </a:cubicBezTo>
                    <a:cubicBezTo>
                      <a:pt x="1373" y="26112"/>
                      <a:pt x="1496" y="25475"/>
                      <a:pt x="1778" y="24916"/>
                    </a:cubicBezTo>
                    <a:cubicBezTo>
                      <a:pt x="2085" y="24238"/>
                      <a:pt x="2644" y="23705"/>
                      <a:pt x="3244" y="23280"/>
                    </a:cubicBezTo>
                    <a:cubicBezTo>
                      <a:pt x="3659" y="22986"/>
                      <a:pt x="4091" y="22716"/>
                      <a:pt x="4541" y="22478"/>
                    </a:cubicBezTo>
                    <a:cubicBezTo>
                      <a:pt x="4925" y="22286"/>
                      <a:pt x="5316" y="22110"/>
                      <a:pt x="5695" y="21911"/>
                    </a:cubicBezTo>
                    <a:cubicBezTo>
                      <a:pt x="6117" y="21685"/>
                      <a:pt x="6548" y="21475"/>
                      <a:pt x="6952" y="21218"/>
                    </a:cubicBezTo>
                    <a:cubicBezTo>
                      <a:pt x="7349" y="20970"/>
                      <a:pt x="7714" y="20674"/>
                      <a:pt x="8079" y="20380"/>
                    </a:cubicBezTo>
                    <a:cubicBezTo>
                      <a:pt x="8657" y="19923"/>
                      <a:pt x="9068" y="19538"/>
                      <a:pt x="9368" y="18846"/>
                    </a:cubicBezTo>
                    <a:cubicBezTo>
                      <a:pt x="9547" y="18458"/>
                      <a:pt x="9661" y="18025"/>
                      <a:pt x="9568" y="17601"/>
                    </a:cubicBezTo>
                    <a:cubicBezTo>
                      <a:pt x="9378" y="16657"/>
                      <a:pt x="8790" y="15847"/>
                      <a:pt x="8099" y="15200"/>
                    </a:cubicBezTo>
                    <a:cubicBezTo>
                      <a:pt x="7626" y="14769"/>
                      <a:pt x="7057" y="14469"/>
                      <a:pt x="6484" y="14193"/>
                    </a:cubicBezTo>
                    <a:cubicBezTo>
                      <a:pt x="5683" y="13807"/>
                      <a:pt x="4897" y="13392"/>
                      <a:pt x="4103" y="12995"/>
                    </a:cubicBezTo>
                    <a:cubicBezTo>
                      <a:pt x="3766" y="12818"/>
                      <a:pt x="3414" y="12633"/>
                      <a:pt x="3149" y="12351"/>
                    </a:cubicBezTo>
                    <a:cubicBezTo>
                      <a:pt x="2817" y="12000"/>
                      <a:pt x="2629" y="11499"/>
                      <a:pt x="2692" y="11013"/>
                    </a:cubicBezTo>
                    <a:cubicBezTo>
                      <a:pt x="2785" y="10368"/>
                      <a:pt x="3187" y="9821"/>
                      <a:pt x="3594" y="9332"/>
                    </a:cubicBezTo>
                    <a:cubicBezTo>
                      <a:pt x="3917" y="8942"/>
                      <a:pt x="4254" y="8560"/>
                      <a:pt x="4555" y="8151"/>
                    </a:cubicBezTo>
                    <a:cubicBezTo>
                      <a:pt x="4897" y="7697"/>
                      <a:pt x="5135" y="7130"/>
                      <a:pt x="5109" y="6553"/>
                    </a:cubicBezTo>
                    <a:cubicBezTo>
                      <a:pt x="5056" y="5910"/>
                      <a:pt x="4706" y="5306"/>
                      <a:pt x="4178" y="4936"/>
                    </a:cubicBezTo>
                    <a:cubicBezTo>
                      <a:pt x="3710" y="4580"/>
                      <a:pt x="3177" y="4325"/>
                      <a:pt x="2688" y="4002"/>
                    </a:cubicBezTo>
                    <a:cubicBezTo>
                      <a:pt x="2379" y="3795"/>
                      <a:pt x="2080" y="3570"/>
                      <a:pt x="1823" y="3299"/>
                    </a:cubicBezTo>
                    <a:cubicBezTo>
                      <a:pt x="1538" y="3005"/>
                      <a:pt x="1305" y="2668"/>
                      <a:pt x="1044" y="2353"/>
                    </a:cubicBezTo>
                    <a:cubicBezTo>
                      <a:pt x="824" y="2077"/>
                      <a:pt x="588" y="1807"/>
                      <a:pt x="432" y="1487"/>
                    </a:cubicBezTo>
                    <a:cubicBezTo>
                      <a:pt x="253" y="1063"/>
                      <a:pt x="127" y="590"/>
                      <a:pt x="144" y="125"/>
                    </a:cubicBezTo>
                    <a:cubicBezTo>
                      <a:pt x="145" y="116"/>
                      <a:pt x="148" y="84"/>
                      <a:pt x="153" y="71"/>
                    </a:cubicBezTo>
                    <a:cubicBezTo>
                      <a:pt x="156" y="43"/>
                      <a:pt x="140" y="10"/>
                      <a:pt x="110" y="3"/>
                    </a:cubicBezTo>
                    <a:cubicBezTo>
                      <a:pt x="105" y="1"/>
                      <a:pt x="99"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3712000" y="4068225"/>
                <a:ext cx="232075" cy="901275"/>
              </a:xfrm>
              <a:custGeom>
                <a:avLst/>
                <a:gdLst/>
                <a:ahLst/>
                <a:cxnLst/>
                <a:rect l="l" t="t" r="r" b="b"/>
                <a:pathLst>
                  <a:path w="9283" h="36051" extrusionOk="0">
                    <a:moveTo>
                      <a:pt x="379" y="0"/>
                    </a:moveTo>
                    <a:cubicBezTo>
                      <a:pt x="356" y="0"/>
                      <a:pt x="332" y="13"/>
                      <a:pt x="321" y="35"/>
                    </a:cubicBezTo>
                    <a:cubicBezTo>
                      <a:pt x="0" y="941"/>
                      <a:pt x="475" y="1892"/>
                      <a:pt x="980" y="2637"/>
                    </a:cubicBezTo>
                    <a:cubicBezTo>
                      <a:pt x="1209" y="2969"/>
                      <a:pt x="1465" y="3282"/>
                      <a:pt x="1750" y="3568"/>
                    </a:cubicBezTo>
                    <a:cubicBezTo>
                      <a:pt x="2026" y="3831"/>
                      <a:pt x="2323" y="4068"/>
                      <a:pt x="2625" y="4299"/>
                    </a:cubicBezTo>
                    <a:cubicBezTo>
                      <a:pt x="3084" y="4661"/>
                      <a:pt x="3600" y="4965"/>
                      <a:pt x="3978" y="5417"/>
                    </a:cubicBezTo>
                    <a:cubicBezTo>
                      <a:pt x="4203" y="5680"/>
                      <a:pt x="4326" y="6021"/>
                      <a:pt x="4345" y="6366"/>
                    </a:cubicBezTo>
                    <a:cubicBezTo>
                      <a:pt x="4359" y="6602"/>
                      <a:pt x="4361" y="6844"/>
                      <a:pt x="4293" y="7073"/>
                    </a:cubicBezTo>
                    <a:cubicBezTo>
                      <a:pt x="4196" y="7435"/>
                      <a:pt x="3998" y="7758"/>
                      <a:pt x="3798" y="8072"/>
                    </a:cubicBezTo>
                    <a:cubicBezTo>
                      <a:pt x="3545" y="8452"/>
                      <a:pt x="3270" y="8820"/>
                      <a:pt x="2965" y="9160"/>
                    </a:cubicBezTo>
                    <a:cubicBezTo>
                      <a:pt x="2684" y="9481"/>
                      <a:pt x="2364" y="9772"/>
                      <a:pt x="2112" y="10118"/>
                    </a:cubicBezTo>
                    <a:cubicBezTo>
                      <a:pt x="1792" y="10550"/>
                      <a:pt x="1653" y="11131"/>
                      <a:pt x="1827" y="11650"/>
                    </a:cubicBezTo>
                    <a:cubicBezTo>
                      <a:pt x="2073" y="12403"/>
                      <a:pt x="2670" y="12995"/>
                      <a:pt x="3340" y="13392"/>
                    </a:cubicBezTo>
                    <a:cubicBezTo>
                      <a:pt x="4172" y="13882"/>
                      <a:pt x="5092" y="14214"/>
                      <a:pt x="5889" y="14766"/>
                    </a:cubicBezTo>
                    <a:cubicBezTo>
                      <a:pt x="6922" y="15508"/>
                      <a:pt x="7970" y="16319"/>
                      <a:pt x="8589" y="17457"/>
                    </a:cubicBezTo>
                    <a:cubicBezTo>
                      <a:pt x="8843" y="17924"/>
                      <a:pt x="9135" y="18486"/>
                      <a:pt x="8900" y="19018"/>
                    </a:cubicBezTo>
                    <a:cubicBezTo>
                      <a:pt x="8739" y="19373"/>
                      <a:pt x="8475" y="19680"/>
                      <a:pt x="8144" y="19889"/>
                    </a:cubicBezTo>
                    <a:cubicBezTo>
                      <a:pt x="7765" y="20129"/>
                      <a:pt x="7358" y="20322"/>
                      <a:pt x="6954" y="20521"/>
                    </a:cubicBezTo>
                    <a:cubicBezTo>
                      <a:pt x="6637" y="20675"/>
                      <a:pt x="6332" y="20850"/>
                      <a:pt x="6020" y="21012"/>
                    </a:cubicBezTo>
                    <a:cubicBezTo>
                      <a:pt x="5708" y="21172"/>
                      <a:pt x="5390" y="21316"/>
                      <a:pt x="5077" y="21473"/>
                    </a:cubicBezTo>
                    <a:cubicBezTo>
                      <a:pt x="4772" y="21624"/>
                      <a:pt x="4470" y="21783"/>
                      <a:pt x="4180" y="21960"/>
                    </a:cubicBezTo>
                    <a:cubicBezTo>
                      <a:pt x="3840" y="22178"/>
                      <a:pt x="3516" y="22420"/>
                      <a:pt x="3186" y="22652"/>
                    </a:cubicBezTo>
                    <a:cubicBezTo>
                      <a:pt x="2790" y="22931"/>
                      <a:pt x="2373" y="23196"/>
                      <a:pt x="2074" y="23585"/>
                    </a:cubicBezTo>
                    <a:cubicBezTo>
                      <a:pt x="1614" y="24171"/>
                      <a:pt x="1324" y="24885"/>
                      <a:pt x="1261" y="25628"/>
                    </a:cubicBezTo>
                    <a:cubicBezTo>
                      <a:pt x="1182" y="26262"/>
                      <a:pt x="1325" y="26915"/>
                      <a:pt x="1635" y="27471"/>
                    </a:cubicBezTo>
                    <a:cubicBezTo>
                      <a:pt x="1798" y="27777"/>
                      <a:pt x="2004" y="28058"/>
                      <a:pt x="2211" y="28335"/>
                    </a:cubicBezTo>
                    <a:cubicBezTo>
                      <a:pt x="2337" y="28501"/>
                      <a:pt x="2457" y="28668"/>
                      <a:pt x="2603" y="28817"/>
                    </a:cubicBezTo>
                    <a:cubicBezTo>
                      <a:pt x="2877" y="29105"/>
                      <a:pt x="3181" y="29363"/>
                      <a:pt x="3450" y="29656"/>
                    </a:cubicBezTo>
                    <a:cubicBezTo>
                      <a:pt x="3705" y="29927"/>
                      <a:pt x="3934" y="30222"/>
                      <a:pt x="4142" y="30531"/>
                    </a:cubicBezTo>
                    <a:cubicBezTo>
                      <a:pt x="4613" y="31227"/>
                      <a:pt x="4656" y="31570"/>
                      <a:pt x="4790" y="32384"/>
                    </a:cubicBezTo>
                    <a:cubicBezTo>
                      <a:pt x="4875" y="32890"/>
                      <a:pt x="4905" y="33416"/>
                      <a:pt x="4761" y="33914"/>
                    </a:cubicBezTo>
                    <a:cubicBezTo>
                      <a:pt x="4642" y="34425"/>
                      <a:pt x="4356" y="34875"/>
                      <a:pt x="4022" y="35274"/>
                    </a:cubicBezTo>
                    <a:cubicBezTo>
                      <a:pt x="3847" y="35481"/>
                      <a:pt x="3669" y="35689"/>
                      <a:pt x="3471" y="35874"/>
                    </a:cubicBezTo>
                    <a:cubicBezTo>
                      <a:pt x="3431" y="35921"/>
                      <a:pt x="3336" y="35952"/>
                      <a:pt x="3383" y="36028"/>
                    </a:cubicBezTo>
                    <a:lnTo>
                      <a:pt x="3382" y="36028"/>
                    </a:lnTo>
                    <a:cubicBezTo>
                      <a:pt x="3394" y="36043"/>
                      <a:pt x="3411" y="36051"/>
                      <a:pt x="3428" y="36051"/>
                    </a:cubicBezTo>
                    <a:cubicBezTo>
                      <a:pt x="3441" y="36051"/>
                      <a:pt x="3454" y="36047"/>
                      <a:pt x="3465" y="36038"/>
                    </a:cubicBezTo>
                    <a:cubicBezTo>
                      <a:pt x="3593" y="35939"/>
                      <a:pt x="3702" y="35818"/>
                      <a:pt x="3812" y="35700"/>
                    </a:cubicBezTo>
                    <a:cubicBezTo>
                      <a:pt x="4098" y="35389"/>
                      <a:pt x="4369" y="35059"/>
                      <a:pt x="4576" y="34687"/>
                    </a:cubicBezTo>
                    <a:cubicBezTo>
                      <a:pt x="4842" y="34198"/>
                      <a:pt x="4995" y="33635"/>
                      <a:pt x="4979" y="33077"/>
                    </a:cubicBezTo>
                    <a:cubicBezTo>
                      <a:pt x="4967" y="32713"/>
                      <a:pt x="4897" y="32354"/>
                      <a:pt x="4833" y="31997"/>
                    </a:cubicBezTo>
                    <a:cubicBezTo>
                      <a:pt x="4785" y="31750"/>
                      <a:pt x="4747" y="31499"/>
                      <a:pt x="4670" y="31259"/>
                    </a:cubicBezTo>
                    <a:cubicBezTo>
                      <a:pt x="4485" y="30760"/>
                      <a:pt x="4181" y="30312"/>
                      <a:pt x="3848" y="29899"/>
                    </a:cubicBezTo>
                    <a:cubicBezTo>
                      <a:pt x="3510" y="29489"/>
                      <a:pt x="3091" y="29160"/>
                      <a:pt x="2719" y="28782"/>
                    </a:cubicBezTo>
                    <a:cubicBezTo>
                      <a:pt x="2525" y="28578"/>
                      <a:pt x="2366" y="28342"/>
                      <a:pt x="2196" y="28116"/>
                    </a:cubicBezTo>
                    <a:cubicBezTo>
                      <a:pt x="2004" y="27851"/>
                      <a:pt x="1823" y="27582"/>
                      <a:pt x="1673" y="27288"/>
                    </a:cubicBezTo>
                    <a:cubicBezTo>
                      <a:pt x="1392" y="26743"/>
                      <a:pt x="1301" y="26115"/>
                      <a:pt x="1393" y="25508"/>
                    </a:cubicBezTo>
                    <a:cubicBezTo>
                      <a:pt x="1458" y="24810"/>
                      <a:pt x="1770" y="24157"/>
                      <a:pt x="2218" y="23623"/>
                    </a:cubicBezTo>
                    <a:cubicBezTo>
                      <a:pt x="2636" y="23131"/>
                      <a:pt x="3201" y="22804"/>
                      <a:pt x="3707" y="22415"/>
                    </a:cubicBezTo>
                    <a:cubicBezTo>
                      <a:pt x="4289" y="21974"/>
                      <a:pt x="4955" y="21671"/>
                      <a:pt x="5613" y="21368"/>
                    </a:cubicBezTo>
                    <a:cubicBezTo>
                      <a:pt x="6000" y="21189"/>
                      <a:pt x="6363" y="20967"/>
                      <a:pt x="6735" y="20762"/>
                    </a:cubicBezTo>
                    <a:cubicBezTo>
                      <a:pt x="7239" y="20496"/>
                      <a:pt x="7774" y="20284"/>
                      <a:pt x="8247" y="19965"/>
                    </a:cubicBezTo>
                    <a:cubicBezTo>
                      <a:pt x="8564" y="19760"/>
                      <a:pt x="8819" y="19463"/>
                      <a:pt x="8987" y="19126"/>
                    </a:cubicBezTo>
                    <a:cubicBezTo>
                      <a:pt x="9283" y="18548"/>
                      <a:pt x="8961" y="17917"/>
                      <a:pt x="8679" y="17402"/>
                    </a:cubicBezTo>
                    <a:cubicBezTo>
                      <a:pt x="8441" y="16974"/>
                      <a:pt x="8164" y="16568"/>
                      <a:pt x="7828" y="16212"/>
                    </a:cubicBezTo>
                    <a:cubicBezTo>
                      <a:pt x="7330" y="15685"/>
                      <a:pt x="6748" y="15246"/>
                      <a:pt x="6169" y="14810"/>
                    </a:cubicBezTo>
                    <a:cubicBezTo>
                      <a:pt x="5500" y="14290"/>
                      <a:pt x="4707" y="13977"/>
                      <a:pt x="3954" y="13602"/>
                    </a:cubicBezTo>
                    <a:cubicBezTo>
                      <a:pt x="3160" y="13190"/>
                      <a:pt x="2366" y="12637"/>
                      <a:pt x="2006" y="11786"/>
                    </a:cubicBezTo>
                    <a:cubicBezTo>
                      <a:pt x="1798" y="11318"/>
                      <a:pt x="1858" y="10769"/>
                      <a:pt x="2114" y="10330"/>
                    </a:cubicBezTo>
                    <a:cubicBezTo>
                      <a:pt x="2369" y="9902"/>
                      <a:pt x="2753" y="9564"/>
                      <a:pt x="3081" y="9193"/>
                    </a:cubicBezTo>
                    <a:cubicBezTo>
                      <a:pt x="3616" y="8585"/>
                      <a:pt x="4303" y="7740"/>
                      <a:pt x="4439" y="6931"/>
                    </a:cubicBezTo>
                    <a:cubicBezTo>
                      <a:pt x="4492" y="6445"/>
                      <a:pt x="4451" y="5917"/>
                      <a:pt x="4185" y="5497"/>
                    </a:cubicBezTo>
                    <a:cubicBezTo>
                      <a:pt x="3797" y="4895"/>
                      <a:pt x="3145" y="4549"/>
                      <a:pt x="2596" y="4117"/>
                    </a:cubicBezTo>
                    <a:cubicBezTo>
                      <a:pt x="2023" y="3702"/>
                      <a:pt x="1529" y="3189"/>
                      <a:pt x="1118" y="2614"/>
                    </a:cubicBezTo>
                    <a:cubicBezTo>
                      <a:pt x="603" y="1920"/>
                      <a:pt x="172" y="1041"/>
                      <a:pt x="400" y="158"/>
                    </a:cubicBezTo>
                    <a:cubicBezTo>
                      <a:pt x="408" y="110"/>
                      <a:pt x="459" y="73"/>
                      <a:pt x="424" y="24"/>
                    </a:cubicBezTo>
                    <a:cubicBezTo>
                      <a:pt x="414" y="7"/>
                      <a:pt x="397"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3803700" y="4845250"/>
                <a:ext cx="50375" cy="129275"/>
              </a:xfrm>
              <a:custGeom>
                <a:avLst/>
                <a:gdLst/>
                <a:ahLst/>
                <a:cxnLst/>
                <a:rect l="l" t="t" r="r" b="b"/>
                <a:pathLst>
                  <a:path w="2015" h="5171" extrusionOk="0">
                    <a:moveTo>
                      <a:pt x="1372" y="0"/>
                    </a:moveTo>
                    <a:cubicBezTo>
                      <a:pt x="1362" y="0"/>
                      <a:pt x="1351" y="3"/>
                      <a:pt x="1342" y="9"/>
                    </a:cubicBezTo>
                    <a:cubicBezTo>
                      <a:pt x="1302" y="34"/>
                      <a:pt x="1306" y="88"/>
                      <a:pt x="1335" y="120"/>
                    </a:cubicBezTo>
                    <a:cubicBezTo>
                      <a:pt x="1473" y="345"/>
                      <a:pt x="1615" y="571"/>
                      <a:pt x="1730" y="809"/>
                    </a:cubicBezTo>
                    <a:cubicBezTo>
                      <a:pt x="1930" y="1229"/>
                      <a:pt x="1876" y="1710"/>
                      <a:pt x="1826" y="2157"/>
                    </a:cubicBezTo>
                    <a:cubicBezTo>
                      <a:pt x="1781" y="2535"/>
                      <a:pt x="1683" y="2911"/>
                      <a:pt x="1511" y="3253"/>
                    </a:cubicBezTo>
                    <a:cubicBezTo>
                      <a:pt x="1327" y="3618"/>
                      <a:pt x="1130" y="3978"/>
                      <a:pt x="885" y="4306"/>
                    </a:cubicBezTo>
                    <a:cubicBezTo>
                      <a:pt x="685" y="4573"/>
                      <a:pt x="425" y="4791"/>
                      <a:pt x="159" y="4991"/>
                    </a:cubicBezTo>
                    <a:cubicBezTo>
                      <a:pt x="111" y="5031"/>
                      <a:pt x="0" y="5068"/>
                      <a:pt x="50" y="5147"/>
                    </a:cubicBezTo>
                    <a:cubicBezTo>
                      <a:pt x="61" y="5164"/>
                      <a:pt x="76" y="5170"/>
                      <a:pt x="91" y="5170"/>
                    </a:cubicBezTo>
                    <a:cubicBezTo>
                      <a:pt x="117" y="5170"/>
                      <a:pt x="146" y="5152"/>
                      <a:pt x="166" y="5136"/>
                    </a:cubicBezTo>
                    <a:cubicBezTo>
                      <a:pt x="230" y="5094"/>
                      <a:pt x="289" y="5048"/>
                      <a:pt x="348" y="5002"/>
                    </a:cubicBezTo>
                    <a:cubicBezTo>
                      <a:pt x="546" y="4842"/>
                      <a:pt x="738" y="4674"/>
                      <a:pt x="902" y="4479"/>
                    </a:cubicBezTo>
                    <a:cubicBezTo>
                      <a:pt x="1061" y="4286"/>
                      <a:pt x="1191" y="4072"/>
                      <a:pt x="1314" y="3855"/>
                    </a:cubicBezTo>
                    <a:cubicBezTo>
                      <a:pt x="1680" y="3232"/>
                      <a:pt x="1927" y="2648"/>
                      <a:pt x="1979" y="1919"/>
                    </a:cubicBezTo>
                    <a:cubicBezTo>
                      <a:pt x="2014" y="1538"/>
                      <a:pt x="2015" y="1137"/>
                      <a:pt x="1850" y="784"/>
                    </a:cubicBezTo>
                    <a:cubicBezTo>
                      <a:pt x="1728" y="525"/>
                      <a:pt x="1579" y="280"/>
                      <a:pt x="1427" y="36"/>
                    </a:cubicBezTo>
                    <a:cubicBezTo>
                      <a:pt x="1417" y="14"/>
                      <a:pt x="1395"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3861525" y="4890275"/>
                <a:ext cx="43400" cy="59300"/>
              </a:xfrm>
              <a:custGeom>
                <a:avLst/>
                <a:gdLst/>
                <a:ahLst/>
                <a:cxnLst/>
                <a:rect l="l" t="t" r="r" b="b"/>
                <a:pathLst>
                  <a:path w="1736" h="2372" extrusionOk="0">
                    <a:moveTo>
                      <a:pt x="1521" y="0"/>
                    </a:moveTo>
                    <a:cubicBezTo>
                      <a:pt x="1516" y="0"/>
                      <a:pt x="1512" y="1"/>
                      <a:pt x="1507" y="2"/>
                    </a:cubicBezTo>
                    <a:cubicBezTo>
                      <a:pt x="1477" y="12"/>
                      <a:pt x="1462" y="44"/>
                      <a:pt x="1469" y="74"/>
                    </a:cubicBezTo>
                    <a:cubicBezTo>
                      <a:pt x="1483" y="131"/>
                      <a:pt x="1489" y="190"/>
                      <a:pt x="1493" y="250"/>
                    </a:cubicBezTo>
                    <a:cubicBezTo>
                      <a:pt x="1509" y="478"/>
                      <a:pt x="1474" y="700"/>
                      <a:pt x="1392" y="914"/>
                    </a:cubicBezTo>
                    <a:cubicBezTo>
                      <a:pt x="1242" y="1361"/>
                      <a:pt x="910" y="1729"/>
                      <a:pt x="537" y="2008"/>
                    </a:cubicBezTo>
                    <a:cubicBezTo>
                      <a:pt x="436" y="2081"/>
                      <a:pt x="312" y="2149"/>
                      <a:pt x="193" y="2198"/>
                    </a:cubicBezTo>
                    <a:cubicBezTo>
                      <a:pt x="134" y="2233"/>
                      <a:pt x="1" y="2239"/>
                      <a:pt x="29" y="2335"/>
                    </a:cubicBezTo>
                    <a:cubicBezTo>
                      <a:pt x="40" y="2362"/>
                      <a:pt x="59" y="2371"/>
                      <a:pt x="81" y="2371"/>
                    </a:cubicBezTo>
                    <a:cubicBezTo>
                      <a:pt x="109" y="2371"/>
                      <a:pt x="142" y="2356"/>
                      <a:pt x="168" y="2346"/>
                    </a:cubicBezTo>
                    <a:cubicBezTo>
                      <a:pt x="321" y="2285"/>
                      <a:pt x="469" y="2209"/>
                      <a:pt x="602" y="2112"/>
                    </a:cubicBezTo>
                    <a:cubicBezTo>
                      <a:pt x="1245" y="1650"/>
                      <a:pt x="1735" y="854"/>
                      <a:pt x="1573" y="43"/>
                    </a:cubicBezTo>
                    <a:cubicBezTo>
                      <a:pt x="1568" y="18"/>
                      <a:pt x="1545" y="0"/>
                      <a:pt x="1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3640000" y="4090025"/>
                <a:ext cx="127150" cy="836475"/>
              </a:xfrm>
              <a:custGeom>
                <a:avLst/>
                <a:gdLst/>
                <a:ahLst/>
                <a:cxnLst/>
                <a:rect l="l" t="t" r="r" b="b"/>
                <a:pathLst>
                  <a:path w="5086" h="33459" extrusionOk="0">
                    <a:moveTo>
                      <a:pt x="2436" y="1"/>
                    </a:moveTo>
                    <a:cubicBezTo>
                      <a:pt x="2408" y="1"/>
                      <a:pt x="2387" y="21"/>
                      <a:pt x="2380" y="47"/>
                    </a:cubicBezTo>
                    <a:cubicBezTo>
                      <a:pt x="2364" y="183"/>
                      <a:pt x="2383" y="320"/>
                      <a:pt x="2389" y="458"/>
                    </a:cubicBezTo>
                    <a:cubicBezTo>
                      <a:pt x="2423" y="1010"/>
                      <a:pt x="2505" y="1562"/>
                      <a:pt x="2681" y="2089"/>
                    </a:cubicBezTo>
                    <a:cubicBezTo>
                      <a:pt x="2793" y="2428"/>
                      <a:pt x="2933" y="2757"/>
                      <a:pt x="3110" y="3068"/>
                    </a:cubicBezTo>
                    <a:cubicBezTo>
                      <a:pt x="3476" y="3702"/>
                      <a:pt x="3956" y="4268"/>
                      <a:pt x="4289" y="4922"/>
                    </a:cubicBezTo>
                    <a:cubicBezTo>
                      <a:pt x="4551" y="5474"/>
                      <a:pt x="4634" y="6135"/>
                      <a:pt x="4446" y="6722"/>
                    </a:cubicBezTo>
                    <a:cubicBezTo>
                      <a:pt x="4319" y="7098"/>
                      <a:pt x="4070" y="7429"/>
                      <a:pt x="3799" y="7716"/>
                    </a:cubicBezTo>
                    <a:cubicBezTo>
                      <a:pt x="3140" y="8397"/>
                      <a:pt x="2321" y="8937"/>
                      <a:pt x="1809" y="9751"/>
                    </a:cubicBezTo>
                    <a:cubicBezTo>
                      <a:pt x="1424" y="10379"/>
                      <a:pt x="1203" y="11157"/>
                      <a:pt x="1365" y="11889"/>
                    </a:cubicBezTo>
                    <a:cubicBezTo>
                      <a:pt x="1471" y="12314"/>
                      <a:pt x="1732" y="12683"/>
                      <a:pt x="2041" y="12990"/>
                    </a:cubicBezTo>
                    <a:cubicBezTo>
                      <a:pt x="3066" y="13941"/>
                      <a:pt x="4021" y="14543"/>
                      <a:pt x="4592" y="15906"/>
                    </a:cubicBezTo>
                    <a:cubicBezTo>
                      <a:pt x="4851" y="16497"/>
                      <a:pt x="4989" y="17159"/>
                      <a:pt x="4923" y="17804"/>
                    </a:cubicBezTo>
                    <a:cubicBezTo>
                      <a:pt x="4868" y="18187"/>
                      <a:pt x="4705" y="18548"/>
                      <a:pt x="4501" y="18873"/>
                    </a:cubicBezTo>
                    <a:cubicBezTo>
                      <a:pt x="4198" y="19358"/>
                      <a:pt x="3754" y="19735"/>
                      <a:pt x="3328" y="20109"/>
                    </a:cubicBezTo>
                    <a:cubicBezTo>
                      <a:pt x="2387" y="20941"/>
                      <a:pt x="1277" y="21705"/>
                      <a:pt x="823" y="22928"/>
                    </a:cubicBezTo>
                    <a:cubicBezTo>
                      <a:pt x="1" y="24990"/>
                      <a:pt x="691" y="26123"/>
                      <a:pt x="2034" y="27689"/>
                    </a:cubicBezTo>
                    <a:cubicBezTo>
                      <a:pt x="2247" y="27945"/>
                      <a:pt x="2485" y="28176"/>
                      <a:pt x="2699" y="28430"/>
                    </a:cubicBezTo>
                    <a:cubicBezTo>
                      <a:pt x="2968" y="28770"/>
                      <a:pt x="3201" y="29136"/>
                      <a:pt x="3413" y="29514"/>
                    </a:cubicBezTo>
                    <a:cubicBezTo>
                      <a:pt x="3679" y="29962"/>
                      <a:pt x="3824" y="30455"/>
                      <a:pt x="3919" y="30966"/>
                    </a:cubicBezTo>
                    <a:cubicBezTo>
                      <a:pt x="3991" y="31341"/>
                      <a:pt x="4028" y="31724"/>
                      <a:pt x="4019" y="32107"/>
                    </a:cubicBezTo>
                    <a:cubicBezTo>
                      <a:pt x="4013" y="32407"/>
                      <a:pt x="3997" y="32698"/>
                      <a:pt x="3968" y="32998"/>
                    </a:cubicBezTo>
                    <a:cubicBezTo>
                      <a:pt x="3956" y="33129"/>
                      <a:pt x="3944" y="33261"/>
                      <a:pt x="3922" y="33391"/>
                    </a:cubicBezTo>
                    <a:cubicBezTo>
                      <a:pt x="3917" y="33422"/>
                      <a:pt x="3940" y="33454"/>
                      <a:pt x="3971" y="33459"/>
                    </a:cubicBezTo>
                    <a:lnTo>
                      <a:pt x="3971" y="33458"/>
                    </a:lnTo>
                    <a:cubicBezTo>
                      <a:pt x="3973" y="33458"/>
                      <a:pt x="3976" y="33458"/>
                      <a:pt x="3978" y="33458"/>
                    </a:cubicBezTo>
                    <a:cubicBezTo>
                      <a:pt x="4007" y="33458"/>
                      <a:pt x="4031" y="33435"/>
                      <a:pt x="4035" y="33405"/>
                    </a:cubicBezTo>
                    <a:cubicBezTo>
                      <a:pt x="4080" y="33124"/>
                      <a:pt x="4103" y="32839"/>
                      <a:pt x="4122" y="32555"/>
                    </a:cubicBezTo>
                    <a:cubicBezTo>
                      <a:pt x="4178" y="31748"/>
                      <a:pt x="4089" y="30931"/>
                      <a:pt x="3838" y="30162"/>
                    </a:cubicBezTo>
                    <a:cubicBezTo>
                      <a:pt x="3726" y="29834"/>
                      <a:pt x="3556" y="29529"/>
                      <a:pt x="3385" y="29229"/>
                    </a:cubicBezTo>
                    <a:cubicBezTo>
                      <a:pt x="3186" y="28889"/>
                      <a:pt x="2974" y="28554"/>
                      <a:pt x="2728" y="28245"/>
                    </a:cubicBezTo>
                    <a:cubicBezTo>
                      <a:pt x="2332" y="27834"/>
                      <a:pt x="1945" y="27412"/>
                      <a:pt x="1595" y="26960"/>
                    </a:cubicBezTo>
                    <a:cubicBezTo>
                      <a:pt x="1173" y="26439"/>
                      <a:pt x="787" y="25863"/>
                      <a:pt x="659" y="25194"/>
                    </a:cubicBezTo>
                    <a:cubicBezTo>
                      <a:pt x="493" y="24266"/>
                      <a:pt x="718" y="23289"/>
                      <a:pt x="1166" y="22469"/>
                    </a:cubicBezTo>
                    <a:cubicBezTo>
                      <a:pt x="1658" y="21605"/>
                      <a:pt x="2487" y="21022"/>
                      <a:pt x="3211" y="20367"/>
                    </a:cubicBezTo>
                    <a:cubicBezTo>
                      <a:pt x="3696" y="19913"/>
                      <a:pt x="4239" y="19500"/>
                      <a:pt x="4605" y="18936"/>
                    </a:cubicBezTo>
                    <a:cubicBezTo>
                      <a:pt x="4831" y="18584"/>
                      <a:pt x="5006" y="18185"/>
                      <a:pt x="5047" y="17765"/>
                    </a:cubicBezTo>
                    <a:cubicBezTo>
                      <a:pt x="5085" y="17244"/>
                      <a:pt x="5014" y="16712"/>
                      <a:pt x="4850" y="16216"/>
                    </a:cubicBezTo>
                    <a:cubicBezTo>
                      <a:pt x="4542" y="15323"/>
                      <a:pt x="3958" y="14558"/>
                      <a:pt x="3273" y="13918"/>
                    </a:cubicBezTo>
                    <a:cubicBezTo>
                      <a:pt x="2798" y="13437"/>
                      <a:pt x="2204" y="13071"/>
                      <a:pt x="1800" y="12522"/>
                    </a:cubicBezTo>
                    <a:cubicBezTo>
                      <a:pt x="1311" y="11873"/>
                      <a:pt x="1371" y="10982"/>
                      <a:pt x="1664" y="10259"/>
                    </a:cubicBezTo>
                    <a:cubicBezTo>
                      <a:pt x="2030" y="9377"/>
                      <a:pt x="2835" y="8796"/>
                      <a:pt x="3517" y="8166"/>
                    </a:cubicBezTo>
                    <a:cubicBezTo>
                      <a:pt x="3988" y="7732"/>
                      <a:pt x="4433" y="7217"/>
                      <a:pt x="4601" y="6585"/>
                    </a:cubicBezTo>
                    <a:cubicBezTo>
                      <a:pt x="4751" y="5989"/>
                      <a:pt x="4659" y="5342"/>
                      <a:pt x="4368" y="4801"/>
                    </a:cubicBezTo>
                    <a:cubicBezTo>
                      <a:pt x="3842" y="3842"/>
                      <a:pt x="3059" y="3013"/>
                      <a:pt x="2750" y="1945"/>
                    </a:cubicBezTo>
                    <a:cubicBezTo>
                      <a:pt x="2574" y="1366"/>
                      <a:pt x="2515" y="757"/>
                      <a:pt x="2495" y="154"/>
                    </a:cubicBezTo>
                    <a:cubicBezTo>
                      <a:pt x="2488" y="100"/>
                      <a:pt x="2517" y="17"/>
                      <a:pt x="2445" y="1"/>
                    </a:cubicBezTo>
                    <a:cubicBezTo>
                      <a:pt x="2442" y="1"/>
                      <a:pt x="2439" y="1"/>
                      <a:pt x="2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3172450" y="4089325"/>
                <a:ext cx="175175" cy="870225"/>
              </a:xfrm>
              <a:custGeom>
                <a:avLst/>
                <a:gdLst/>
                <a:ahLst/>
                <a:cxnLst/>
                <a:rect l="l" t="t" r="r" b="b"/>
                <a:pathLst>
                  <a:path w="7007" h="34809" extrusionOk="0">
                    <a:moveTo>
                      <a:pt x="6949" y="0"/>
                    </a:moveTo>
                    <a:cubicBezTo>
                      <a:pt x="6913" y="1"/>
                      <a:pt x="6891" y="31"/>
                      <a:pt x="6890" y="64"/>
                    </a:cubicBezTo>
                    <a:cubicBezTo>
                      <a:pt x="6876" y="499"/>
                      <a:pt x="6867" y="935"/>
                      <a:pt x="6852" y="1371"/>
                    </a:cubicBezTo>
                    <a:cubicBezTo>
                      <a:pt x="6841" y="1975"/>
                      <a:pt x="6783" y="2581"/>
                      <a:pt x="6631" y="3168"/>
                    </a:cubicBezTo>
                    <a:cubicBezTo>
                      <a:pt x="6510" y="3670"/>
                      <a:pt x="6363" y="4173"/>
                      <a:pt x="6127" y="4634"/>
                    </a:cubicBezTo>
                    <a:cubicBezTo>
                      <a:pt x="5755" y="5376"/>
                      <a:pt x="5181" y="5987"/>
                      <a:pt x="4586" y="6558"/>
                    </a:cubicBezTo>
                    <a:cubicBezTo>
                      <a:pt x="3987" y="7159"/>
                      <a:pt x="3358" y="7728"/>
                      <a:pt x="2708" y="8273"/>
                    </a:cubicBezTo>
                    <a:cubicBezTo>
                      <a:pt x="1807" y="9120"/>
                      <a:pt x="926" y="10034"/>
                      <a:pt x="398" y="11170"/>
                    </a:cubicBezTo>
                    <a:cubicBezTo>
                      <a:pt x="117" y="11747"/>
                      <a:pt x="1" y="12411"/>
                      <a:pt x="107" y="13048"/>
                    </a:cubicBezTo>
                    <a:cubicBezTo>
                      <a:pt x="217" y="13620"/>
                      <a:pt x="414" y="14186"/>
                      <a:pt x="751" y="14667"/>
                    </a:cubicBezTo>
                    <a:cubicBezTo>
                      <a:pt x="1030" y="15107"/>
                      <a:pt x="1453" y="15422"/>
                      <a:pt x="1847" y="15751"/>
                    </a:cubicBezTo>
                    <a:cubicBezTo>
                      <a:pt x="2994" y="16673"/>
                      <a:pt x="3550" y="17673"/>
                      <a:pt x="3655" y="19145"/>
                    </a:cubicBezTo>
                    <a:cubicBezTo>
                      <a:pt x="3719" y="19700"/>
                      <a:pt x="3577" y="20186"/>
                      <a:pt x="3302" y="20667"/>
                    </a:cubicBezTo>
                    <a:cubicBezTo>
                      <a:pt x="3106" y="21003"/>
                      <a:pt x="2848" y="21298"/>
                      <a:pt x="2615" y="21610"/>
                    </a:cubicBezTo>
                    <a:cubicBezTo>
                      <a:pt x="2300" y="22052"/>
                      <a:pt x="1994" y="22509"/>
                      <a:pt x="1767" y="23004"/>
                    </a:cubicBezTo>
                    <a:cubicBezTo>
                      <a:pt x="1580" y="23464"/>
                      <a:pt x="1438" y="23952"/>
                      <a:pt x="1410" y="24450"/>
                    </a:cubicBezTo>
                    <a:cubicBezTo>
                      <a:pt x="1391" y="24770"/>
                      <a:pt x="1387" y="25100"/>
                      <a:pt x="1461" y="25415"/>
                    </a:cubicBezTo>
                    <a:cubicBezTo>
                      <a:pt x="1637" y="26052"/>
                      <a:pt x="2105" y="26558"/>
                      <a:pt x="2562" y="27017"/>
                    </a:cubicBezTo>
                    <a:cubicBezTo>
                      <a:pt x="3025" y="27478"/>
                      <a:pt x="3473" y="27959"/>
                      <a:pt x="3836" y="28505"/>
                    </a:cubicBezTo>
                    <a:cubicBezTo>
                      <a:pt x="4030" y="28794"/>
                      <a:pt x="4226" y="29088"/>
                      <a:pt x="4335" y="29423"/>
                    </a:cubicBezTo>
                    <a:cubicBezTo>
                      <a:pt x="4487" y="29908"/>
                      <a:pt x="4486" y="30438"/>
                      <a:pt x="4462" y="30944"/>
                    </a:cubicBezTo>
                    <a:cubicBezTo>
                      <a:pt x="4434" y="31451"/>
                      <a:pt x="4320" y="31948"/>
                      <a:pt x="4262" y="32452"/>
                    </a:cubicBezTo>
                    <a:cubicBezTo>
                      <a:pt x="4202" y="33012"/>
                      <a:pt x="4204" y="33615"/>
                      <a:pt x="4539" y="34096"/>
                    </a:cubicBezTo>
                    <a:cubicBezTo>
                      <a:pt x="4719" y="34347"/>
                      <a:pt x="4901" y="34607"/>
                      <a:pt x="5146" y="34798"/>
                    </a:cubicBezTo>
                    <a:cubicBezTo>
                      <a:pt x="5156" y="34805"/>
                      <a:pt x="5167" y="34808"/>
                      <a:pt x="5178" y="34808"/>
                    </a:cubicBezTo>
                    <a:cubicBezTo>
                      <a:pt x="5194" y="34808"/>
                      <a:pt x="5209" y="34801"/>
                      <a:pt x="5219" y="34787"/>
                    </a:cubicBezTo>
                    <a:cubicBezTo>
                      <a:pt x="5236" y="34764"/>
                      <a:pt x="5234" y="34727"/>
                      <a:pt x="5211" y="34710"/>
                    </a:cubicBezTo>
                    <a:cubicBezTo>
                      <a:pt x="5172" y="34682"/>
                      <a:pt x="5136" y="34650"/>
                      <a:pt x="5100" y="34618"/>
                    </a:cubicBezTo>
                    <a:cubicBezTo>
                      <a:pt x="4279" y="33783"/>
                      <a:pt x="4277" y="33246"/>
                      <a:pt x="4419" y="32150"/>
                    </a:cubicBezTo>
                    <a:cubicBezTo>
                      <a:pt x="4577" y="31198"/>
                      <a:pt x="4723" y="30187"/>
                      <a:pt x="4400" y="29253"/>
                    </a:cubicBezTo>
                    <a:cubicBezTo>
                      <a:pt x="4027" y="28316"/>
                      <a:pt x="3297" y="27584"/>
                      <a:pt x="2588" y="26889"/>
                    </a:cubicBezTo>
                    <a:cubicBezTo>
                      <a:pt x="2186" y="26483"/>
                      <a:pt x="1801" y="26033"/>
                      <a:pt x="1620" y="25479"/>
                    </a:cubicBezTo>
                    <a:cubicBezTo>
                      <a:pt x="1519" y="25151"/>
                      <a:pt x="1519" y="24798"/>
                      <a:pt x="1531" y="24457"/>
                    </a:cubicBezTo>
                    <a:cubicBezTo>
                      <a:pt x="1563" y="23464"/>
                      <a:pt x="2069" y="22568"/>
                      <a:pt x="2640" y="21784"/>
                    </a:cubicBezTo>
                    <a:cubicBezTo>
                      <a:pt x="2850" y="21493"/>
                      <a:pt x="3088" y="21224"/>
                      <a:pt x="3283" y="20923"/>
                    </a:cubicBezTo>
                    <a:cubicBezTo>
                      <a:pt x="3630" y="20374"/>
                      <a:pt x="3852" y="19723"/>
                      <a:pt x="3764" y="19069"/>
                    </a:cubicBezTo>
                    <a:cubicBezTo>
                      <a:pt x="3719" y="18534"/>
                      <a:pt x="3629" y="17996"/>
                      <a:pt x="3409" y="17504"/>
                    </a:cubicBezTo>
                    <a:cubicBezTo>
                      <a:pt x="3114" y="16854"/>
                      <a:pt x="2670" y="16266"/>
                      <a:pt x="2117" y="15813"/>
                    </a:cubicBezTo>
                    <a:cubicBezTo>
                      <a:pt x="1702" y="15454"/>
                      <a:pt x="1220" y="15164"/>
                      <a:pt x="911" y="14698"/>
                    </a:cubicBezTo>
                    <a:cubicBezTo>
                      <a:pt x="677" y="14364"/>
                      <a:pt x="497" y="13995"/>
                      <a:pt x="378" y="13603"/>
                    </a:cubicBezTo>
                    <a:cubicBezTo>
                      <a:pt x="290" y="13321"/>
                      <a:pt x="210" y="13033"/>
                      <a:pt x="193" y="12735"/>
                    </a:cubicBezTo>
                    <a:cubicBezTo>
                      <a:pt x="147" y="12128"/>
                      <a:pt x="346" y="11528"/>
                      <a:pt x="624" y="10995"/>
                    </a:cubicBezTo>
                    <a:cubicBezTo>
                      <a:pt x="822" y="10614"/>
                      <a:pt x="1042" y="10241"/>
                      <a:pt x="1310" y="9904"/>
                    </a:cubicBezTo>
                    <a:cubicBezTo>
                      <a:pt x="1611" y="9528"/>
                      <a:pt x="1954" y="9190"/>
                      <a:pt x="2294" y="8848"/>
                    </a:cubicBezTo>
                    <a:cubicBezTo>
                      <a:pt x="2684" y="8447"/>
                      <a:pt x="3121" y="8090"/>
                      <a:pt x="3537" y="7716"/>
                    </a:cubicBezTo>
                    <a:cubicBezTo>
                      <a:pt x="3839" y="7442"/>
                      <a:pt x="4124" y="7150"/>
                      <a:pt x="4419" y="6870"/>
                    </a:cubicBezTo>
                    <a:cubicBezTo>
                      <a:pt x="4898" y="6402"/>
                      <a:pt x="5417" y="5967"/>
                      <a:pt x="5800" y="5412"/>
                    </a:cubicBezTo>
                    <a:cubicBezTo>
                      <a:pt x="6533" y="4386"/>
                      <a:pt x="6864" y="3120"/>
                      <a:pt x="6940" y="1875"/>
                    </a:cubicBezTo>
                    <a:cubicBezTo>
                      <a:pt x="6981" y="1271"/>
                      <a:pt x="6992" y="667"/>
                      <a:pt x="7007" y="63"/>
                    </a:cubicBezTo>
                    <a:cubicBezTo>
                      <a:pt x="7007" y="30"/>
                      <a:pt x="6982" y="0"/>
                      <a:pt x="6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3214950" y="4116350"/>
                <a:ext cx="153625" cy="786375"/>
              </a:xfrm>
              <a:custGeom>
                <a:avLst/>
                <a:gdLst/>
                <a:ahLst/>
                <a:cxnLst/>
                <a:rect l="l" t="t" r="r" b="b"/>
                <a:pathLst>
                  <a:path w="6145" h="31455" extrusionOk="0">
                    <a:moveTo>
                      <a:pt x="5892" y="1"/>
                    </a:moveTo>
                    <a:cubicBezTo>
                      <a:pt x="5836" y="2"/>
                      <a:pt x="5828" y="66"/>
                      <a:pt x="5832" y="110"/>
                    </a:cubicBezTo>
                    <a:cubicBezTo>
                      <a:pt x="5868" y="585"/>
                      <a:pt x="5937" y="1062"/>
                      <a:pt x="5873" y="1537"/>
                    </a:cubicBezTo>
                    <a:cubicBezTo>
                      <a:pt x="5724" y="2442"/>
                      <a:pt x="5348" y="3293"/>
                      <a:pt x="4959" y="4119"/>
                    </a:cubicBezTo>
                    <a:cubicBezTo>
                      <a:pt x="4710" y="4660"/>
                      <a:pt x="4387" y="5167"/>
                      <a:pt x="4046" y="5654"/>
                    </a:cubicBezTo>
                    <a:cubicBezTo>
                      <a:pt x="3779" y="6051"/>
                      <a:pt x="3492" y="6435"/>
                      <a:pt x="3153" y="6773"/>
                    </a:cubicBezTo>
                    <a:cubicBezTo>
                      <a:pt x="2959" y="6973"/>
                      <a:pt x="2749" y="7156"/>
                      <a:pt x="2551" y="7352"/>
                    </a:cubicBezTo>
                    <a:cubicBezTo>
                      <a:pt x="2230" y="7662"/>
                      <a:pt x="1934" y="7996"/>
                      <a:pt x="1627" y="8318"/>
                    </a:cubicBezTo>
                    <a:cubicBezTo>
                      <a:pt x="1316" y="8643"/>
                      <a:pt x="994" y="8963"/>
                      <a:pt x="751" y="9344"/>
                    </a:cubicBezTo>
                    <a:cubicBezTo>
                      <a:pt x="501" y="9734"/>
                      <a:pt x="296" y="10157"/>
                      <a:pt x="158" y="10599"/>
                    </a:cubicBezTo>
                    <a:cubicBezTo>
                      <a:pt x="65" y="10929"/>
                      <a:pt x="39" y="11272"/>
                      <a:pt x="37" y="11613"/>
                    </a:cubicBezTo>
                    <a:cubicBezTo>
                      <a:pt x="1" y="12161"/>
                      <a:pt x="236" y="12679"/>
                      <a:pt x="509" y="13142"/>
                    </a:cubicBezTo>
                    <a:cubicBezTo>
                      <a:pt x="611" y="13312"/>
                      <a:pt x="714" y="13481"/>
                      <a:pt x="843" y="13631"/>
                    </a:cubicBezTo>
                    <a:cubicBezTo>
                      <a:pt x="1026" y="13829"/>
                      <a:pt x="1233" y="14002"/>
                      <a:pt x="1442" y="14169"/>
                    </a:cubicBezTo>
                    <a:cubicBezTo>
                      <a:pt x="1809" y="14459"/>
                      <a:pt x="2171" y="14760"/>
                      <a:pt x="2463" y="15128"/>
                    </a:cubicBezTo>
                    <a:cubicBezTo>
                      <a:pt x="2720" y="15435"/>
                      <a:pt x="2825" y="15834"/>
                      <a:pt x="2938" y="16210"/>
                    </a:cubicBezTo>
                    <a:cubicBezTo>
                      <a:pt x="3092" y="16789"/>
                      <a:pt x="3213" y="17389"/>
                      <a:pt x="3166" y="17991"/>
                    </a:cubicBezTo>
                    <a:cubicBezTo>
                      <a:pt x="3151" y="18275"/>
                      <a:pt x="3035" y="18547"/>
                      <a:pt x="2901" y="18797"/>
                    </a:cubicBezTo>
                    <a:cubicBezTo>
                      <a:pt x="2733" y="19121"/>
                      <a:pt x="2547" y="19435"/>
                      <a:pt x="2377" y="19758"/>
                    </a:cubicBezTo>
                    <a:cubicBezTo>
                      <a:pt x="1654" y="21068"/>
                      <a:pt x="1438" y="22113"/>
                      <a:pt x="1798" y="23586"/>
                    </a:cubicBezTo>
                    <a:cubicBezTo>
                      <a:pt x="1963" y="24179"/>
                      <a:pt x="2325" y="24692"/>
                      <a:pt x="2652" y="25206"/>
                    </a:cubicBezTo>
                    <a:cubicBezTo>
                      <a:pt x="2863" y="25519"/>
                      <a:pt x="3078" y="25830"/>
                      <a:pt x="3336" y="26107"/>
                    </a:cubicBezTo>
                    <a:cubicBezTo>
                      <a:pt x="3610" y="26400"/>
                      <a:pt x="3919" y="26658"/>
                      <a:pt x="4206" y="26938"/>
                    </a:cubicBezTo>
                    <a:cubicBezTo>
                      <a:pt x="4944" y="27641"/>
                      <a:pt x="5488" y="28542"/>
                      <a:pt x="5798" y="29512"/>
                    </a:cubicBezTo>
                    <a:cubicBezTo>
                      <a:pt x="5964" y="30126"/>
                      <a:pt x="6005" y="30762"/>
                      <a:pt x="6032" y="31396"/>
                    </a:cubicBezTo>
                    <a:cubicBezTo>
                      <a:pt x="6033" y="31427"/>
                      <a:pt x="6056" y="31455"/>
                      <a:pt x="6088" y="31455"/>
                    </a:cubicBezTo>
                    <a:cubicBezTo>
                      <a:pt x="6119" y="31454"/>
                      <a:pt x="6145" y="31425"/>
                      <a:pt x="6143" y="31395"/>
                    </a:cubicBezTo>
                    <a:cubicBezTo>
                      <a:pt x="6140" y="31189"/>
                      <a:pt x="6124" y="30982"/>
                      <a:pt x="6107" y="30777"/>
                    </a:cubicBezTo>
                    <a:cubicBezTo>
                      <a:pt x="6070" y="30322"/>
                      <a:pt x="6024" y="29863"/>
                      <a:pt x="5903" y="29421"/>
                    </a:cubicBezTo>
                    <a:cubicBezTo>
                      <a:pt x="5790" y="29024"/>
                      <a:pt x="5617" y="28646"/>
                      <a:pt x="5409" y="28290"/>
                    </a:cubicBezTo>
                    <a:cubicBezTo>
                      <a:pt x="5144" y="27833"/>
                      <a:pt x="4821" y="27411"/>
                      <a:pt x="4456" y="27031"/>
                    </a:cubicBezTo>
                    <a:cubicBezTo>
                      <a:pt x="4148" y="26707"/>
                      <a:pt x="3806" y="26419"/>
                      <a:pt x="3505" y="26092"/>
                    </a:cubicBezTo>
                    <a:cubicBezTo>
                      <a:pt x="3159" y="25723"/>
                      <a:pt x="2872" y="25299"/>
                      <a:pt x="2586" y="24882"/>
                    </a:cubicBezTo>
                    <a:cubicBezTo>
                      <a:pt x="2341" y="24509"/>
                      <a:pt x="2094" y="24127"/>
                      <a:pt x="1956" y="23700"/>
                    </a:cubicBezTo>
                    <a:cubicBezTo>
                      <a:pt x="1820" y="23243"/>
                      <a:pt x="1754" y="22760"/>
                      <a:pt x="1744" y="22284"/>
                    </a:cubicBezTo>
                    <a:cubicBezTo>
                      <a:pt x="1756" y="21550"/>
                      <a:pt x="1942" y="20819"/>
                      <a:pt x="2284" y="20167"/>
                    </a:cubicBezTo>
                    <a:cubicBezTo>
                      <a:pt x="2488" y="19778"/>
                      <a:pt x="2714" y="19403"/>
                      <a:pt x="2925" y="19018"/>
                    </a:cubicBezTo>
                    <a:cubicBezTo>
                      <a:pt x="3091" y="18717"/>
                      <a:pt x="3251" y="18402"/>
                      <a:pt x="3278" y="18054"/>
                    </a:cubicBezTo>
                    <a:cubicBezTo>
                      <a:pt x="3338" y="17441"/>
                      <a:pt x="3235" y="16824"/>
                      <a:pt x="3072" y="16234"/>
                    </a:cubicBezTo>
                    <a:cubicBezTo>
                      <a:pt x="2960" y="15855"/>
                      <a:pt x="2841" y="15464"/>
                      <a:pt x="2607" y="15139"/>
                    </a:cubicBezTo>
                    <a:cubicBezTo>
                      <a:pt x="2320" y="14761"/>
                      <a:pt x="1972" y="14432"/>
                      <a:pt x="1602" y="14136"/>
                    </a:cubicBezTo>
                    <a:cubicBezTo>
                      <a:pt x="1251" y="13851"/>
                      <a:pt x="893" y="13567"/>
                      <a:pt x="667" y="13169"/>
                    </a:cubicBezTo>
                    <a:cubicBezTo>
                      <a:pt x="401" y="12731"/>
                      <a:pt x="158" y="12248"/>
                      <a:pt x="163" y="11722"/>
                    </a:cubicBezTo>
                    <a:cubicBezTo>
                      <a:pt x="152" y="10848"/>
                      <a:pt x="276" y="10357"/>
                      <a:pt x="721" y="9599"/>
                    </a:cubicBezTo>
                    <a:cubicBezTo>
                      <a:pt x="998" y="9138"/>
                      <a:pt x="1383" y="8761"/>
                      <a:pt x="1751" y="8374"/>
                    </a:cubicBezTo>
                    <a:cubicBezTo>
                      <a:pt x="2235" y="7831"/>
                      <a:pt x="2743" y="7310"/>
                      <a:pt x="3271" y="6808"/>
                    </a:cubicBezTo>
                    <a:cubicBezTo>
                      <a:pt x="3611" y="6468"/>
                      <a:pt x="3912" y="6094"/>
                      <a:pt x="4178" y="5694"/>
                    </a:cubicBezTo>
                    <a:cubicBezTo>
                      <a:pt x="4518" y="5214"/>
                      <a:pt x="4812" y="4705"/>
                      <a:pt x="5066" y="4176"/>
                    </a:cubicBezTo>
                    <a:cubicBezTo>
                      <a:pt x="5476" y="3362"/>
                      <a:pt x="5807" y="2502"/>
                      <a:pt x="5975" y="1604"/>
                    </a:cubicBezTo>
                    <a:cubicBezTo>
                      <a:pt x="6064" y="1108"/>
                      <a:pt x="5987" y="602"/>
                      <a:pt x="5953" y="104"/>
                    </a:cubicBezTo>
                    <a:cubicBezTo>
                      <a:pt x="5957" y="62"/>
                      <a:pt x="5946" y="1"/>
                      <a:pt x="5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3557725" y="4103825"/>
                <a:ext cx="104950" cy="869175"/>
              </a:xfrm>
              <a:custGeom>
                <a:avLst/>
                <a:gdLst/>
                <a:ahLst/>
                <a:cxnLst/>
                <a:rect l="l" t="t" r="r" b="b"/>
                <a:pathLst>
                  <a:path w="4198" h="34767" extrusionOk="0">
                    <a:moveTo>
                      <a:pt x="2605" y="0"/>
                    </a:moveTo>
                    <a:cubicBezTo>
                      <a:pt x="2601" y="0"/>
                      <a:pt x="2598" y="1"/>
                      <a:pt x="2595" y="1"/>
                    </a:cubicBezTo>
                    <a:cubicBezTo>
                      <a:pt x="2550" y="8"/>
                      <a:pt x="2529" y="65"/>
                      <a:pt x="2555" y="100"/>
                    </a:cubicBezTo>
                    <a:cubicBezTo>
                      <a:pt x="2707" y="223"/>
                      <a:pt x="2815" y="387"/>
                      <a:pt x="2917" y="551"/>
                    </a:cubicBezTo>
                    <a:cubicBezTo>
                      <a:pt x="3051" y="772"/>
                      <a:pt x="3181" y="997"/>
                      <a:pt x="3291" y="1231"/>
                    </a:cubicBezTo>
                    <a:cubicBezTo>
                      <a:pt x="3540" y="1788"/>
                      <a:pt x="3679" y="2389"/>
                      <a:pt x="3819" y="2981"/>
                    </a:cubicBezTo>
                    <a:cubicBezTo>
                      <a:pt x="3975" y="3729"/>
                      <a:pt x="4050" y="4493"/>
                      <a:pt x="4047" y="5260"/>
                    </a:cubicBezTo>
                    <a:cubicBezTo>
                      <a:pt x="4046" y="5979"/>
                      <a:pt x="4026" y="6709"/>
                      <a:pt x="3857" y="7411"/>
                    </a:cubicBezTo>
                    <a:cubicBezTo>
                      <a:pt x="3676" y="8047"/>
                      <a:pt x="3399" y="8666"/>
                      <a:pt x="3005" y="9202"/>
                    </a:cubicBezTo>
                    <a:cubicBezTo>
                      <a:pt x="2399" y="10047"/>
                      <a:pt x="1656" y="10858"/>
                      <a:pt x="1448" y="11910"/>
                    </a:cubicBezTo>
                    <a:cubicBezTo>
                      <a:pt x="1129" y="13420"/>
                      <a:pt x="1795" y="14242"/>
                      <a:pt x="2689" y="15341"/>
                    </a:cubicBezTo>
                    <a:cubicBezTo>
                      <a:pt x="3237" y="16050"/>
                      <a:pt x="3685" y="16877"/>
                      <a:pt x="3740" y="17787"/>
                    </a:cubicBezTo>
                    <a:cubicBezTo>
                      <a:pt x="3760" y="18151"/>
                      <a:pt x="3713" y="18535"/>
                      <a:pt x="3585" y="18881"/>
                    </a:cubicBezTo>
                    <a:cubicBezTo>
                      <a:pt x="3287" y="19564"/>
                      <a:pt x="2805" y="20140"/>
                      <a:pt x="2365" y="20731"/>
                    </a:cubicBezTo>
                    <a:cubicBezTo>
                      <a:pt x="1767" y="21548"/>
                      <a:pt x="1123" y="22345"/>
                      <a:pt x="670" y="23254"/>
                    </a:cubicBezTo>
                    <a:cubicBezTo>
                      <a:pt x="257" y="24105"/>
                      <a:pt x="1" y="25055"/>
                      <a:pt x="46" y="26005"/>
                    </a:cubicBezTo>
                    <a:cubicBezTo>
                      <a:pt x="91" y="26727"/>
                      <a:pt x="283" y="27441"/>
                      <a:pt x="619" y="28083"/>
                    </a:cubicBezTo>
                    <a:cubicBezTo>
                      <a:pt x="1080" y="28991"/>
                      <a:pt x="1727" y="29818"/>
                      <a:pt x="2008" y="30808"/>
                    </a:cubicBezTo>
                    <a:cubicBezTo>
                      <a:pt x="2130" y="31272"/>
                      <a:pt x="2212" y="31750"/>
                      <a:pt x="2236" y="32229"/>
                    </a:cubicBezTo>
                    <a:cubicBezTo>
                      <a:pt x="2254" y="32746"/>
                      <a:pt x="2227" y="33256"/>
                      <a:pt x="2185" y="33771"/>
                    </a:cubicBezTo>
                    <a:cubicBezTo>
                      <a:pt x="2163" y="34011"/>
                      <a:pt x="2137" y="34250"/>
                      <a:pt x="2092" y="34486"/>
                    </a:cubicBezTo>
                    <a:cubicBezTo>
                      <a:pt x="2077" y="34554"/>
                      <a:pt x="2062" y="34622"/>
                      <a:pt x="2045" y="34690"/>
                    </a:cubicBezTo>
                    <a:cubicBezTo>
                      <a:pt x="2037" y="34720"/>
                      <a:pt x="2053" y="34756"/>
                      <a:pt x="2085" y="34764"/>
                    </a:cubicBezTo>
                    <a:cubicBezTo>
                      <a:pt x="2090" y="34765"/>
                      <a:pt x="2095" y="34766"/>
                      <a:pt x="2099" y="34766"/>
                    </a:cubicBezTo>
                    <a:cubicBezTo>
                      <a:pt x="2125" y="34766"/>
                      <a:pt x="2149" y="34747"/>
                      <a:pt x="2155" y="34721"/>
                    </a:cubicBezTo>
                    <a:cubicBezTo>
                      <a:pt x="2221" y="34469"/>
                      <a:pt x="2257" y="34211"/>
                      <a:pt x="2283" y="33952"/>
                    </a:cubicBezTo>
                    <a:cubicBezTo>
                      <a:pt x="2340" y="33339"/>
                      <a:pt x="2386" y="32720"/>
                      <a:pt x="2341" y="32104"/>
                    </a:cubicBezTo>
                    <a:cubicBezTo>
                      <a:pt x="2310" y="31674"/>
                      <a:pt x="2237" y="31246"/>
                      <a:pt x="2143" y="30826"/>
                    </a:cubicBezTo>
                    <a:cubicBezTo>
                      <a:pt x="1947" y="29958"/>
                      <a:pt x="1391" y="29236"/>
                      <a:pt x="957" y="28476"/>
                    </a:cubicBezTo>
                    <a:cubicBezTo>
                      <a:pt x="495" y="27726"/>
                      <a:pt x="227" y="26867"/>
                      <a:pt x="178" y="25985"/>
                    </a:cubicBezTo>
                    <a:cubicBezTo>
                      <a:pt x="101" y="24869"/>
                      <a:pt x="479" y="23773"/>
                      <a:pt x="1040" y="22821"/>
                    </a:cubicBezTo>
                    <a:cubicBezTo>
                      <a:pt x="1457" y="22166"/>
                      <a:pt x="1911" y="21527"/>
                      <a:pt x="2370" y="20901"/>
                    </a:cubicBezTo>
                    <a:cubicBezTo>
                      <a:pt x="2986" y="20078"/>
                      <a:pt x="3784" y="19263"/>
                      <a:pt x="3856" y="18183"/>
                    </a:cubicBezTo>
                    <a:cubicBezTo>
                      <a:pt x="3975" y="16931"/>
                      <a:pt x="3223" y="15830"/>
                      <a:pt x="2488" y="14888"/>
                    </a:cubicBezTo>
                    <a:cubicBezTo>
                      <a:pt x="1721" y="13942"/>
                      <a:pt x="1313" y="13193"/>
                      <a:pt x="1569" y="11941"/>
                    </a:cubicBezTo>
                    <a:cubicBezTo>
                      <a:pt x="1654" y="11512"/>
                      <a:pt x="1811" y="11097"/>
                      <a:pt x="2041" y="10726"/>
                    </a:cubicBezTo>
                    <a:cubicBezTo>
                      <a:pt x="2333" y="10279"/>
                      <a:pt x="2668" y="9863"/>
                      <a:pt x="2988" y="9435"/>
                    </a:cubicBezTo>
                    <a:cubicBezTo>
                      <a:pt x="3451" y="8852"/>
                      <a:pt x="3771" y="8160"/>
                      <a:pt x="3957" y="7440"/>
                    </a:cubicBezTo>
                    <a:cubicBezTo>
                      <a:pt x="4169" y="6565"/>
                      <a:pt x="4198" y="5658"/>
                      <a:pt x="4167" y="4763"/>
                    </a:cubicBezTo>
                    <a:cubicBezTo>
                      <a:pt x="4106" y="3603"/>
                      <a:pt x="3896" y="2447"/>
                      <a:pt x="3469" y="1365"/>
                    </a:cubicBezTo>
                    <a:cubicBezTo>
                      <a:pt x="3310" y="960"/>
                      <a:pt x="3092" y="578"/>
                      <a:pt x="2842" y="221"/>
                    </a:cubicBezTo>
                    <a:cubicBezTo>
                      <a:pt x="2780" y="145"/>
                      <a:pt x="2719" y="60"/>
                      <a:pt x="2634" y="8"/>
                    </a:cubicBezTo>
                    <a:cubicBezTo>
                      <a:pt x="2624" y="3"/>
                      <a:pt x="2615" y="0"/>
                      <a:pt x="2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3472950" y="4117850"/>
                <a:ext cx="131875" cy="894625"/>
              </a:xfrm>
              <a:custGeom>
                <a:avLst/>
                <a:gdLst/>
                <a:ahLst/>
                <a:cxnLst/>
                <a:rect l="l" t="t" r="r" b="b"/>
                <a:pathLst>
                  <a:path w="5275" h="35785" extrusionOk="0">
                    <a:moveTo>
                      <a:pt x="4423" y="0"/>
                    </a:moveTo>
                    <a:cubicBezTo>
                      <a:pt x="4410" y="0"/>
                      <a:pt x="4397" y="4"/>
                      <a:pt x="4388" y="13"/>
                    </a:cubicBezTo>
                    <a:cubicBezTo>
                      <a:pt x="4353" y="44"/>
                      <a:pt x="4363" y="86"/>
                      <a:pt x="4379" y="125"/>
                    </a:cubicBezTo>
                    <a:cubicBezTo>
                      <a:pt x="4402" y="188"/>
                      <a:pt x="4426" y="251"/>
                      <a:pt x="4450" y="313"/>
                    </a:cubicBezTo>
                    <a:cubicBezTo>
                      <a:pt x="4557" y="586"/>
                      <a:pt x="4659" y="862"/>
                      <a:pt x="4738" y="1144"/>
                    </a:cubicBezTo>
                    <a:cubicBezTo>
                      <a:pt x="4909" y="1681"/>
                      <a:pt x="4976" y="2245"/>
                      <a:pt x="5010" y="2805"/>
                    </a:cubicBezTo>
                    <a:cubicBezTo>
                      <a:pt x="5113" y="4303"/>
                      <a:pt x="4752" y="5841"/>
                      <a:pt x="3979" y="7131"/>
                    </a:cubicBezTo>
                    <a:cubicBezTo>
                      <a:pt x="3688" y="7632"/>
                      <a:pt x="3350" y="8104"/>
                      <a:pt x="2982" y="8550"/>
                    </a:cubicBezTo>
                    <a:cubicBezTo>
                      <a:pt x="2548" y="9048"/>
                      <a:pt x="2080" y="9514"/>
                      <a:pt x="1650" y="10015"/>
                    </a:cubicBezTo>
                    <a:cubicBezTo>
                      <a:pt x="825" y="10969"/>
                      <a:pt x="216" y="12325"/>
                      <a:pt x="622" y="13588"/>
                    </a:cubicBezTo>
                    <a:cubicBezTo>
                      <a:pt x="770" y="14041"/>
                      <a:pt x="1038" y="14440"/>
                      <a:pt x="1306" y="14830"/>
                    </a:cubicBezTo>
                    <a:cubicBezTo>
                      <a:pt x="1719" y="15427"/>
                      <a:pt x="2182" y="15991"/>
                      <a:pt x="2559" y="16613"/>
                    </a:cubicBezTo>
                    <a:cubicBezTo>
                      <a:pt x="2809" y="17044"/>
                      <a:pt x="3014" y="17503"/>
                      <a:pt x="3110" y="17996"/>
                    </a:cubicBezTo>
                    <a:cubicBezTo>
                      <a:pt x="3243" y="18755"/>
                      <a:pt x="3190" y="19534"/>
                      <a:pt x="3061" y="20290"/>
                    </a:cubicBezTo>
                    <a:cubicBezTo>
                      <a:pt x="2999" y="20620"/>
                      <a:pt x="2908" y="20942"/>
                      <a:pt x="2763" y="21248"/>
                    </a:cubicBezTo>
                    <a:cubicBezTo>
                      <a:pt x="2546" y="21692"/>
                      <a:pt x="2264" y="22106"/>
                      <a:pt x="1991" y="22517"/>
                    </a:cubicBezTo>
                    <a:cubicBezTo>
                      <a:pt x="1273" y="23610"/>
                      <a:pt x="295" y="24628"/>
                      <a:pt x="93" y="25967"/>
                    </a:cubicBezTo>
                    <a:cubicBezTo>
                      <a:pt x="1" y="26587"/>
                      <a:pt x="135" y="27210"/>
                      <a:pt x="267" y="27815"/>
                    </a:cubicBezTo>
                    <a:cubicBezTo>
                      <a:pt x="524" y="28921"/>
                      <a:pt x="963" y="29974"/>
                      <a:pt x="1323" y="31049"/>
                    </a:cubicBezTo>
                    <a:cubicBezTo>
                      <a:pt x="1655" y="32128"/>
                      <a:pt x="1668" y="33295"/>
                      <a:pt x="1484" y="34404"/>
                    </a:cubicBezTo>
                    <a:cubicBezTo>
                      <a:pt x="1394" y="34804"/>
                      <a:pt x="1296" y="35202"/>
                      <a:pt x="1175" y="35594"/>
                    </a:cubicBezTo>
                    <a:cubicBezTo>
                      <a:pt x="1165" y="35648"/>
                      <a:pt x="1087" y="35738"/>
                      <a:pt x="1166" y="35780"/>
                    </a:cubicBezTo>
                    <a:cubicBezTo>
                      <a:pt x="1173" y="35783"/>
                      <a:pt x="1180" y="35785"/>
                      <a:pt x="1187" y="35785"/>
                    </a:cubicBezTo>
                    <a:cubicBezTo>
                      <a:pt x="1211" y="35785"/>
                      <a:pt x="1233" y="35768"/>
                      <a:pt x="1243" y="35745"/>
                    </a:cubicBezTo>
                    <a:cubicBezTo>
                      <a:pt x="1265" y="35699"/>
                      <a:pt x="1281" y="35651"/>
                      <a:pt x="1298" y="35601"/>
                    </a:cubicBezTo>
                    <a:cubicBezTo>
                      <a:pt x="1372" y="35356"/>
                      <a:pt x="1436" y="35107"/>
                      <a:pt x="1499" y="34857"/>
                    </a:cubicBezTo>
                    <a:cubicBezTo>
                      <a:pt x="1772" y="33771"/>
                      <a:pt x="1787" y="32617"/>
                      <a:pt x="1565" y="31520"/>
                    </a:cubicBezTo>
                    <a:cubicBezTo>
                      <a:pt x="1354" y="30565"/>
                      <a:pt x="954" y="29667"/>
                      <a:pt x="643" y="28743"/>
                    </a:cubicBezTo>
                    <a:cubicBezTo>
                      <a:pt x="403" y="27995"/>
                      <a:pt x="199" y="27226"/>
                      <a:pt x="192" y="26434"/>
                    </a:cubicBezTo>
                    <a:cubicBezTo>
                      <a:pt x="186" y="25357"/>
                      <a:pt x="733" y="24467"/>
                      <a:pt x="1351" y="23629"/>
                    </a:cubicBezTo>
                    <a:cubicBezTo>
                      <a:pt x="2000" y="22700"/>
                      <a:pt x="2755" y="21794"/>
                      <a:pt x="3080" y="20690"/>
                    </a:cubicBezTo>
                    <a:cubicBezTo>
                      <a:pt x="3233" y="20130"/>
                      <a:pt x="3307" y="19549"/>
                      <a:pt x="3309" y="18968"/>
                    </a:cubicBezTo>
                    <a:cubicBezTo>
                      <a:pt x="3322" y="18211"/>
                      <a:pt x="3168" y="17446"/>
                      <a:pt x="2796" y="16781"/>
                    </a:cubicBezTo>
                    <a:cubicBezTo>
                      <a:pt x="2575" y="16373"/>
                      <a:pt x="2296" y="16000"/>
                      <a:pt x="2018" y="15629"/>
                    </a:cubicBezTo>
                    <a:cubicBezTo>
                      <a:pt x="1725" y="15240"/>
                      <a:pt x="1449" y="14840"/>
                      <a:pt x="1185" y="14430"/>
                    </a:cubicBezTo>
                    <a:cubicBezTo>
                      <a:pt x="790" y="13827"/>
                      <a:pt x="526" y="13176"/>
                      <a:pt x="632" y="12440"/>
                    </a:cubicBezTo>
                    <a:cubicBezTo>
                      <a:pt x="755" y="11618"/>
                      <a:pt x="1103" y="10827"/>
                      <a:pt x="1641" y="10191"/>
                    </a:cubicBezTo>
                    <a:cubicBezTo>
                      <a:pt x="2200" y="9538"/>
                      <a:pt x="2849" y="8960"/>
                      <a:pt x="3365" y="8269"/>
                    </a:cubicBezTo>
                    <a:cubicBezTo>
                      <a:pt x="3842" y="7621"/>
                      <a:pt x="4253" y="6922"/>
                      <a:pt x="4585" y="6190"/>
                    </a:cubicBezTo>
                    <a:cubicBezTo>
                      <a:pt x="5133" y="4881"/>
                      <a:pt x="5274" y="3410"/>
                      <a:pt x="5048" y="2013"/>
                    </a:cubicBezTo>
                    <a:cubicBezTo>
                      <a:pt x="4945" y="1327"/>
                      <a:pt x="4726" y="667"/>
                      <a:pt x="4470" y="24"/>
                    </a:cubicBezTo>
                    <a:cubicBezTo>
                      <a:pt x="4460" y="9"/>
                      <a:pt x="4441" y="0"/>
                      <a:pt x="4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3348725" y="4123025"/>
                <a:ext cx="97750" cy="839075"/>
              </a:xfrm>
              <a:custGeom>
                <a:avLst/>
                <a:gdLst/>
                <a:ahLst/>
                <a:cxnLst/>
                <a:rect l="l" t="t" r="r" b="b"/>
                <a:pathLst>
                  <a:path w="3910" h="33563" extrusionOk="0">
                    <a:moveTo>
                      <a:pt x="3772" y="0"/>
                    </a:moveTo>
                    <a:cubicBezTo>
                      <a:pt x="3769" y="0"/>
                      <a:pt x="3766" y="0"/>
                      <a:pt x="3763" y="1"/>
                    </a:cubicBezTo>
                    <a:cubicBezTo>
                      <a:pt x="3728" y="6"/>
                      <a:pt x="3709" y="39"/>
                      <a:pt x="3712" y="71"/>
                    </a:cubicBezTo>
                    <a:cubicBezTo>
                      <a:pt x="3718" y="138"/>
                      <a:pt x="3725" y="204"/>
                      <a:pt x="3732" y="270"/>
                    </a:cubicBezTo>
                    <a:cubicBezTo>
                      <a:pt x="3739" y="346"/>
                      <a:pt x="3746" y="422"/>
                      <a:pt x="3754" y="498"/>
                    </a:cubicBezTo>
                    <a:cubicBezTo>
                      <a:pt x="3764" y="709"/>
                      <a:pt x="3777" y="921"/>
                      <a:pt x="3784" y="1132"/>
                    </a:cubicBezTo>
                    <a:lnTo>
                      <a:pt x="3794" y="1452"/>
                    </a:lnTo>
                    <a:cubicBezTo>
                      <a:pt x="3798" y="1557"/>
                      <a:pt x="3798" y="1662"/>
                      <a:pt x="3799" y="1767"/>
                    </a:cubicBezTo>
                    <a:cubicBezTo>
                      <a:pt x="3799" y="1810"/>
                      <a:pt x="3800" y="1851"/>
                      <a:pt x="3800" y="1893"/>
                    </a:cubicBezTo>
                    <a:cubicBezTo>
                      <a:pt x="3800" y="1913"/>
                      <a:pt x="3800" y="1934"/>
                      <a:pt x="3801" y="1956"/>
                    </a:cubicBezTo>
                    <a:cubicBezTo>
                      <a:pt x="3800" y="1995"/>
                      <a:pt x="3798" y="2034"/>
                      <a:pt x="3796" y="2074"/>
                    </a:cubicBezTo>
                    <a:cubicBezTo>
                      <a:pt x="3793" y="2173"/>
                      <a:pt x="3789" y="2271"/>
                      <a:pt x="3787" y="2370"/>
                    </a:cubicBezTo>
                    <a:cubicBezTo>
                      <a:pt x="3784" y="2468"/>
                      <a:pt x="3777" y="2566"/>
                      <a:pt x="3771" y="2664"/>
                    </a:cubicBezTo>
                    <a:cubicBezTo>
                      <a:pt x="3766" y="2741"/>
                      <a:pt x="3762" y="2817"/>
                      <a:pt x="3757" y="2894"/>
                    </a:cubicBezTo>
                    <a:cubicBezTo>
                      <a:pt x="3749" y="3003"/>
                      <a:pt x="3740" y="3112"/>
                      <a:pt x="3732" y="3220"/>
                    </a:cubicBezTo>
                    <a:cubicBezTo>
                      <a:pt x="3725" y="3306"/>
                      <a:pt x="3716" y="3391"/>
                      <a:pt x="3706" y="3476"/>
                    </a:cubicBezTo>
                    <a:cubicBezTo>
                      <a:pt x="3702" y="3519"/>
                      <a:pt x="3697" y="3562"/>
                      <a:pt x="3693" y="3603"/>
                    </a:cubicBezTo>
                    <a:cubicBezTo>
                      <a:pt x="3690" y="3625"/>
                      <a:pt x="3688" y="3646"/>
                      <a:pt x="3686" y="3667"/>
                    </a:cubicBezTo>
                    <a:cubicBezTo>
                      <a:pt x="3679" y="3708"/>
                      <a:pt x="3673" y="3751"/>
                      <a:pt x="3666" y="3791"/>
                    </a:cubicBezTo>
                    <a:cubicBezTo>
                      <a:pt x="3655" y="3874"/>
                      <a:pt x="3642" y="3956"/>
                      <a:pt x="3629" y="4038"/>
                    </a:cubicBezTo>
                    <a:cubicBezTo>
                      <a:pt x="3610" y="4121"/>
                      <a:pt x="3591" y="4204"/>
                      <a:pt x="3572" y="4288"/>
                    </a:cubicBezTo>
                    <a:lnTo>
                      <a:pt x="3542" y="4416"/>
                    </a:lnTo>
                    <a:cubicBezTo>
                      <a:pt x="3535" y="4458"/>
                      <a:pt x="3523" y="4500"/>
                      <a:pt x="3508" y="4540"/>
                    </a:cubicBezTo>
                    <a:cubicBezTo>
                      <a:pt x="3462" y="4681"/>
                      <a:pt x="3416" y="4822"/>
                      <a:pt x="3370" y="4962"/>
                    </a:cubicBezTo>
                    <a:cubicBezTo>
                      <a:pt x="3303" y="5127"/>
                      <a:pt x="3236" y="5292"/>
                      <a:pt x="3169" y="5455"/>
                    </a:cubicBezTo>
                    <a:cubicBezTo>
                      <a:pt x="3122" y="5552"/>
                      <a:pt x="3075" y="5650"/>
                      <a:pt x="3029" y="5747"/>
                    </a:cubicBezTo>
                    <a:cubicBezTo>
                      <a:pt x="3009" y="5787"/>
                      <a:pt x="2989" y="5827"/>
                      <a:pt x="2970" y="5867"/>
                    </a:cubicBezTo>
                    <a:cubicBezTo>
                      <a:pt x="2950" y="5907"/>
                      <a:pt x="2932" y="5947"/>
                      <a:pt x="2912" y="5987"/>
                    </a:cubicBezTo>
                    <a:cubicBezTo>
                      <a:pt x="2815" y="6159"/>
                      <a:pt x="2717" y="6330"/>
                      <a:pt x="2621" y="6501"/>
                    </a:cubicBezTo>
                    <a:cubicBezTo>
                      <a:pt x="2553" y="6606"/>
                      <a:pt x="2483" y="6711"/>
                      <a:pt x="2415" y="6816"/>
                    </a:cubicBezTo>
                    <a:cubicBezTo>
                      <a:pt x="2391" y="6851"/>
                      <a:pt x="2368" y="6887"/>
                      <a:pt x="2345" y="6923"/>
                    </a:cubicBezTo>
                    <a:cubicBezTo>
                      <a:pt x="2334" y="6940"/>
                      <a:pt x="2322" y="6959"/>
                      <a:pt x="2311" y="6976"/>
                    </a:cubicBezTo>
                    <a:cubicBezTo>
                      <a:pt x="2286" y="7008"/>
                      <a:pt x="2262" y="7042"/>
                      <a:pt x="2238" y="7074"/>
                    </a:cubicBezTo>
                    <a:cubicBezTo>
                      <a:pt x="2118" y="7236"/>
                      <a:pt x="1999" y="7399"/>
                      <a:pt x="1877" y="7560"/>
                    </a:cubicBezTo>
                    <a:cubicBezTo>
                      <a:pt x="1614" y="7904"/>
                      <a:pt x="1352" y="8248"/>
                      <a:pt x="1091" y="8593"/>
                    </a:cubicBezTo>
                    <a:cubicBezTo>
                      <a:pt x="1052" y="8645"/>
                      <a:pt x="1014" y="8698"/>
                      <a:pt x="976" y="8750"/>
                    </a:cubicBezTo>
                    <a:cubicBezTo>
                      <a:pt x="950" y="8786"/>
                      <a:pt x="925" y="8820"/>
                      <a:pt x="900" y="8856"/>
                    </a:cubicBezTo>
                    <a:cubicBezTo>
                      <a:pt x="887" y="8873"/>
                      <a:pt x="874" y="8892"/>
                      <a:pt x="860" y="8909"/>
                    </a:cubicBezTo>
                    <a:cubicBezTo>
                      <a:pt x="814" y="8979"/>
                      <a:pt x="767" y="9050"/>
                      <a:pt x="724" y="9121"/>
                    </a:cubicBezTo>
                    <a:cubicBezTo>
                      <a:pt x="670" y="9211"/>
                      <a:pt x="620" y="9302"/>
                      <a:pt x="573" y="9397"/>
                    </a:cubicBezTo>
                    <a:cubicBezTo>
                      <a:pt x="535" y="9475"/>
                      <a:pt x="496" y="9553"/>
                      <a:pt x="463" y="9635"/>
                    </a:cubicBezTo>
                    <a:cubicBezTo>
                      <a:pt x="425" y="9730"/>
                      <a:pt x="388" y="9825"/>
                      <a:pt x="354" y="9923"/>
                    </a:cubicBezTo>
                    <a:cubicBezTo>
                      <a:pt x="328" y="10004"/>
                      <a:pt x="303" y="10085"/>
                      <a:pt x="276" y="10165"/>
                    </a:cubicBezTo>
                    <a:cubicBezTo>
                      <a:pt x="215" y="10361"/>
                      <a:pt x="160" y="10560"/>
                      <a:pt x="115" y="10761"/>
                    </a:cubicBezTo>
                    <a:cubicBezTo>
                      <a:pt x="69" y="10968"/>
                      <a:pt x="29" y="11177"/>
                      <a:pt x="14" y="11390"/>
                    </a:cubicBezTo>
                    <a:cubicBezTo>
                      <a:pt x="8" y="11479"/>
                      <a:pt x="1" y="11569"/>
                      <a:pt x="2" y="11660"/>
                    </a:cubicBezTo>
                    <a:cubicBezTo>
                      <a:pt x="3" y="11747"/>
                      <a:pt x="5" y="11833"/>
                      <a:pt x="14" y="11919"/>
                    </a:cubicBezTo>
                    <a:cubicBezTo>
                      <a:pt x="25" y="12023"/>
                      <a:pt x="37" y="12128"/>
                      <a:pt x="59" y="12231"/>
                    </a:cubicBezTo>
                    <a:cubicBezTo>
                      <a:pt x="79" y="12328"/>
                      <a:pt x="103" y="12423"/>
                      <a:pt x="132" y="12518"/>
                    </a:cubicBezTo>
                    <a:cubicBezTo>
                      <a:pt x="154" y="12593"/>
                      <a:pt x="183" y="12668"/>
                      <a:pt x="213" y="12740"/>
                    </a:cubicBezTo>
                    <a:cubicBezTo>
                      <a:pt x="251" y="12830"/>
                      <a:pt x="290" y="12919"/>
                      <a:pt x="330" y="13008"/>
                    </a:cubicBezTo>
                    <a:cubicBezTo>
                      <a:pt x="374" y="13106"/>
                      <a:pt x="424" y="13203"/>
                      <a:pt x="473" y="13298"/>
                    </a:cubicBezTo>
                    <a:cubicBezTo>
                      <a:pt x="522" y="13392"/>
                      <a:pt x="570" y="13484"/>
                      <a:pt x="620" y="13576"/>
                    </a:cubicBezTo>
                    <a:cubicBezTo>
                      <a:pt x="648" y="13630"/>
                      <a:pt x="678" y="13686"/>
                      <a:pt x="707" y="13740"/>
                    </a:cubicBezTo>
                    <a:cubicBezTo>
                      <a:pt x="727" y="13777"/>
                      <a:pt x="746" y="13814"/>
                      <a:pt x="766" y="13849"/>
                    </a:cubicBezTo>
                    <a:cubicBezTo>
                      <a:pt x="817" y="13937"/>
                      <a:pt x="866" y="14025"/>
                      <a:pt x="917" y="14112"/>
                    </a:cubicBezTo>
                    <a:cubicBezTo>
                      <a:pt x="937" y="14147"/>
                      <a:pt x="957" y="14181"/>
                      <a:pt x="977" y="14216"/>
                    </a:cubicBezTo>
                    <a:cubicBezTo>
                      <a:pt x="987" y="14234"/>
                      <a:pt x="998" y="14252"/>
                      <a:pt x="1008" y="14269"/>
                    </a:cubicBezTo>
                    <a:cubicBezTo>
                      <a:pt x="1030" y="14303"/>
                      <a:pt x="1051" y="14338"/>
                      <a:pt x="1073" y="14374"/>
                    </a:cubicBezTo>
                    <a:cubicBezTo>
                      <a:pt x="1127" y="14460"/>
                      <a:pt x="1181" y="14547"/>
                      <a:pt x="1235" y="14634"/>
                    </a:cubicBezTo>
                    <a:cubicBezTo>
                      <a:pt x="1334" y="14795"/>
                      <a:pt x="1437" y="14952"/>
                      <a:pt x="1538" y="15112"/>
                    </a:cubicBezTo>
                    <a:cubicBezTo>
                      <a:pt x="1604" y="15219"/>
                      <a:pt x="1669" y="15325"/>
                      <a:pt x="1734" y="15432"/>
                    </a:cubicBezTo>
                    <a:cubicBezTo>
                      <a:pt x="1756" y="15467"/>
                      <a:pt x="1777" y="15502"/>
                      <a:pt x="1799" y="15538"/>
                    </a:cubicBezTo>
                    <a:cubicBezTo>
                      <a:pt x="1808" y="15555"/>
                      <a:pt x="1817" y="15573"/>
                      <a:pt x="1828" y="15590"/>
                    </a:cubicBezTo>
                    <a:cubicBezTo>
                      <a:pt x="1855" y="15642"/>
                      <a:pt x="1884" y="15694"/>
                      <a:pt x="1912" y="15745"/>
                    </a:cubicBezTo>
                    <a:cubicBezTo>
                      <a:pt x="1941" y="15796"/>
                      <a:pt x="1968" y="15848"/>
                      <a:pt x="1997" y="15900"/>
                    </a:cubicBezTo>
                    <a:cubicBezTo>
                      <a:pt x="2017" y="15935"/>
                      <a:pt x="2035" y="15969"/>
                      <a:pt x="2051" y="16006"/>
                    </a:cubicBezTo>
                    <a:cubicBezTo>
                      <a:pt x="2060" y="16024"/>
                      <a:pt x="2070" y="16042"/>
                      <a:pt x="2078" y="16060"/>
                    </a:cubicBezTo>
                    <a:cubicBezTo>
                      <a:pt x="2122" y="16150"/>
                      <a:pt x="2165" y="16239"/>
                      <a:pt x="2209" y="16329"/>
                    </a:cubicBezTo>
                    <a:cubicBezTo>
                      <a:pt x="2246" y="16414"/>
                      <a:pt x="2284" y="16498"/>
                      <a:pt x="2319" y="16586"/>
                    </a:cubicBezTo>
                    <a:cubicBezTo>
                      <a:pt x="2353" y="16676"/>
                      <a:pt x="2385" y="16767"/>
                      <a:pt x="2415" y="16859"/>
                    </a:cubicBezTo>
                    <a:cubicBezTo>
                      <a:pt x="2443" y="16945"/>
                      <a:pt x="2471" y="17040"/>
                      <a:pt x="2494" y="17136"/>
                    </a:cubicBezTo>
                    <a:cubicBezTo>
                      <a:pt x="2512" y="17213"/>
                      <a:pt x="2530" y="17290"/>
                      <a:pt x="2545" y="17367"/>
                    </a:cubicBezTo>
                    <a:lnTo>
                      <a:pt x="2545" y="17368"/>
                    </a:lnTo>
                    <a:cubicBezTo>
                      <a:pt x="2545" y="17370"/>
                      <a:pt x="2546" y="17371"/>
                      <a:pt x="2546" y="17373"/>
                    </a:cubicBezTo>
                    <a:cubicBezTo>
                      <a:pt x="2562" y="17465"/>
                      <a:pt x="2578" y="17559"/>
                      <a:pt x="2590" y="17654"/>
                    </a:cubicBezTo>
                    <a:cubicBezTo>
                      <a:pt x="2601" y="17748"/>
                      <a:pt x="2610" y="17842"/>
                      <a:pt x="2617" y="17937"/>
                    </a:cubicBezTo>
                    <a:cubicBezTo>
                      <a:pt x="2629" y="18145"/>
                      <a:pt x="2630" y="18354"/>
                      <a:pt x="2616" y="18563"/>
                    </a:cubicBezTo>
                    <a:cubicBezTo>
                      <a:pt x="2610" y="18646"/>
                      <a:pt x="2601" y="18736"/>
                      <a:pt x="2586" y="18827"/>
                    </a:cubicBezTo>
                    <a:cubicBezTo>
                      <a:pt x="2575" y="18885"/>
                      <a:pt x="2562" y="18943"/>
                      <a:pt x="2546" y="19001"/>
                    </a:cubicBezTo>
                    <a:cubicBezTo>
                      <a:pt x="2530" y="19057"/>
                      <a:pt x="2512" y="19112"/>
                      <a:pt x="2495" y="19168"/>
                    </a:cubicBezTo>
                    <a:cubicBezTo>
                      <a:pt x="2457" y="19278"/>
                      <a:pt x="2414" y="19389"/>
                      <a:pt x="2366" y="19496"/>
                    </a:cubicBezTo>
                    <a:cubicBezTo>
                      <a:pt x="2324" y="19590"/>
                      <a:pt x="2282" y="19682"/>
                      <a:pt x="2240" y="19774"/>
                    </a:cubicBezTo>
                    <a:cubicBezTo>
                      <a:pt x="2155" y="19942"/>
                      <a:pt x="2070" y="20111"/>
                      <a:pt x="1983" y="20278"/>
                    </a:cubicBezTo>
                    <a:cubicBezTo>
                      <a:pt x="1962" y="20317"/>
                      <a:pt x="1942" y="20356"/>
                      <a:pt x="1921" y="20394"/>
                    </a:cubicBezTo>
                    <a:cubicBezTo>
                      <a:pt x="1912" y="20414"/>
                      <a:pt x="1901" y="20433"/>
                      <a:pt x="1891" y="20453"/>
                    </a:cubicBezTo>
                    <a:cubicBezTo>
                      <a:pt x="1873" y="20491"/>
                      <a:pt x="1855" y="20528"/>
                      <a:pt x="1837" y="20565"/>
                    </a:cubicBezTo>
                    <a:cubicBezTo>
                      <a:pt x="1801" y="20639"/>
                      <a:pt x="1765" y="20714"/>
                      <a:pt x="1730" y="20787"/>
                    </a:cubicBezTo>
                    <a:lnTo>
                      <a:pt x="1698" y="20851"/>
                    </a:lnTo>
                    <a:lnTo>
                      <a:pt x="1674" y="20912"/>
                    </a:lnTo>
                    <a:cubicBezTo>
                      <a:pt x="1657" y="20952"/>
                      <a:pt x="1641" y="20993"/>
                      <a:pt x="1624" y="21033"/>
                    </a:cubicBezTo>
                    <a:cubicBezTo>
                      <a:pt x="1607" y="21073"/>
                      <a:pt x="1590" y="21115"/>
                      <a:pt x="1574" y="21155"/>
                    </a:cubicBezTo>
                    <a:cubicBezTo>
                      <a:pt x="1557" y="21195"/>
                      <a:pt x="1541" y="21236"/>
                      <a:pt x="1523" y="21276"/>
                    </a:cubicBezTo>
                    <a:cubicBezTo>
                      <a:pt x="1467" y="21428"/>
                      <a:pt x="1414" y="21582"/>
                      <a:pt x="1369" y="21737"/>
                    </a:cubicBezTo>
                    <a:cubicBezTo>
                      <a:pt x="1320" y="21902"/>
                      <a:pt x="1277" y="22069"/>
                      <a:pt x="1245" y="22239"/>
                    </a:cubicBezTo>
                    <a:cubicBezTo>
                      <a:pt x="1213" y="22415"/>
                      <a:pt x="1187" y="22592"/>
                      <a:pt x="1172" y="22770"/>
                    </a:cubicBezTo>
                    <a:cubicBezTo>
                      <a:pt x="1157" y="22949"/>
                      <a:pt x="1145" y="23127"/>
                      <a:pt x="1146" y="23306"/>
                    </a:cubicBezTo>
                    <a:cubicBezTo>
                      <a:pt x="1146" y="23479"/>
                      <a:pt x="1151" y="23651"/>
                      <a:pt x="1165" y="23821"/>
                    </a:cubicBezTo>
                    <a:cubicBezTo>
                      <a:pt x="1192" y="24177"/>
                      <a:pt x="1248" y="24532"/>
                      <a:pt x="1347" y="24876"/>
                    </a:cubicBezTo>
                    <a:cubicBezTo>
                      <a:pt x="1364" y="24936"/>
                      <a:pt x="1381" y="24995"/>
                      <a:pt x="1400" y="25053"/>
                    </a:cubicBezTo>
                    <a:cubicBezTo>
                      <a:pt x="1407" y="25075"/>
                      <a:pt x="1414" y="25097"/>
                      <a:pt x="1421" y="25119"/>
                    </a:cubicBezTo>
                    <a:cubicBezTo>
                      <a:pt x="1448" y="25196"/>
                      <a:pt x="1476" y="25274"/>
                      <a:pt x="1503" y="25351"/>
                    </a:cubicBezTo>
                    <a:cubicBezTo>
                      <a:pt x="1516" y="25390"/>
                      <a:pt x="1530" y="25428"/>
                      <a:pt x="1544" y="25467"/>
                    </a:cubicBezTo>
                    <a:cubicBezTo>
                      <a:pt x="1551" y="25486"/>
                      <a:pt x="1558" y="25505"/>
                      <a:pt x="1565" y="25525"/>
                    </a:cubicBezTo>
                    <a:cubicBezTo>
                      <a:pt x="1580" y="25563"/>
                      <a:pt x="1595" y="25600"/>
                      <a:pt x="1611" y="25638"/>
                    </a:cubicBezTo>
                    <a:cubicBezTo>
                      <a:pt x="1641" y="25714"/>
                      <a:pt x="1672" y="25790"/>
                      <a:pt x="1702" y="25865"/>
                    </a:cubicBezTo>
                    <a:cubicBezTo>
                      <a:pt x="1740" y="25958"/>
                      <a:pt x="1783" y="26048"/>
                      <a:pt x="1823" y="26139"/>
                    </a:cubicBezTo>
                    <a:cubicBezTo>
                      <a:pt x="1839" y="26175"/>
                      <a:pt x="1855" y="26212"/>
                      <a:pt x="1873" y="26248"/>
                    </a:cubicBezTo>
                    <a:cubicBezTo>
                      <a:pt x="1881" y="26268"/>
                      <a:pt x="1890" y="26289"/>
                      <a:pt x="1900" y="26309"/>
                    </a:cubicBezTo>
                    <a:cubicBezTo>
                      <a:pt x="1949" y="26409"/>
                      <a:pt x="1998" y="26509"/>
                      <a:pt x="2048" y="26608"/>
                    </a:cubicBezTo>
                    <a:cubicBezTo>
                      <a:pt x="2083" y="26681"/>
                      <a:pt x="2120" y="26751"/>
                      <a:pt x="2158" y="26823"/>
                    </a:cubicBezTo>
                    <a:cubicBezTo>
                      <a:pt x="2241" y="26982"/>
                      <a:pt x="2324" y="27141"/>
                      <a:pt x="2407" y="27300"/>
                    </a:cubicBezTo>
                    <a:cubicBezTo>
                      <a:pt x="2436" y="27354"/>
                      <a:pt x="2465" y="27408"/>
                      <a:pt x="2493" y="27464"/>
                    </a:cubicBezTo>
                    <a:cubicBezTo>
                      <a:pt x="2510" y="27501"/>
                      <a:pt x="2528" y="27537"/>
                      <a:pt x="2547" y="27574"/>
                    </a:cubicBezTo>
                    <a:cubicBezTo>
                      <a:pt x="2584" y="27647"/>
                      <a:pt x="2619" y="27721"/>
                      <a:pt x="2656" y="27793"/>
                    </a:cubicBezTo>
                    <a:cubicBezTo>
                      <a:pt x="2705" y="27901"/>
                      <a:pt x="2753" y="28007"/>
                      <a:pt x="2802" y="28114"/>
                    </a:cubicBezTo>
                    <a:cubicBezTo>
                      <a:pt x="2842" y="28203"/>
                      <a:pt x="2878" y="28292"/>
                      <a:pt x="2916" y="28381"/>
                    </a:cubicBezTo>
                    <a:cubicBezTo>
                      <a:pt x="2931" y="28417"/>
                      <a:pt x="2946" y="28453"/>
                      <a:pt x="2960" y="28487"/>
                    </a:cubicBezTo>
                    <a:cubicBezTo>
                      <a:pt x="2968" y="28506"/>
                      <a:pt x="2975" y="28523"/>
                      <a:pt x="2983" y="28541"/>
                    </a:cubicBezTo>
                    <a:cubicBezTo>
                      <a:pt x="2995" y="28578"/>
                      <a:pt x="3009" y="28615"/>
                      <a:pt x="3022" y="28653"/>
                    </a:cubicBezTo>
                    <a:cubicBezTo>
                      <a:pt x="3055" y="28745"/>
                      <a:pt x="3087" y="28838"/>
                      <a:pt x="3121" y="28931"/>
                    </a:cubicBezTo>
                    <a:cubicBezTo>
                      <a:pt x="3149" y="29029"/>
                      <a:pt x="3176" y="29127"/>
                      <a:pt x="3204" y="29225"/>
                    </a:cubicBezTo>
                    <a:cubicBezTo>
                      <a:pt x="3214" y="29265"/>
                      <a:pt x="3226" y="29305"/>
                      <a:pt x="3237" y="29345"/>
                    </a:cubicBezTo>
                    <a:cubicBezTo>
                      <a:pt x="3242" y="29364"/>
                      <a:pt x="3247" y="29384"/>
                      <a:pt x="3251" y="29404"/>
                    </a:cubicBezTo>
                    <a:cubicBezTo>
                      <a:pt x="3259" y="29444"/>
                      <a:pt x="3268" y="29483"/>
                      <a:pt x="3278" y="29524"/>
                    </a:cubicBezTo>
                    <a:cubicBezTo>
                      <a:pt x="3300" y="29622"/>
                      <a:pt x="3324" y="29721"/>
                      <a:pt x="3345" y="29820"/>
                    </a:cubicBezTo>
                    <a:cubicBezTo>
                      <a:pt x="3365" y="29919"/>
                      <a:pt x="3386" y="30017"/>
                      <a:pt x="3407" y="30115"/>
                    </a:cubicBezTo>
                    <a:cubicBezTo>
                      <a:pt x="3416" y="30166"/>
                      <a:pt x="3426" y="30223"/>
                      <a:pt x="3437" y="30281"/>
                    </a:cubicBezTo>
                    <a:cubicBezTo>
                      <a:pt x="3444" y="30320"/>
                      <a:pt x="3451" y="30358"/>
                      <a:pt x="3457" y="30397"/>
                    </a:cubicBezTo>
                    <a:cubicBezTo>
                      <a:pt x="3464" y="30438"/>
                      <a:pt x="3470" y="30478"/>
                      <a:pt x="3477" y="30518"/>
                    </a:cubicBezTo>
                    <a:cubicBezTo>
                      <a:pt x="3484" y="30560"/>
                      <a:pt x="3491" y="30600"/>
                      <a:pt x="3497" y="30640"/>
                    </a:cubicBezTo>
                    <a:cubicBezTo>
                      <a:pt x="3508" y="30735"/>
                      <a:pt x="3520" y="30830"/>
                      <a:pt x="3527" y="30924"/>
                    </a:cubicBezTo>
                    <a:cubicBezTo>
                      <a:pt x="3531" y="30997"/>
                      <a:pt x="3536" y="31069"/>
                      <a:pt x="3540" y="31142"/>
                    </a:cubicBezTo>
                    <a:cubicBezTo>
                      <a:pt x="3545" y="31263"/>
                      <a:pt x="3552" y="31390"/>
                      <a:pt x="3554" y="31517"/>
                    </a:cubicBezTo>
                    <a:cubicBezTo>
                      <a:pt x="3555" y="31620"/>
                      <a:pt x="3558" y="31724"/>
                      <a:pt x="3558" y="31828"/>
                    </a:cubicBezTo>
                    <a:cubicBezTo>
                      <a:pt x="3557" y="31893"/>
                      <a:pt x="3558" y="31960"/>
                      <a:pt x="3557" y="32027"/>
                    </a:cubicBezTo>
                    <a:cubicBezTo>
                      <a:pt x="3555" y="32085"/>
                      <a:pt x="3553" y="32142"/>
                      <a:pt x="3552" y="32201"/>
                    </a:cubicBezTo>
                    <a:cubicBezTo>
                      <a:pt x="3550" y="32288"/>
                      <a:pt x="3545" y="32375"/>
                      <a:pt x="3542" y="32463"/>
                    </a:cubicBezTo>
                    <a:cubicBezTo>
                      <a:pt x="3529" y="32655"/>
                      <a:pt x="3516" y="32848"/>
                      <a:pt x="3497" y="33040"/>
                    </a:cubicBezTo>
                    <a:cubicBezTo>
                      <a:pt x="3482" y="33193"/>
                      <a:pt x="3463" y="33344"/>
                      <a:pt x="3436" y="33495"/>
                    </a:cubicBezTo>
                    <a:cubicBezTo>
                      <a:pt x="3430" y="33525"/>
                      <a:pt x="3453" y="33557"/>
                      <a:pt x="3483" y="33560"/>
                    </a:cubicBezTo>
                    <a:lnTo>
                      <a:pt x="3483" y="33563"/>
                    </a:lnTo>
                    <a:lnTo>
                      <a:pt x="3490" y="33563"/>
                    </a:lnTo>
                    <a:cubicBezTo>
                      <a:pt x="3520" y="33563"/>
                      <a:pt x="3540" y="33538"/>
                      <a:pt x="3546" y="33511"/>
                    </a:cubicBezTo>
                    <a:cubicBezTo>
                      <a:pt x="3572" y="33376"/>
                      <a:pt x="3589" y="33240"/>
                      <a:pt x="3603" y="33104"/>
                    </a:cubicBezTo>
                    <a:cubicBezTo>
                      <a:pt x="3620" y="32935"/>
                      <a:pt x="3635" y="32766"/>
                      <a:pt x="3647" y="32595"/>
                    </a:cubicBezTo>
                    <a:cubicBezTo>
                      <a:pt x="3658" y="32444"/>
                      <a:pt x="3667" y="32293"/>
                      <a:pt x="3673" y="32142"/>
                    </a:cubicBezTo>
                    <a:cubicBezTo>
                      <a:pt x="3680" y="31974"/>
                      <a:pt x="3685" y="31806"/>
                      <a:pt x="3685" y="31639"/>
                    </a:cubicBezTo>
                    <a:cubicBezTo>
                      <a:pt x="3685" y="31578"/>
                      <a:pt x="3686" y="31517"/>
                      <a:pt x="3685" y="31455"/>
                    </a:cubicBezTo>
                    <a:cubicBezTo>
                      <a:pt x="3683" y="31413"/>
                      <a:pt x="3682" y="31370"/>
                      <a:pt x="3681" y="31327"/>
                    </a:cubicBezTo>
                    <a:cubicBezTo>
                      <a:pt x="3680" y="31285"/>
                      <a:pt x="3679" y="31242"/>
                      <a:pt x="3678" y="31200"/>
                    </a:cubicBezTo>
                    <a:cubicBezTo>
                      <a:pt x="3678" y="31175"/>
                      <a:pt x="3676" y="31151"/>
                      <a:pt x="3675" y="31127"/>
                    </a:cubicBezTo>
                    <a:cubicBezTo>
                      <a:pt x="3671" y="31072"/>
                      <a:pt x="3666" y="31016"/>
                      <a:pt x="3662" y="30961"/>
                    </a:cubicBezTo>
                    <a:cubicBezTo>
                      <a:pt x="3658" y="30923"/>
                      <a:pt x="3656" y="30886"/>
                      <a:pt x="3652" y="30849"/>
                    </a:cubicBezTo>
                    <a:cubicBezTo>
                      <a:pt x="3642" y="30774"/>
                      <a:pt x="3633" y="30698"/>
                      <a:pt x="3620" y="30622"/>
                    </a:cubicBezTo>
                    <a:cubicBezTo>
                      <a:pt x="3610" y="30562"/>
                      <a:pt x="3599" y="30501"/>
                      <a:pt x="3589" y="30440"/>
                    </a:cubicBezTo>
                    <a:cubicBezTo>
                      <a:pt x="3585" y="30417"/>
                      <a:pt x="3581" y="30394"/>
                      <a:pt x="3576" y="30371"/>
                    </a:cubicBezTo>
                    <a:lnTo>
                      <a:pt x="3530" y="30140"/>
                    </a:lnTo>
                    <a:cubicBezTo>
                      <a:pt x="3515" y="30062"/>
                      <a:pt x="3498" y="29983"/>
                      <a:pt x="3481" y="29905"/>
                    </a:cubicBezTo>
                    <a:cubicBezTo>
                      <a:pt x="3464" y="29827"/>
                      <a:pt x="3447" y="29748"/>
                      <a:pt x="3429" y="29669"/>
                    </a:cubicBezTo>
                    <a:cubicBezTo>
                      <a:pt x="3404" y="29571"/>
                      <a:pt x="3380" y="29472"/>
                      <a:pt x="3356" y="29374"/>
                    </a:cubicBezTo>
                    <a:cubicBezTo>
                      <a:pt x="3336" y="29293"/>
                      <a:pt x="3312" y="29215"/>
                      <a:pt x="3289" y="29135"/>
                    </a:cubicBezTo>
                    <a:cubicBezTo>
                      <a:pt x="3272" y="29075"/>
                      <a:pt x="3255" y="29015"/>
                      <a:pt x="3237" y="28956"/>
                    </a:cubicBezTo>
                    <a:cubicBezTo>
                      <a:pt x="3232" y="28933"/>
                      <a:pt x="3226" y="28911"/>
                      <a:pt x="3218" y="28890"/>
                    </a:cubicBezTo>
                    <a:cubicBezTo>
                      <a:pt x="3192" y="28815"/>
                      <a:pt x="3167" y="28740"/>
                      <a:pt x="3140" y="28665"/>
                    </a:cubicBezTo>
                    <a:cubicBezTo>
                      <a:pt x="3128" y="28627"/>
                      <a:pt x="3115" y="28590"/>
                      <a:pt x="3102" y="28552"/>
                    </a:cubicBezTo>
                    <a:cubicBezTo>
                      <a:pt x="3096" y="28533"/>
                      <a:pt x="3090" y="28515"/>
                      <a:pt x="3083" y="28496"/>
                    </a:cubicBezTo>
                    <a:cubicBezTo>
                      <a:pt x="3069" y="28461"/>
                      <a:pt x="3054" y="28425"/>
                      <a:pt x="3040" y="28388"/>
                    </a:cubicBezTo>
                    <a:cubicBezTo>
                      <a:pt x="3011" y="28317"/>
                      <a:pt x="2984" y="28245"/>
                      <a:pt x="2955" y="28174"/>
                    </a:cubicBezTo>
                    <a:cubicBezTo>
                      <a:pt x="2926" y="28101"/>
                      <a:pt x="2894" y="28029"/>
                      <a:pt x="2863" y="27957"/>
                    </a:cubicBezTo>
                    <a:cubicBezTo>
                      <a:pt x="2830" y="27883"/>
                      <a:pt x="2798" y="27811"/>
                      <a:pt x="2767" y="27738"/>
                    </a:cubicBezTo>
                    <a:cubicBezTo>
                      <a:pt x="2749" y="27698"/>
                      <a:pt x="2729" y="27658"/>
                      <a:pt x="2711" y="27618"/>
                    </a:cubicBezTo>
                    <a:cubicBezTo>
                      <a:pt x="2692" y="27581"/>
                      <a:pt x="2675" y="27543"/>
                      <a:pt x="2658" y="27506"/>
                    </a:cubicBezTo>
                    <a:cubicBezTo>
                      <a:pt x="2623" y="27431"/>
                      <a:pt x="2588" y="27356"/>
                      <a:pt x="2550" y="27283"/>
                    </a:cubicBezTo>
                    <a:cubicBezTo>
                      <a:pt x="2504" y="27193"/>
                      <a:pt x="2457" y="27102"/>
                      <a:pt x="2410" y="27012"/>
                    </a:cubicBezTo>
                    <a:cubicBezTo>
                      <a:pt x="2374" y="26942"/>
                      <a:pt x="2336" y="26872"/>
                      <a:pt x="2299" y="26804"/>
                    </a:cubicBezTo>
                    <a:cubicBezTo>
                      <a:pt x="2252" y="26717"/>
                      <a:pt x="2203" y="26629"/>
                      <a:pt x="2157" y="26540"/>
                    </a:cubicBezTo>
                    <a:lnTo>
                      <a:pt x="2034" y="26304"/>
                    </a:lnTo>
                    <a:cubicBezTo>
                      <a:pt x="2013" y="26267"/>
                      <a:pt x="1995" y="26230"/>
                      <a:pt x="1977" y="26191"/>
                    </a:cubicBezTo>
                    <a:cubicBezTo>
                      <a:pt x="1960" y="26155"/>
                      <a:pt x="1944" y="26120"/>
                      <a:pt x="1927" y="26084"/>
                    </a:cubicBezTo>
                    <a:cubicBezTo>
                      <a:pt x="1893" y="26012"/>
                      <a:pt x="1860" y="25940"/>
                      <a:pt x="1825" y="25868"/>
                    </a:cubicBezTo>
                    <a:cubicBezTo>
                      <a:pt x="1799" y="25799"/>
                      <a:pt x="1768" y="25724"/>
                      <a:pt x="1737" y="25648"/>
                    </a:cubicBezTo>
                    <a:cubicBezTo>
                      <a:pt x="1722" y="25611"/>
                      <a:pt x="1705" y="25573"/>
                      <a:pt x="1690" y="25535"/>
                    </a:cubicBezTo>
                    <a:cubicBezTo>
                      <a:pt x="1682" y="25517"/>
                      <a:pt x="1674" y="25497"/>
                      <a:pt x="1667" y="25479"/>
                    </a:cubicBezTo>
                    <a:cubicBezTo>
                      <a:pt x="1621" y="25345"/>
                      <a:pt x="1575" y="25211"/>
                      <a:pt x="1529" y="25078"/>
                    </a:cubicBezTo>
                    <a:cubicBezTo>
                      <a:pt x="1492" y="24960"/>
                      <a:pt x="1456" y="24842"/>
                      <a:pt x="1428" y="24724"/>
                    </a:cubicBezTo>
                    <a:cubicBezTo>
                      <a:pt x="1405" y="24625"/>
                      <a:pt x="1381" y="24527"/>
                      <a:pt x="1362" y="24426"/>
                    </a:cubicBezTo>
                    <a:cubicBezTo>
                      <a:pt x="1340" y="24311"/>
                      <a:pt x="1319" y="24188"/>
                      <a:pt x="1305" y="24062"/>
                    </a:cubicBezTo>
                    <a:cubicBezTo>
                      <a:pt x="1294" y="23956"/>
                      <a:pt x="1285" y="23850"/>
                      <a:pt x="1278" y="23744"/>
                    </a:cubicBezTo>
                    <a:cubicBezTo>
                      <a:pt x="1271" y="23618"/>
                      <a:pt x="1265" y="23494"/>
                      <a:pt x="1266" y="23368"/>
                    </a:cubicBezTo>
                    <a:cubicBezTo>
                      <a:pt x="1267" y="23237"/>
                      <a:pt x="1272" y="23107"/>
                      <a:pt x="1279" y="22975"/>
                    </a:cubicBezTo>
                    <a:cubicBezTo>
                      <a:pt x="1288" y="22839"/>
                      <a:pt x="1300" y="22694"/>
                      <a:pt x="1318" y="22550"/>
                    </a:cubicBezTo>
                    <a:cubicBezTo>
                      <a:pt x="1335" y="22410"/>
                      <a:pt x="1357" y="22273"/>
                      <a:pt x="1384" y="22136"/>
                    </a:cubicBezTo>
                    <a:cubicBezTo>
                      <a:pt x="1405" y="22033"/>
                      <a:pt x="1428" y="21930"/>
                      <a:pt x="1454" y="21828"/>
                    </a:cubicBezTo>
                    <a:cubicBezTo>
                      <a:pt x="1481" y="21730"/>
                      <a:pt x="1509" y="21633"/>
                      <a:pt x="1541" y="21538"/>
                    </a:cubicBezTo>
                    <a:cubicBezTo>
                      <a:pt x="1559" y="21485"/>
                      <a:pt x="1577" y="21429"/>
                      <a:pt x="1598" y="21375"/>
                    </a:cubicBezTo>
                    <a:cubicBezTo>
                      <a:pt x="1611" y="21335"/>
                      <a:pt x="1627" y="21297"/>
                      <a:pt x="1644" y="21259"/>
                    </a:cubicBezTo>
                    <a:cubicBezTo>
                      <a:pt x="1654" y="21238"/>
                      <a:pt x="1662" y="21218"/>
                      <a:pt x="1671" y="21198"/>
                    </a:cubicBezTo>
                    <a:cubicBezTo>
                      <a:pt x="1713" y="21099"/>
                      <a:pt x="1756" y="20998"/>
                      <a:pt x="1800" y="20898"/>
                    </a:cubicBezTo>
                    <a:cubicBezTo>
                      <a:pt x="1846" y="20808"/>
                      <a:pt x="1891" y="20717"/>
                      <a:pt x="1937" y="20627"/>
                    </a:cubicBezTo>
                    <a:cubicBezTo>
                      <a:pt x="1966" y="20571"/>
                      <a:pt x="1995" y="20514"/>
                      <a:pt x="2025" y="20459"/>
                    </a:cubicBezTo>
                    <a:cubicBezTo>
                      <a:pt x="2045" y="20420"/>
                      <a:pt x="2066" y="20382"/>
                      <a:pt x="2087" y="20342"/>
                    </a:cubicBezTo>
                    <a:cubicBezTo>
                      <a:pt x="2118" y="20285"/>
                      <a:pt x="2150" y="20226"/>
                      <a:pt x="2180" y="20168"/>
                    </a:cubicBezTo>
                    <a:cubicBezTo>
                      <a:pt x="2199" y="20130"/>
                      <a:pt x="2218" y="20093"/>
                      <a:pt x="2237" y="20057"/>
                    </a:cubicBezTo>
                    <a:cubicBezTo>
                      <a:pt x="2275" y="19983"/>
                      <a:pt x="2312" y="19909"/>
                      <a:pt x="2350" y="19835"/>
                    </a:cubicBezTo>
                    <a:cubicBezTo>
                      <a:pt x="2369" y="19797"/>
                      <a:pt x="2385" y="19755"/>
                      <a:pt x="2404" y="19715"/>
                    </a:cubicBezTo>
                    <a:cubicBezTo>
                      <a:pt x="2420" y="19677"/>
                      <a:pt x="2436" y="19640"/>
                      <a:pt x="2453" y="19604"/>
                    </a:cubicBezTo>
                    <a:cubicBezTo>
                      <a:pt x="2478" y="19548"/>
                      <a:pt x="2503" y="19493"/>
                      <a:pt x="2525" y="19436"/>
                    </a:cubicBezTo>
                    <a:cubicBezTo>
                      <a:pt x="2539" y="19400"/>
                      <a:pt x="2553" y="19364"/>
                      <a:pt x="2566" y="19327"/>
                    </a:cubicBezTo>
                    <a:cubicBezTo>
                      <a:pt x="2594" y="19250"/>
                      <a:pt x="2621" y="19172"/>
                      <a:pt x="2643" y="19093"/>
                    </a:cubicBezTo>
                    <a:cubicBezTo>
                      <a:pt x="2666" y="19013"/>
                      <a:pt x="2685" y="18934"/>
                      <a:pt x="2701" y="18853"/>
                    </a:cubicBezTo>
                    <a:cubicBezTo>
                      <a:pt x="2716" y="18778"/>
                      <a:pt x="2726" y="18701"/>
                      <a:pt x="2732" y="18625"/>
                    </a:cubicBezTo>
                    <a:cubicBezTo>
                      <a:pt x="2739" y="18541"/>
                      <a:pt x="2745" y="18457"/>
                      <a:pt x="2747" y="18371"/>
                    </a:cubicBezTo>
                    <a:cubicBezTo>
                      <a:pt x="2750" y="18202"/>
                      <a:pt x="2751" y="18032"/>
                      <a:pt x="2737" y="17863"/>
                    </a:cubicBezTo>
                    <a:cubicBezTo>
                      <a:pt x="2724" y="17707"/>
                      <a:pt x="2706" y="17551"/>
                      <a:pt x="2676" y="17396"/>
                    </a:cubicBezTo>
                    <a:cubicBezTo>
                      <a:pt x="2658" y="17297"/>
                      <a:pt x="2638" y="17198"/>
                      <a:pt x="2611" y="17101"/>
                    </a:cubicBezTo>
                    <a:cubicBezTo>
                      <a:pt x="2592" y="17024"/>
                      <a:pt x="2569" y="16949"/>
                      <a:pt x="2545" y="16873"/>
                    </a:cubicBezTo>
                    <a:cubicBezTo>
                      <a:pt x="2492" y="16706"/>
                      <a:pt x="2426" y="16543"/>
                      <a:pt x="2352" y="16384"/>
                    </a:cubicBezTo>
                    <a:cubicBezTo>
                      <a:pt x="2285" y="16238"/>
                      <a:pt x="2213" y="16095"/>
                      <a:pt x="2141" y="15951"/>
                    </a:cubicBezTo>
                    <a:cubicBezTo>
                      <a:pt x="2097" y="15862"/>
                      <a:pt x="2050" y="15775"/>
                      <a:pt x="2003" y="15689"/>
                    </a:cubicBezTo>
                    <a:cubicBezTo>
                      <a:pt x="1984" y="15654"/>
                      <a:pt x="1966" y="15620"/>
                      <a:pt x="1946" y="15585"/>
                    </a:cubicBezTo>
                    <a:cubicBezTo>
                      <a:pt x="1928" y="15551"/>
                      <a:pt x="1909" y="15516"/>
                      <a:pt x="1891" y="15482"/>
                    </a:cubicBezTo>
                    <a:cubicBezTo>
                      <a:pt x="1838" y="15390"/>
                      <a:pt x="1785" y="15301"/>
                      <a:pt x="1733" y="15211"/>
                    </a:cubicBezTo>
                    <a:cubicBezTo>
                      <a:pt x="1690" y="15138"/>
                      <a:pt x="1649" y="15065"/>
                      <a:pt x="1605" y="14995"/>
                    </a:cubicBezTo>
                    <a:cubicBezTo>
                      <a:pt x="1496" y="14818"/>
                      <a:pt x="1386" y="14640"/>
                      <a:pt x="1277" y="14464"/>
                    </a:cubicBezTo>
                    <a:cubicBezTo>
                      <a:pt x="1244" y="14411"/>
                      <a:pt x="1212" y="14359"/>
                      <a:pt x="1180" y="14306"/>
                    </a:cubicBezTo>
                    <a:cubicBezTo>
                      <a:pt x="1158" y="14271"/>
                      <a:pt x="1137" y="14237"/>
                      <a:pt x="1115" y="14202"/>
                    </a:cubicBezTo>
                    <a:cubicBezTo>
                      <a:pt x="1075" y="14132"/>
                      <a:pt x="1033" y="14063"/>
                      <a:pt x="993" y="13992"/>
                    </a:cubicBezTo>
                    <a:cubicBezTo>
                      <a:pt x="942" y="13906"/>
                      <a:pt x="889" y="13818"/>
                      <a:pt x="841" y="13729"/>
                    </a:cubicBezTo>
                    <a:cubicBezTo>
                      <a:pt x="802" y="13657"/>
                      <a:pt x="763" y="13584"/>
                      <a:pt x="722" y="13512"/>
                    </a:cubicBezTo>
                    <a:cubicBezTo>
                      <a:pt x="693" y="13456"/>
                      <a:pt x="661" y="13403"/>
                      <a:pt x="633" y="13348"/>
                    </a:cubicBezTo>
                    <a:cubicBezTo>
                      <a:pt x="614" y="13310"/>
                      <a:pt x="595" y="13272"/>
                      <a:pt x="576" y="13235"/>
                    </a:cubicBezTo>
                    <a:cubicBezTo>
                      <a:pt x="539" y="13161"/>
                      <a:pt x="503" y="13089"/>
                      <a:pt x="467" y="13014"/>
                    </a:cubicBezTo>
                    <a:cubicBezTo>
                      <a:pt x="395" y="12856"/>
                      <a:pt x="327" y="12695"/>
                      <a:pt x="270" y="12531"/>
                    </a:cubicBezTo>
                    <a:cubicBezTo>
                      <a:pt x="247" y="12458"/>
                      <a:pt x="225" y="12384"/>
                      <a:pt x="207" y="12309"/>
                    </a:cubicBezTo>
                    <a:cubicBezTo>
                      <a:pt x="194" y="12252"/>
                      <a:pt x="182" y="12194"/>
                      <a:pt x="170" y="12135"/>
                    </a:cubicBezTo>
                    <a:cubicBezTo>
                      <a:pt x="162" y="12083"/>
                      <a:pt x="152" y="12023"/>
                      <a:pt x="145" y="11962"/>
                    </a:cubicBezTo>
                    <a:cubicBezTo>
                      <a:pt x="138" y="11902"/>
                      <a:pt x="132" y="11843"/>
                      <a:pt x="127" y="11783"/>
                    </a:cubicBezTo>
                    <a:cubicBezTo>
                      <a:pt x="124" y="11719"/>
                      <a:pt x="120" y="11656"/>
                      <a:pt x="122" y="11594"/>
                    </a:cubicBezTo>
                    <a:cubicBezTo>
                      <a:pt x="123" y="11528"/>
                      <a:pt x="125" y="11462"/>
                      <a:pt x="129" y="11396"/>
                    </a:cubicBezTo>
                    <a:cubicBezTo>
                      <a:pt x="135" y="11312"/>
                      <a:pt x="142" y="11229"/>
                      <a:pt x="154" y="11146"/>
                    </a:cubicBezTo>
                    <a:cubicBezTo>
                      <a:pt x="164" y="11064"/>
                      <a:pt x="178" y="10984"/>
                      <a:pt x="193" y="10903"/>
                    </a:cubicBezTo>
                    <a:cubicBezTo>
                      <a:pt x="215" y="10790"/>
                      <a:pt x="241" y="10669"/>
                      <a:pt x="273" y="10549"/>
                    </a:cubicBezTo>
                    <a:cubicBezTo>
                      <a:pt x="305" y="10430"/>
                      <a:pt x="339" y="10312"/>
                      <a:pt x="376" y="10194"/>
                    </a:cubicBezTo>
                    <a:cubicBezTo>
                      <a:pt x="414" y="10080"/>
                      <a:pt x="454" y="9965"/>
                      <a:pt x="500" y="9853"/>
                    </a:cubicBezTo>
                    <a:cubicBezTo>
                      <a:pt x="537" y="9758"/>
                      <a:pt x="577" y="9666"/>
                      <a:pt x="621" y="9574"/>
                    </a:cubicBezTo>
                    <a:cubicBezTo>
                      <a:pt x="693" y="9424"/>
                      <a:pt x="774" y="9278"/>
                      <a:pt x="864" y="9136"/>
                    </a:cubicBezTo>
                    <a:cubicBezTo>
                      <a:pt x="895" y="9088"/>
                      <a:pt x="926" y="9038"/>
                      <a:pt x="960" y="8991"/>
                    </a:cubicBezTo>
                    <a:cubicBezTo>
                      <a:pt x="998" y="8937"/>
                      <a:pt x="1036" y="8884"/>
                      <a:pt x="1074" y="8831"/>
                    </a:cubicBezTo>
                    <a:cubicBezTo>
                      <a:pt x="1137" y="8744"/>
                      <a:pt x="1201" y="8658"/>
                      <a:pt x="1264" y="8572"/>
                    </a:cubicBezTo>
                    <a:cubicBezTo>
                      <a:pt x="1390" y="8404"/>
                      <a:pt x="1515" y="8237"/>
                      <a:pt x="1641" y="8070"/>
                    </a:cubicBezTo>
                    <a:cubicBezTo>
                      <a:pt x="1762" y="7910"/>
                      <a:pt x="1882" y="7747"/>
                      <a:pt x="2003" y="7586"/>
                    </a:cubicBezTo>
                    <a:cubicBezTo>
                      <a:pt x="2063" y="7504"/>
                      <a:pt x="2122" y="7422"/>
                      <a:pt x="2180" y="7339"/>
                    </a:cubicBezTo>
                    <a:cubicBezTo>
                      <a:pt x="2239" y="7257"/>
                      <a:pt x="2298" y="7175"/>
                      <a:pt x="2357" y="7092"/>
                    </a:cubicBezTo>
                    <a:cubicBezTo>
                      <a:pt x="2430" y="6990"/>
                      <a:pt x="2498" y="6884"/>
                      <a:pt x="2569" y="6779"/>
                    </a:cubicBezTo>
                    <a:cubicBezTo>
                      <a:pt x="2604" y="6726"/>
                      <a:pt x="2639" y="6673"/>
                      <a:pt x="2675" y="6620"/>
                    </a:cubicBezTo>
                    <a:cubicBezTo>
                      <a:pt x="2689" y="6600"/>
                      <a:pt x="2701" y="6581"/>
                      <a:pt x="2714" y="6561"/>
                    </a:cubicBezTo>
                    <a:cubicBezTo>
                      <a:pt x="2770" y="6466"/>
                      <a:pt x="2826" y="6372"/>
                      <a:pt x="2882" y="6277"/>
                    </a:cubicBezTo>
                    <a:cubicBezTo>
                      <a:pt x="2916" y="6221"/>
                      <a:pt x="2949" y="6164"/>
                      <a:pt x="2983" y="6108"/>
                    </a:cubicBezTo>
                    <a:cubicBezTo>
                      <a:pt x="3006" y="6070"/>
                      <a:pt x="3028" y="6032"/>
                      <a:pt x="3046" y="5991"/>
                    </a:cubicBezTo>
                    <a:cubicBezTo>
                      <a:pt x="3096" y="5892"/>
                      <a:pt x="3145" y="5793"/>
                      <a:pt x="3196" y="5695"/>
                    </a:cubicBezTo>
                    <a:cubicBezTo>
                      <a:pt x="3226" y="5635"/>
                      <a:pt x="3255" y="5577"/>
                      <a:pt x="3286" y="5517"/>
                    </a:cubicBezTo>
                    <a:cubicBezTo>
                      <a:pt x="3296" y="5495"/>
                      <a:pt x="3305" y="5470"/>
                      <a:pt x="3313" y="5446"/>
                    </a:cubicBezTo>
                    <a:cubicBezTo>
                      <a:pt x="3355" y="5344"/>
                      <a:pt x="3395" y="5240"/>
                      <a:pt x="3437" y="5136"/>
                    </a:cubicBezTo>
                    <a:cubicBezTo>
                      <a:pt x="3453" y="5095"/>
                      <a:pt x="3469" y="5053"/>
                      <a:pt x="3485" y="5012"/>
                    </a:cubicBezTo>
                    <a:cubicBezTo>
                      <a:pt x="3486" y="5009"/>
                      <a:pt x="3487" y="5006"/>
                      <a:pt x="3489" y="5004"/>
                    </a:cubicBezTo>
                    <a:cubicBezTo>
                      <a:pt x="3501" y="4962"/>
                      <a:pt x="3514" y="4922"/>
                      <a:pt x="3527" y="4880"/>
                    </a:cubicBezTo>
                    <a:cubicBezTo>
                      <a:pt x="3546" y="4819"/>
                      <a:pt x="3565" y="4757"/>
                      <a:pt x="3584" y="4696"/>
                    </a:cubicBezTo>
                    <a:cubicBezTo>
                      <a:pt x="3597" y="4656"/>
                      <a:pt x="3610" y="4614"/>
                      <a:pt x="3622" y="4573"/>
                    </a:cubicBezTo>
                    <a:cubicBezTo>
                      <a:pt x="3628" y="4553"/>
                      <a:pt x="3635" y="4532"/>
                      <a:pt x="3641" y="4511"/>
                    </a:cubicBezTo>
                    <a:lnTo>
                      <a:pt x="3718" y="4193"/>
                    </a:lnTo>
                    <a:cubicBezTo>
                      <a:pt x="3728" y="4151"/>
                      <a:pt x="3739" y="4108"/>
                      <a:pt x="3749" y="4065"/>
                    </a:cubicBezTo>
                    <a:cubicBezTo>
                      <a:pt x="3750" y="4063"/>
                      <a:pt x="3750" y="4060"/>
                      <a:pt x="3751" y="4057"/>
                    </a:cubicBezTo>
                    <a:cubicBezTo>
                      <a:pt x="3757" y="4015"/>
                      <a:pt x="3764" y="3973"/>
                      <a:pt x="3771" y="3933"/>
                    </a:cubicBezTo>
                    <a:cubicBezTo>
                      <a:pt x="3781" y="3869"/>
                      <a:pt x="3791" y="3808"/>
                      <a:pt x="3801" y="3746"/>
                    </a:cubicBezTo>
                    <a:cubicBezTo>
                      <a:pt x="3809" y="3705"/>
                      <a:pt x="3815" y="3662"/>
                      <a:pt x="3818" y="3620"/>
                    </a:cubicBezTo>
                    <a:cubicBezTo>
                      <a:pt x="3825" y="3557"/>
                      <a:pt x="3832" y="3494"/>
                      <a:pt x="3839" y="3430"/>
                    </a:cubicBezTo>
                    <a:cubicBezTo>
                      <a:pt x="3844" y="3388"/>
                      <a:pt x="3848" y="3346"/>
                      <a:pt x="3853" y="3303"/>
                    </a:cubicBezTo>
                    <a:cubicBezTo>
                      <a:pt x="3860" y="3193"/>
                      <a:pt x="3868" y="3082"/>
                      <a:pt x="3875" y="2971"/>
                    </a:cubicBezTo>
                    <a:cubicBezTo>
                      <a:pt x="3881" y="2887"/>
                      <a:pt x="3884" y="2804"/>
                      <a:pt x="3887" y="2720"/>
                    </a:cubicBezTo>
                    <a:cubicBezTo>
                      <a:pt x="3891" y="2661"/>
                      <a:pt x="3893" y="2603"/>
                      <a:pt x="3895" y="2544"/>
                    </a:cubicBezTo>
                    <a:cubicBezTo>
                      <a:pt x="3898" y="2506"/>
                      <a:pt x="3899" y="2467"/>
                      <a:pt x="3901" y="2427"/>
                    </a:cubicBezTo>
                    <a:cubicBezTo>
                      <a:pt x="3905" y="2228"/>
                      <a:pt x="3909" y="2027"/>
                      <a:pt x="3908" y="1828"/>
                    </a:cubicBezTo>
                    <a:cubicBezTo>
                      <a:pt x="3907" y="1724"/>
                      <a:pt x="3908" y="1619"/>
                      <a:pt x="3905" y="1514"/>
                    </a:cubicBezTo>
                    <a:cubicBezTo>
                      <a:pt x="3902" y="1408"/>
                      <a:pt x="3900" y="1301"/>
                      <a:pt x="3898" y="1194"/>
                    </a:cubicBezTo>
                    <a:cubicBezTo>
                      <a:pt x="3897" y="1131"/>
                      <a:pt x="3897" y="1066"/>
                      <a:pt x="3893" y="1002"/>
                    </a:cubicBezTo>
                    <a:cubicBezTo>
                      <a:pt x="3891" y="959"/>
                      <a:pt x="3890" y="916"/>
                      <a:pt x="3887" y="874"/>
                    </a:cubicBezTo>
                    <a:cubicBezTo>
                      <a:pt x="3883" y="766"/>
                      <a:pt x="3878" y="659"/>
                      <a:pt x="3874" y="553"/>
                    </a:cubicBezTo>
                    <a:cubicBezTo>
                      <a:pt x="3871" y="506"/>
                      <a:pt x="3869" y="470"/>
                      <a:pt x="3866" y="423"/>
                    </a:cubicBezTo>
                    <a:cubicBezTo>
                      <a:pt x="3862" y="385"/>
                      <a:pt x="3859" y="347"/>
                      <a:pt x="3855" y="309"/>
                    </a:cubicBezTo>
                    <a:cubicBezTo>
                      <a:pt x="3847" y="223"/>
                      <a:pt x="3842" y="138"/>
                      <a:pt x="3829" y="53"/>
                    </a:cubicBezTo>
                    <a:cubicBezTo>
                      <a:pt x="3824" y="25"/>
                      <a:pt x="3801" y="0"/>
                      <a:pt x="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3408125" y="4152300"/>
                <a:ext cx="99700" cy="835000"/>
              </a:xfrm>
              <a:custGeom>
                <a:avLst/>
                <a:gdLst/>
                <a:ahLst/>
                <a:cxnLst/>
                <a:rect l="l" t="t" r="r" b="b"/>
                <a:pathLst>
                  <a:path w="3988" h="33400" extrusionOk="0">
                    <a:moveTo>
                      <a:pt x="3604" y="1"/>
                    </a:moveTo>
                    <a:cubicBezTo>
                      <a:pt x="3602" y="1"/>
                      <a:pt x="3599" y="1"/>
                      <a:pt x="3597" y="1"/>
                    </a:cubicBezTo>
                    <a:cubicBezTo>
                      <a:pt x="3564" y="6"/>
                      <a:pt x="3542" y="39"/>
                      <a:pt x="3547" y="71"/>
                    </a:cubicBezTo>
                    <a:cubicBezTo>
                      <a:pt x="3602" y="432"/>
                      <a:pt x="3667" y="792"/>
                      <a:pt x="3738" y="1149"/>
                    </a:cubicBezTo>
                    <a:cubicBezTo>
                      <a:pt x="3849" y="1728"/>
                      <a:pt x="3780" y="2325"/>
                      <a:pt x="3683" y="2900"/>
                    </a:cubicBezTo>
                    <a:cubicBezTo>
                      <a:pt x="3539" y="3738"/>
                      <a:pt x="3267" y="4552"/>
                      <a:pt x="2877" y="5308"/>
                    </a:cubicBezTo>
                    <a:cubicBezTo>
                      <a:pt x="2574" y="5886"/>
                      <a:pt x="2257" y="6457"/>
                      <a:pt x="1947" y="7031"/>
                    </a:cubicBezTo>
                    <a:cubicBezTo>
                      <a:pt x="1532" y="7767"/>
                      <a:pt x="1101" y="8494"/>
                      <a:pt x="703" y="9239"/>
                    </a:cubicBezTo>
                    <a:cubicBezTo>
                      <a:pt x="154" y="10195"/>
                      <a:pt x="0" y="11392"/>
                      <a:pt x="331" y="12448"/>
                    </a:cubicBezTo>
                    <a:cubicBezTo>
                      <a:pt x="608" y="13217"/>
                      <a:pt x="1149" y="13851"/>
                      <a:pt x="1638" y="14493"/>
                    </a:cubicBezTo>
                    <a:cubicBezTo>
                      <a:pt x="1840" y="14754"/>
                      <a:pt x="2074" y="14998"/>
                      <a:pt x="2202" y="15308"/>
                    </a:cubicBezTo>
                    <a:cubicBezTo>
                      <a:pt x="2386" y="15845"/>
                      <a:pt x="2419" y="16443"/>
                      <a:pt x="2318" y="17001"/>
                    </a:cubicBezTo>
                    <a:cubicBezTo>
                      <a:pt x="1971" y="18786"/>
                      <a:pt x="420" y="20258"/>
                      <a:pt x="653" y="22161"/>
                    </a:cubicBezTo>
                    <a:cubicBezTo>
                      <a:pt x="693" y="22745"/>
                      <a:pt x="902" y="23296"/>
                      <a:pt x="1099" y="23841"/>
                    </a:cubicBezTo>
                    <a:cubicBezTo>
                      <a:pt x="1212" y="24156"/>
                      <a:pt x="1351" y="24459"/>
                      <a:pt x="1484" y="24765"/>
                    </a:cubicBezTo>
                    <a:cubicBezTo>
                      <a:pt x="1682" y="25228"/>
                      <a:pt x="1847" y="25703"/>
                      <a:pt x="1990" y="26183"/>
                    </a:cubicBezTo>
                    <a:cubicBezTo>
                      <a:pt x="2371" y="27460"/>
                      <a:pt x="2563" y="28794"/>
                      <a:pt x="2566" y="30128"/>
                    </a:cubicBezTo>
                    <a:cubicBezTo>
                      <a:pt x="2577" y="30658"/>
                      <a:pt x="2581" y="31189"/>
                      <a:pt x="2517" y="31717"/>
                    </a:cubicBezTo>
                    <a:cubicBezTo>
                      <a:pt x="2451" y="32147"/>
                      <a:pt x="2357" y="32573"/>
                      <a:pt x="2200" y="32978"/>
                    </a:cubicBezTo>
                    <a:cubicBezTo>
                      <a:pt x="2160" y="33090"/>
                      <a:pt x="2113" y="33200"/>
                      <a:pt x="2088" y="33315"/>
                    </a:cubicBezTo>
                    <a:cubicBezTo>
                      <a:pt x="2080" y="33351"/>
                      <a:pt x="2098" y="33394"/>
                      <a:pt x="2137" y="33399"/>
                    </a:cubicBezTo>
                    <a:cubicBezTo>
                      <a:pt x="2139" y="33399"/>
                      <a:pt x="2142" y="33399"/>
                      <a:pt x="2144" y="33399"/>
                    </a:cubicBezTo>
                    <a:cubicBezTo>
                      <a:pt x="2170" y="33399"/>
                      <a:pt x="2195" y="33380"/>
                      <a:pt x="2202" y="33353"/>
                    </a:cubicBezTo>
                    <a:cubicBezTo>
                      <a:pt x="2209" y="33328"/>
                      <a:pt x="2215" y="33303"/>
                      <a:pt x="2221" y="33278"/>
                    </a:cubicBezTo>
                    <a:cubicBezTo>
                      <a:pt x="2359" y="32893"/>
                      <a:pt x="2500" y="32500"/>
                      <a:pt x="2566" y="32093"/>
                    </a:cubicBezTo>
                    <a:cubicBezTo>
                      <a:pt x="2698" y="31363"/>
                      <a:pt x="2711" y="30620"/>
                      <a:pt x="2688" y="29881"/>
                    </a:cubicBezTo>
                    <a:cubicBezTo>
                      <a:pt x="2662" y="28978"/>
                      <a:pt x="2574" y="28075"/>
                      <a:pt x="2381" y="27192"/>
                    </a:cubicBezTo>
                    <a:cubicBezTo>
                      <a:pt x="2195" y="26409"/>
                      <a:pt x="1944" y="25640"/>
                      <a:pt x="1661" y="24888"/>
                    </a:cubicBezTo>
                    <a:cubicBezTo>
                      <a:pt x="1499" y="24484"/>
                      <a:pt x="1318" y="24088"/>
                      <a:pt x="1175" y="23677"/>
                    </a:cubicBezTo>
                    <a:cubicBezTo>
                      <a:pt x="1032" y="23268"/>
                      <a:pt x="871" y="22869"/>
                      <a:pt x="797" y="22439"/>
                    </a:cubicBezTo>
                    <a:cubicBezTo>
                      <a:pt x="578" y="21370"/>
                      <a:pt x="975" y="20458"/>
                      <a:pt x="1416" y="19506"/>
                    </a:cubicBezTo>
                    <a:cubicBezTo>
                      <a:pt x="1803" y="18715"/>
                      <a:pt x="2258" y="17947"/>
                      <a:pt x="2420" y="17070"/>
                    </a:cubicBezTo>
                    <a:cubicBezTo>
                      <a:pt x="2520" y="16484"/>
                      <a:pt x="2500" y="15768"/>
                      <a:pt x="2291" y="15208"/>
                    </a:cubicBezTo>
                    <a:cubicBezTo>
                      <a:pt x="2181" y="14942"/>
                      <a:pt x="1985" y="14724"/>
                      <a:pt x="1808" y="14501"/>
                    </a:cubicBezTo>
                    <a:cubicBezTo>
                      <a:pt x="1244" y="13784"/>
                      <a:pt x="625" y="13060"/>
                      <a:pt x="370" y="12168"/>
                    </a:cubicBezTo>
                    <a:cubicBezTo>
                      <a:pt x="155" y="11317"/>
                      <a:pt x="285" y="10404"/>
                      <a:pt x="648" y="9612"/>
                    </a:cubicBezTo>
                    <a:cubicBezTo>
                      <a:pt x="1326" y="8277"/>
                      <a:pt x="2127" y="7011"/>
                      <a:pt x="2827" y="5688"/>
                    </a:cubicBezTo>
                    <a:cubicBezTo>
                      <a:pt x="3255" y="4877"/>
                      <a:pt x="3570" y="4007"/>
                      <a:pt x="3760" y="3110"/>
                    </a:cubicBezTo>
                    <a:cubicBezTo>
                      <a:pt x="3885" y="2515"/>
                      <a:pt x="3987" y="1897"/>
                      <a:pt x="3893" y="1291"/>
                    </a:cubicBezTo>
                    <a:cubicBezTo>
                      <a:pt x="3806" y="879"/>
                      <a:pt x="3722" y="470"/>
                      <a:pt x="3661" y="53"/>
                    </a:cubicBezTo>
                    <a:cubicBezTo>
                      <a:pt x="3657" y="24"/>
                      <a:pt x="3633" y="1"/>
                      <a:pt x="3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3431075" y="4152525"/>
                <a:ext cx="97725" cy="581500"/>
              </a:xfrm>
              <a:custGeom>
                <a:avLst/>
                <a:gdLst/>
                <a:ahLst/>
                <a:cxnLst/>
                <a:rect l="l" t="t" r="r" b="b"/>
                <a:pathLst>
                  <a:path w="3909" h="23260" extrusionOk="0">
                    <a:moveTo>
                      <a:pt x="3806" y="1"/>
                    </a:moveTo>
                    <a:cubicBezTo>
                      <a:pt x="3796" y="1"/>
                      <a:pt x="3786" y="3"/>
                      <a:pt x="3777" y="9"/>
                    </a:cubicBezTo>
                    <a:cubicBezTo>
                      <a:pt x="3726" y="49"/>
                      <a:pt x="3734" y="121"/>
                      <a:pt x="3736" y="179"/>
                    </a:cubicBezTo>
                    <a:cubicBezTo>
                      <a:pt x="3740" y="264"/>
                      <a:pt x="3749" y="349"/>
                      <a:pt x="3756" y="435"/>
                    </a:cubicBezTo>
                    <a:cubicBezTo>
                      <a:pt x="3769" y="581"/>
                      <a:pt x="3778" y="729"/>
                      <a:pt x="3783" y="875"/>
                    </a:cubicBezTo>
                    <a:cubicBezTo>
                      <a:pt x="3806" y="1786"/>
                      <a:pt x="3784" y="2706"/>
                      <a:pt x="3564" y="3594"/>
                    </a:cubicBezTo>
                    <a:cubicBezTo>
                      <a:pt x="3432" y="4159"/>
                      <a:pt x="3246" y="4711"/>
                      <a:pt x="3001" y="5237"/>
                    </a:cubicBezTo>
                    <a:cubicBezTo>
                      <a:pt x="2643" y="6052"/>
                      <a:pt x="2235" y="6844"/>
                      <a:pt x="1792" y="7616"/>
                    </a:cubicBezTo>
                    <a:cubicBezTo>
                      <a:pt x="1375" y="8389"/>
                      <a:pt x="854" y="9120"/>
                      <a:pt x="600" y="9970"/>
                    </a:cubicBezTo>
                    <a:cubicBezTo>
                      <a:pt x="1" y="12024"/>
                      <a:pt x="1109" y="13474"/>
                      <a:pt x="1947" y="15238"/>
                    </a:cubicBezTo>
                    <a:cubicBezTo>
                      <a:pt x="2435" y="16223"/>
                      <a:pt x="2524" y="16765"/>
                      <a:pt x="2342" y="17859"/>
                    </a:cubicBezTo>
                    <a:cubicBezTo>
                      <a:pt x="2162" y="18719"/>
                      <a:pt x="1821" y="19532"/>
                      <a:pt x="1555" y="20366"/>
                    </a:cubicBezTo>
                    <a:cubicBezTo>
                      <a:pt x="1277" y="21284"/>
                      <a:pt x="1169" y="22257"/>
                      <a:pt x="1264" y="23213"/>
                    </a:cubicBezTo>
                    <a:cubicBezTo>
                      <a:pt x="1266" y="23239"/>
                      <a:pt x="1289" y="23260"/>
                      <a:pt x="1314" y="23260"/>
                    </a:cubicBezTo>
                    <a:cubicBezTo>
                      <a:pt x="1317" y="23260"/>
                      <a:pt x="1319" y="23259"/>
                      <a:pt x="1322" y="23259"/>
                    </a:cubicBezTo>
                    <a:cubicBezTo>
                      <a:pt x="1352" y="23254"/>
                      <a:pt x="1369" y="23226"/>
                      <a:pt x="1366" y="23197"/>
                    </a:cubicBezTo>
                    <a:cubicBezTo>
                      <a:pt x="1357" y="23107"/>
                      <a:pt x="1350" y="23017"/>
                      <a:pt x="1344" y="22927"/>
                    </a:cubicBezTo>
                    <a:cubicBezTo>
                      <a:pt x="1314" y="22320"/>
                      <a:pt x="1369" y="21708"/>
                      <a:pt x="1493" y="21112"/>
                    </a:cubicBezTo>
                    <a:cubicBezTo>
                      <a:pt x="1706" y="20047"/>
                      <a:pt x="2208" y="19061"/>
                      <a:pt x="2435" y="17999"/>
                    </a:cubicBezTo>
                    <a:cubicBezTo>
                      <a:pt x="2567" y="17292"/>
                      <a:pt x="2597" y="16535"/>
                      <a:pt x="2343" y="15851"/>
                    </a:cubicBezTo>
                    <a:cubicBezTo>
                      <a:pt x="1904" y="14693"/>
                      <a:pt x="1188" y="13661"/>
                      <a:pt x="786" y="12486"/>
                    </a:cubicBezTo>
                    <a:cubicBezTo>
                      <a:pt x="529" y="11774"/>
                      <a:pt x="454" y="11050"/>
                      <a:pt x="638" y="10310"/>
                    </a:cubicBezTo>
                    <a:cubicBezTo>
                      <a:pt x="816" y="9483"/>
                      <a:pt x="1286" y="8764"/>
                      <a:pt x="1686" y="8031"/>
                    </a:cubicBezTo>
                    <a:cubicBezTo>
                      <a:pt x="2415" y="6713"/>
                      <a:pt x="3196" y="5405"/>
                      <a:pt x="3604" y="3945"/>
                    </a:cubicBezTo>
                    <a:cubicBezTo>
                      <a:pt x="3868" y="3059"/>
                      <a:pt x="3892" y="2129"/>
                      <a:pt x="3905" y="1212"/>
                    </a:cubicBezTo>
                    <a:cubicBezTo>
                      <a:pt x="3909" y="959"/>
                      <a:pt x="3897" y="707"/>
                      <a:pt x="3877" y="455"/>
                    </a:cubicBezTo>
                    <a:cubicBezTo>
                      <a:pt x="3874" y="328"/>
                      <a:pt x="3839" y="198"/>
                      <a:pt x="3865" y="70"/>
                    </a:cubicBezTo>
                    <a:cubicBezTo>
                      <a:pt x="3871" y="34"/>
                      <a:pt x="3840" y="1"/>
                      <a:pt x="3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3462875" y="4129950"/>
                <a:ext cx="110600" cy="580775"/>
              </a:xfrm>
              <a:custGeom>
                <a:avLst/>
                <a:gdLst/>
                <a:ahLst/>
                <a:cxnLst/>
                <a:rect l="l" t="t" r="r" b="b"/>
                <a:pathLst>
                  <a:path w="4424" h="23231" extrusionOk="0">
                    <a:moveTo>
                      <a:pt x="4001" y="1"/>
                    </a:moveTo>
                    <a:cubicBezTo>
                      <a:pt x="3997" y="1"/>
                      <a:pt x="3992" y="2"/>
                      <a:pt x="3987" y="3"/>
                    </a:cubicBezTo>
                    <a:cubicBezTo>
                      <a:pt x="3959" y="11"/>
                      <a:pt x="3946" y="42"/>
                      <a:pt x="3952" y="70"/>
                    </a:cubicBezTo>
                    <a:cubicBezTo>
                      <a:pt x="3961" y="117"/>
                      <a:pt x="3970" y="163"/>
                      <a:pt x="3979" y="210"/>
                    </a:cubicBezTo>
                    <a:cubicBezTo>
                      <a:pt x="4058" y="636"/>
                      <a:pt x="4122" y="1068"/>
                      <a:pt x="4164" y="1499"/>
                    </a:cubicBezTo>
                    <a:cubicBezTo>
                      <a:pt x="4263" y="2405"/>
                      <a:pt x="4084" y="3324"/>
                      <a:pt x="3756" y="4169"/>
                    </a:cubicBezTo>
                    <a:cubicBezTo>
                      <a:pt x="3440" y="4921"/>
                      <a:pt x="3053" y="5649"/>
                      <a:pt x="2633" y="6351"/>
                    </a:cubicBezTo>
                    <a:cubicBezTo>
                      <a:pt x="1898" y="7422"/>
                      <a:pt x="1156" y="8497"/>
                      <a:pt x="627" y="9689"/>
                    </a:cubicBezTo>
                    <a:cubicBezTo>
                      <a:pt x="392" y="10210"/>
                      <a:pt x="142" y="10742"/>
                      <a:pt x="73" y="11315"/>
                    </a:cubicBezTo>
                    <a:cubicBezTo>
                      <a:pt x="0" y="12250"/>
                      <a:pt x="280" y="13171"/>
                      <a:pt x="646" y="14021"/>
                    </a:cubicBezTo>
                    <a:cubicBezTo>
                      <a:pt x="986" y="14833"/>
                      <a:pt x="1422" y="15610"/>
                      <a:pt x="1690" y="16451"/>
                    </a:cubicBezTo>
                    <a:cubicBezTo>
                      <a:pt x="1839" y="16976"/>
                      <a:pt x="1899" y="17526"/>
                      <a:pt x="1915" y="18071"/>
                    </a:cubicBezTo>
                    <a:cubicBezTo>
                      <a:pt x="1926" y="18640"/>
                      <a:pt x="1815" y="19194"/>
                      <a:pt x="1659" y="19738"/>
                    </a:cubicBezTo>
                    <a:cubicBezTo>
                      <a:pt x="1463" y="20438"/>
                      <a:pt x="1238" y="21128"/>
                      <a:pt x="1050" y="21830"/>
                    </a:cubicBezTo>
                    <a:cubicBezTo>
                      <a:pt x="1018" y="21963"/>
                      <a:pt x="657" y="23231"/>
                      <a:pt x="845" y="23231"/>
                    </a:cubicBezTo>
                    <a:cubicBezTo>
                      <a:pt x="849" y="23231"/>
                      <a:pt x="852" y="23230"/>
                      <a:pt x="856" y="23230"/>
                    </a:cubicBezTo>
                    <a:cubicBezTo>
                      <a:pt x="856" y="23230"/>
                      <a:pt x="857" y="23230"/>
                      <a:pt x="857" y="23230"/>
                    </a:cubicBezTo>
                    <a:cubicBezTo>
                      <a:pt x="903" y="23230"/>
                      <a:pt x="924" y="23175"/>
                      <a:pt x="909" y="23136"/>
                    </a:cubicBezTo>
                    <a:cubicBezTo>
                      <a:pt x="909" y="23047"/>
                      <a:pt x="920" y="22966"/>
                      <a:pt x="935" y="22872"/>
                    </a:cubicBezTo>
                    <a:cubicBezTo>
                      <a:pt x="1032" y="22281"/>
                      <a:pt x="1195" y="21700"/>
                      <a:pt x="1364" y="21125"/>
                    </a:cubicBezTo>
                    <a:cubicBezTo>
                      <a:pt x="1561" y="20472"/>
                      <a:pt x="1795" y="19830"/>
                      <a:pt x="1932" y="19161"/>
                    </a:cubicBezTo>
                    <a:cubicBezTo>
                      <a:pt x="2030" y="18635"/>
                      <a:pt x="2064" y="18094"/>
                      <a:pt x="2015" y="17561"/>
                    </a:cubicBezTo>
                    <a:cubicBezTo>
                      <a:pt x="1983" y="17187"/>
                      <a:pt x="1924" y="16815"/>
                      <a:pt x="1816" y="16455"/>
                    </a:cubicBezTo>
                    <a:cubicBezTo>
                      <a:pt x="1672" y="16010"/>
                      <a:pt x="1472" y="15587"/>
                      <a:pt x="1283" y="15161"/>
                    </a:cubicBezTo>
                    <a:cubicBezTo>
                      <a:pt x="863" y="14157"/>
                      <a:pt x="323" y="13168"/>
                      <a:pt x="197" y="12072"/>
                    </a:cubicBezTo>
                    <a:cubicBezTo>
                      <a:pt x="165" y="11787"/>
                      <a:pt x="141" y="11498"/>
                      <a:pt x="200" y="11214"/>
                    </a:cubicBezTo>
                    <a:cubicBezTo>
                      <a:pt x="297" y="10742"/>
                      <a:pt x="498" y="10300"/>
                      <a:pt x="686" y="9858"/>
                    </a:cubicBezTo>
                    <a:cubicBezTo>
                      <a:pt x="1203" y="8673"/>
                      <a:pt x="1922" y="7592"/>
                      <a:pt x="2645" y="6524"/>
                    </a:cubicBezTo>
                    <a:cubicBezTo>
                      <a:pt x="3070" y="5894"/>
                      <a:pt x="3420" y="5215"/>
                      <a:pt x="3737" y="4526"/>
                    </a:cubicBezTo>
                    <a:cubicBezTo>
                      <a:pt x="4172" y="3537"/>
                      <a:pt x="4423" y="2444"/>
                      <a:pt x="4260" y="1364"/>
                    </a:cubicBezTo>
                    <a:cubicBezTo>
                      <a:pt x="4205" y="920"/>
                      <a:pt x="4138" y="478"/>
                      <a:pt x="4051" y="40"/>
                    </a:cubicBezTo>
                    <a:cubicBezTo>
                      <a:pt x="4046" y="17"/>
                      <a:pt x="4025" y="1"/>
                      <a:pt x="4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3497875" y="4134525"/>
                <a:ext cx="127200" cy="884650"/>
              </a:xfrm>
              <a:custGeom>
                <a:avLst/>
                <a:gdLst/>
                <a:ahLst/>
                <a:cxnLst/>
                <a:rect l="l" t="t" r="r" b="b"/>
                <a:pathLst>
                  <a:path w="5088" h="35386" extrusionOk="0">
                    <a:moveTo>
                      <a:pt x="4580" y="1"/>
                    </a:moveTo>
                    <a:cubicBezTo>
                      <a:pt x="4559" y="1"/>
                      <a:pt x="4540" y="15"/>
                      <a:pt x="4530" y="32"/>
                    </a:cubicBezTo>
                    <a:cubicBezTo>
                      <a:pt x="4515" y="55"/>
                      <a:pt x="4519" y="86"/>
                      <a:pt x="4530" y="110"/>
                    </a:cubicBezTo>
                    <a:cubicBezTo>
                      <a:pt x="4708" y="497"/>
                      <a:pt x="4810" y="902"/>
                      <a:pt x="4862" y="1326"/>
                    </a:cubicBezTo>
                    <a:cubicBezTo>
                      <a:pt x="4953" y="2105"/>
                      <a:pt x="4867" y="2891"/>
                      <a:pt x="4755" y="3662"/>
                    </a:cubicBezTo>
                    <a:cubicBezTo>
                      <a:pt x="4631" y="4433"/>
                      <a:pt x="4431" y="5189"/>
                      <a:pt x="4197" y="5934"/>
                    </a:cubicBezTo>
                    <a:cubicBezTo>
                      <a:pt x="4078" y="6319"/>
                      <a:pt x="3958" y="6704"/>
                      <a:pt x="3805" y="7076"/>
                    </a:cubicBezTo>
                    <a:cubicBezTo>
                      <a:pt x="3616" y="7558"/>
                      <a:pt x="3361" y="8010"/>
                      <a:pt x="3105" y="8459"/>
                    </a:cubicBezTo>
                    <a:cubicBezTo>
                      <a:pt x="2857" y="8894"/>
                      <a:pt x="2600" y="9326"/>
                      <a:pt x="2291" y="9721"/>
                    </a:cubicBezTo>
                    <a:cubicBezTo>
                      <a:pt x="1918" y="10217"/>
                      <a:pt x="1464" y="10668"/>
                      <a:pt x="1204" y="11241"/>
                    </a:cubicBezTo>
                    <a:cubicBezTo>
                      <a:pt x="633" y="12506"/>
                      <a:pt x="1308" y="13880"/>
                      <a:pt x="2043" y="14925"/>
                    </a:cubicBezTo>
                    <a:cubicBezTo>
                      <a:pt x="2349" y="15364"/>
                      <a:pt x="2706" y="15781"/>
                      <a:pt x="2865" y="16302"/>
                    </a:cubicBezTo>
                    <a:cubicBezTo>
                      <a:pt x="3136" y="17175"/>
                      <a:pt x="3107" y="18174"/>
                      <a:pt x="2945" y="19067"/>
                    </a:cubicBezTo>
                    <a:cubicBezTo>
                      <a:pt x="2688" y="20198"/>
                      <a:pt x="2257" y="21285"/>
                      <a:pt x="1683" y="22293"/>
                    </a:cubicBezTo>
                    <a:cubicBezTo>
                      <a:pt x="1125" y="23233"/>
                      <a:pt x="422" y="24124"/>
                      <a:pt x="176" y="25212"/>
                    </a:cubicBezTo>
                    <a:cubicBezTo>
                      <a:pt x="85" y="25625"/>
                      <a:pt x="1" y="26045"/>
                      <a:pt x="2" y="26469"/>
                    </a:cubicBezTo>
                    <a:cubicBezTo>
                      <a:pt x="12" y="27150"/>
                      <a:pt x="150" y="27822"/>
                      <a:pt x="302" y="28484"/>
                    </a:cubicBezTo>
                    <a:cubicBezTo>
                      <a:pt x="381" y="28823"/>
                      <a:pt x="507" y="29147"/>
                      <a:pt x="613" y="29477"/>
                    </a:cubicBezTo>
                    <a:cubicBezTo>
                      <a:pt x="835" y="30205"/>
                      <a:pt x="1086" y="30926"/>
                      <a:pt x="1219" y="31677"/>
                    </a:cubicBezTo>
                    <a:cubicBezTo>
                      <a:pt x="1335" y="32259"/>
                      <a:pt x="1340" y="32854"/>
                      <a:pt x="1305" y="33444"/>
                    </a:cubicBezTo>
                    <a:cubicBezTo>
                      <a:pt x="1280" y="33852"/>
                      <a:pt x="1257" y="34267"/>
                      <a:pt x="1180" y="34671"/>
                    </a:cubicBezTo>
                    <a:cubicBezTo>
                      <a:pt x="1150" y="34824"/>
                      <a:pt x="1111" y="34969"/>
                      <a:pt x="1041" y="35111"/>
                    </a:cubicBezTo>
                    <a:cubicBezTo>
                      <a:pt x="1009" y="35174"/>
                      <a:pt x="975" y="35236"/>
                      <a:pt x="937" y="35295"/>
                    </a:cubicBezTo>
                    <a:cubicBezTo>
                      <a:pt x="920" y="35321"/>
                      <a:pt x="931" y="35362"/>
                      <a:pt x="958" y="35378"/>
                    </a:cubicBezTo>
                    <a:cubicBezTo>
                      <a:pt x="966" y="35383"/>
                      <a:pt x="976" y="35386"/>
                      <a:pt x="986" y="35386"/>
                    </a:cubicBezTo>
                    <a:cubicBezTo>
                      <a:pt x="1004" y="35386"/>
                      <a:pt x="1022" y="35377"/>
                      <a:pt x="1033" y="35362"/>
                    </a:cubicBezTo>
                    <a:cubicBezTo>
                      <a:pt x="1057" y="35325"/>
                      <a:pt x="1080" y="35287"/>
                      <a:pt x="1101" y="35247"/>
                    </a:cubicBezTo>
                    <a:cubicBezTo>
                      <a:pt x="1283" y="34923"/>
                      <a:pt x="1329" y="34547"/>
                      <a:pt x="1369" y="34183"/>
                    </a:cubicBezTo>
                    <a:cubicBezTo>
                      <a:pt x="1415" y="33696"/>
                      <a:pt x="1436" y="33206"/>
                      <a:pt x="1435" y="32718"/>
                    </a:cubicBezTo>
                    <a:cubicBezTo>
                      <a:pt x="1437" y="32100"/>
                      <a:pt x="1345" y="31485"/>
                      <a:pt x="1180" y="30891"/>
                    </a:cubicBezTo>
                    <a:cubicBezTo>
                      <a:pt x="990" y="30255"/>
                      <a:pt x="766" y="29630"/>
                      <a:pt x="567" y="28997"/>
                    </a:cubicBezTo>
                    <a:cubicBezTo>
                      <a:pt x="392" y="28451"/>
                      <a:pt x="290" y="27888"/>
                      <a:pt x="207" y="27322"/>
                    </a:cubicBezTo>
                    <a:cubicBezTo>
                      <a:pt x="170" y="27013"/>
                      <a:pt x="128" y="26710"/>
                      <a:pt x="122" y="26397"/>
                    </a:cubicBezTo>
                    <a:cubicBezTo>
                      <a:pt x="122" y="26071"/>
                      <a:pt x="173" y="25747"/>
                      <a:pt x="243" y="25429"/>
                    </a:cubicBezTo>
                    <a:cubicBezTo>
                      <a:pt x="427" y="24441"/>
                      <a:pt x="1007" y="23598"/>
                      <a:pt x="1535" y="22763"/>
                    </a:cubicBezTo>
                    <a:cubicBezTo>
                      <a:pt x="1881" y="22182"/>
                      <a:pt x="2189" y="21578"/>
                      <a:pt x="2470" y="20962"/>
                    </a:cubicBezTo>
                    <a:cubicBezTo>
                      <a:pt x="2719" y="20380"/>
                      <a:pt x="2902" y="19771"/>
                      <a:pt x="3045" y="19154"/>
                    </a:cubicBezTo>
                    <a:cubicBezTo>
                      <a:pt x="3302" y="17892"/>
                      <a:pt x="3279" y="16458"/>
                      <a:pt x="2510" y="15368"/>
                    </a:cubicBezTo>
                    <a:cubicBezTo>
                      <a:pt x="2105" y="14790"/>
                      <a:pt x="1681" y="14215"/>
                      <a:pt x="1404" y="13559"/>
                    </a:cubicBezTo>
                    <a:cubicBezTo>
                      <a:pt x="1087" y="12816"/>
                      <a:pt x="988" y="11936"/>
                      <a:pt x="1345" y="11188"/>
                    </a:cubicBezTo>
                    <a:cubicBezTo>
                      <a:pt x="1598" y="10686"/>
                      <a:pt x="2013" y="10287"/>
                      <a:pt x="2355" y="9845"/>
                    </a:cubicBezTo>
                    <a:cubicBezTo>
                      <a:pt x="2643" y="9487"/>
                      <a:pt x="2885" y="9097"/>
                      <a:pt x="3110" y="8697"/>
                    </a:cubicBezTo>
                    <a:cubicBezTo>
                      <a:pt x="3401" y="8185"/>
                      <a:pt x="3681" y="7665"/>
                      <a:pt x="3902" y="7119"/>
                    </a:cubicBezTo>
                    <a:cubicBezTo>
                      <a:pt x="4259" y="6258"/>
                      <a:pt x="4527" y="5361"/>
                      <a:pt x="4725" y="4449"/>
                    </a:cubicBezTo>
                    <a:cubicBezTo>
                      <a:pt x="4963" y="3402"/>
                      <a:pt x="5088" y="2318"/>
                      <a:pt x="4964" y="1246"/>
                    </a:cubicBezTo>
                    <a:cubicBezTo>
                      <a:pt x="4916" y="838"/>
                      <a:pt x="4813" y="434"/>
                      <a:pt x="4640" y="60"/>
                    </a:cubicBezTo>
                    <a:cubicBezTo>
                      <a:pt x="4636" y="33"/>
                      <a:pt x="4622" y="11"/>
                      <a:pt x="4595" y="3"/>
                    </a:cubicBezTo>
                    <a:cubicBezTo>
                      <a:pt x="4590" y="1"/>
                      <a:pt x="4585" y="1"/>
                      <a:pt x="4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3504725" y="4140325"/>
                <a:ext cx="134225" cy="881950"/>
              </a:xfrm>
              <a:custGeom>
                <a:avLst/>
                <a:gdLst/>
                <a:ahLst/>
                <a:cxnLst/>
                <a:rect l="l" t="t" r="r" b="b"/>
                <a:pathLst>
                  <a:path w="5369" h="35278" extrusionOk="0">
                    <a:moveTo>
                      <a:pt x="4799" y="0"/>
                    </a:moveTo>
                    <a:cubicBezTo>
                      <a:pt x="4791" y="0"/>
                      <a:pt x="4783" y="2"/>
                      <a:pt x="4776" y="5"/>
                    </a:cubicBezTo>
                    <a:cubicBezTo>
                      <a:pt x="4743" y="19"/>
                      <a:pt x="4733" y="56"/>
                      <a:pt x="4743" y="87"/>
                    </a:cubicBezTo>
                    <a:cubicBezTo>
                      <a:pt x="4869" y="490"/>
                      <a:pt x="4950" y="920"/>
                      <a:pt x="5033" y="1338"/>
                    </a:cubicBezTo>
                    <a:cubicBezTo>
                      <a:pt x="5112" y="1760"/>
                      <a:pt x="5194" y="2185"/>
                      <a:pt x="5197" y="2616"/>
                    </a:cubicBezTo>
                    <a:cubicBezTo>
                      <a:pt x="5203" y="3134"/>
                      <a:pt x="5146" y="3643"/>
                      <a:pt x="5112" y="4162"/>
                    </a:cubicBezTo>
                    <a:cubicBezTo>
                      <a:pt x="5087" y="4833"/>
                      <a:pt x="4910" y="5485"/>
                      <a:pt x="4716" y="6125"/>
                    </a:cubicBezTo>
                    <a:cubicBezTo>
                      <a:pt x="4552" y="6630"/>
                      <a:pt x="4325" y="7109"/>
                      <a:pt x="4114" y="7596"/>
                    </a:cubicBezTo>
                    <a:cubicBezTo>
                      <a:pt x="3712" y="8510"/>
                      <a:pt x="3221" y="9382"/>
                      <a:pt x="2773" y="10274"/>
                    </a:cubicBezTo>
                    <a:cubicBezTo>
                      <a:pt x="2503" y="10849"/>
                      <a:pt x="2240" y="11470"/>
                      <a:pt x="2280" y="12118"/>
                    </a:cubicBezTo>
                    <a:cubicBezTo>
                      <a:pt x="2297" y="12457"/>
                      <a:pt x="2447" y="12767"/>
                      <a:pt x="2626" y="13049"/>
                    </a:cubicBezTo>
                    <a:cubicBezTo>
                      <a:pt x="2883" y="13470"/>
                      <a:pt x="3116" y="13908"/>
                      <a:pt x="3293" y="14370"/>
                    </a:cubicBezTo>
                    <a:cubicBezTo>
                      <a:pt x="3450" y="14793"/>
                      <a:pt x="3573" y="15238"/>
                      <a:pt x="3682" y="15681"/>
                    </a:cubicBezTo>
                    <a:cubicBezTo>
                      <a:pt x="4007" y="17004"/>
                      <a:pt x="3960" y="18018"/>
                      <a:pt x="3398" y="19271"/>
                    </a:cubicBezTo>
                    <a:cubicBezTo>
                      <a:pt x="3228" y="19660"/>
                      <a:pt x="3020" y="20030"/>
                      <a:pt x="2807" y="20395"/>
                    </a:cubicBezTo>
                    <a:cubicBezTo>
                      <a:pt x="2439" y="21050"/>
                      <a:pt x="2073" y="21707"/>
                      <a:pt x="1705" y="22362"/>
                    </a:cubicBezTo>
                    <a:cubicBezTo>
                      <a:pt x="1081" y="23522"/>
                      <a:pt x="451" y="24708"/>
                      <a:pt x="174" y="26007"/>
                    </a:cubicBezTo>
                    <a:cubicBezTo>
                      <a:pt x="70" y="26535"/>
                      <a:pt x="0" y="27084"/>
                      <a:pt x="137" y="27612"/>
                    </a:cubicBezTo>
                    <a:cubicBezTo>
                      <a:pt x="205" y="27946"/>
                      <a:pt x="337" y="28262"/>
                      <a:pt x="481" y="28571"/>
                    </a:cubicBezTo>
                    <a:cubicBezTo>
                      <a:pt x="637" y="28912"/>
                      <a:pt x="784" y="29259"/>
                      <a:pt x="921" y="29611"/>
                    </a:cubicBezTo>
                    <a:cubicBezTo>
                      <a:pt x="1119" y="30114"/>
                      <a:pt x="1280" y="30633"/>
                      <a:pt x="1414" y="31159"/>
                    </a:cubicBezTo>
                    <a:cubicBezTo>
                      <a:pt x="1561" y="31694"/>
                      <a:pt x="1612" y="32247"/>
                      <a:pt x="1582" y="32800"/>
                    </a:cubicBezTo>
                    <a:cubicBezTo>
                      <a:pt x="1546" y="33373"/>
                      <a:pt x="1433" y="33946"/>
                      <a:pt x="1337" y="34511"/>
                    </a:cubicBezTo>
                    <a:cubicBezTo>
                      <a:pt x="1301" y="34702"/>
                      <a:pt x="1260" y="34892"/>
                      <a:pt x="1220" y="35084"/>
                    </a:cubicBezTo>
                    <a:cubicBezTo>
                      <a:pt x="1210" y="35133"/>
                      <a:pt x="1195" y="35189"/>
                      <a:pt x="1209" y="35239"/>
                    </a:cubicBezTo>
                    <a:cubicBezTo>
                      <a:pt x="1216" y="35261"/>
                      <a:pt x="1239" y="35277"/>
                      <a:pt x="1262" y="35277"/>
                    </a:cubicBezTo>
                    <a:cubicBezTo>
                      <a:pt x="1290" y="35276"/>
                      <a:pt x="1312" y="35257"/>
                      <a:pt x="1320" y="35230"/>
                    </a:cubicBezTo>
                    <a:cubicBezTo>
                      <a:pt x="1326" y="35190"/>
                      <a:pt x="1327" y="35147"/>
                      <a:pt x="1337" y="35108"/>
                    </a:cubicBezTo>
                    <a:cubicBezTo>
                      <a:pt x="1465" y="34513"/>
                      <a:pt x="1563" y="33913"/>
                      <a:pt x="1641" y="33310"/>
                    </a:cubicBezTo>
                    <a:cubicBezTo>
                      <a:pt x="1707" y="32797"/>
                      <a:pt x="1737" y="32275"/>
                      <a:pt x="1668" y="31761"/>
                    </a:cubicBezTo>
                    <a:cubicBezTo>
                      <a:pt x="1569" y="31114"/>
                      <a:pt x="1351" y="30490"/>
                      <a:pt x="1153" y="29869"/>
                    </a:cubicBezTo>
                    <a:cubicBezTo>
                      <a:pt x="952" y="29253"/>
                      <a:pt x="658" y="28678"/>
                      <a:pt x="395" y="28090"/>
                    </a:cubicBezTo>
                    <a:cubicBezTo>
                      <a:pt x="279" y="27807"/>
                      <a:pt x="208" y="27502"/>
                      <a:pt x="173" y="27198"/>
                    </a:cubicBezTo>
                    <a:cubicBezTo>
                      <a:pt x="159" y="26970"/>
                      <a:pt x="181" y="26742"/>
                      <a:pt x="211" y="26516"/>
                    </a:cubicBezTo>
                    <a:cubicBezTo>
                      <a:pt x="339" y="25592"/>
                      <a:pt x="667" y="24711"/>
                      <a:pt x="1046" y="23863"/>
                    </a:cubicBezTo>
                    <a:cubicBezTo>
                      <a:pt x="1282" y="23355"/>
                      <a:pt x="1576" y="22870"/>
                      <a:pt x="1842" y="22377"/>
                    </a:cubicBezTo>
                    <a:cubicBezTo>
                      <a:pt x="2164" y="21808"/>
                      <a:pt x="2471" y="21233"/>
                      <a:pt x="2794" y="20666"/>
                    </a:cubicBezTo>
                    <a:cubicBezTo>
                      <a:pt x="2996" y="20320"/>
                      <a:pt x="3200" y="19973"/>
                      <a:pt x="3372" y="19611"/>
                    </a:cubicBezTo>
                    <a:cubicBezTo>
                      <a:pt x="3940" y="18359"/>
                      <a:pt x="4190" y="17299"/>
                      <a:pt x="3860" y="15936"/>
                    </a:cubicBezTo>
                    <a:cubicBezTo>
                      <a:pt x="3694" y="15195"/>
                      <a:pt x="3511" y="14446"/>
                      <a:pt x="3162" y="13767"/>
                    </a:cubicBezTo>
                    <a:cubicBezTo>
                      <a:pt x="3021" y="13484"/>
                      <a:pt x="2860" y="13210"/>
                      <a:pt x="2688" y="12944"/>
                    </a:cubicBezTo>
                    <a:cubicBezTo>
                      <a:pt x="2501" y="12662"/>
                      <a:pt x="2377" y="12333"/>
                      <a:pt x="2392" y="11990"/>
                    </a:cubicBezTo>
                    <a:cubicBezTo>
                      <a:pt x="2414" y="11326"/>
                      <a:pt x="2689" y="10695"/>
                      <a:pt x="2988" y="10112"/>
                    </a:cubicBezTo>
                    <a:cubicBezTo>
                      <a:pt x="3276" y="9557"/>
                      <a:pt x="3556" y="8997"/>
                      <a:pt x="3844" y="8443"/>
                    </a:cubicBezTo>
                    <a:cubicBezTo>
                      <a:pt x="4280" y="7608"/>
                      <a:pt x="4665" y="6739"/>
                      <a:pt x="4914" y="5829"/>
                    </a:cubicBezTo>
                    <a:cubicBezTo>
                      <a:pt x="5070" y="5266"/>
                      <a:pt x="5211" y="4698"/>
                      <a:pt x="5246" y="4113"/>
                    </a:cubicBezTo>
                    <a:cubicBezTo>
                      <a:pt x="5329" y="3300"/>
                      <a:pt x="5368" y="2477"/>
                      <a:pt x="5209" y="1669"/>
                    </a:cubicBezTo>
                    <a:cubicBezTo>
                      <a:pt x="5111" y="1121"/>
                      <a:pt x="5018" y="570"/>
                      <a:pt x="4853" y="37"/>
                    </a:cubicBezTo>
                    <a:cubicBezTo>
                      <a:pt x="4845" y="14"/>
                      <a:pt x="4822" y="0"/>
                      <a:pt x="4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3597500" y="4121950"/>
                <a:ext cx="89775" cy="810400"/>
              </a:xfrm>
              <a:custGeom>
                <a:avLst/>
                <a:gdLst/>
                <a:ahLst/>
                <a:cxnLst/>
                <a:rect l="l" t="t" r="r" b="b"/>
                <a:pathLst>
                  <a:path w="3591" h="32416" extrusionOk="0">
                    <a:moveTo>
                      <a:pt x="2385" y="0"/>
                    </a:moveTo>
                    <a:cubicBezTo>
                      <a:pt x="2380" y="0"/>
                      <a:pt x="2375" y="1"/>
                      <a:pt x="2369" y="2"/>
                    </a:cubicBezTo>
                    <a:cubicBezTo>
                      <a:pt x="2337" y="12"/>
                      <a:pt x="2322" y="45"/>
                      <a:pt x="2324" y="76"/>
                    </a:cubicBezTo>
                    <a:cubicBezTo>
                      <a:pt x="2405" y="528"/>
                      <a:pt x="2561" y="964"/>
                      <a:pt x="2665" y="1410"/>
                    </a:cubicBezTo>
                    <a:cubicBezTo>
                      <a:pt x="2807" y="1963"/>
                      <a:pt x="2924" y="2523"/>
                      <a:pt x="3035" y="3084"/>
                    </a:cubicBezTo>
                    <a:cubicBezTo>
                      <a:pt x="3144" y="3660"/>
                      <a:pt x="3235" y="4243"/>
                      <a:pt x="3227" y="4831"/>
                    </a:cubicBezTo>
                    <a:cubicBezTo>
                      <a:pt x="3237" y="6478"/>
                      <a:pt x="2866" y="7587"/>
                      <a:pt x="2028" y="8983"/>
                    </a:cubicBezTo>
                    <a:cubicBezTo>
                      <a:pt x="1831" y="9325"/>
                      <a:pt x="1633" y="9667"/>
                      <a:pt x="1421" y="10000"/>
                    </a:cubicBezTo>
                    <a:cubicBezTo>
                      <a:pt x="1240" y="10298"/>
                      <a:pt x="1029" y="10580"/>
                      <a:pt x="881" y="10898"/>
                    </a:cubicBezTo>
                    <a:cubicBezTo>
                      <a:pt x="623" y="11437"/>
                      <a:pt x="752" y="11997"/>
                      <a:pt x="936" y="12537"/>
                    </a:cubicBezTo>
                    <a:cubicBezTo>
                      <a:pt x="1125" y="13077"/>
                      <a:pt x="1340" y="13615"/>
                      <a:pt x="1629" y="14110"/>
                    </a:cubicBezTo>
                    <a:cubicBezTo>
                      <a:pt x="1933" y="14605"/>
                      <a:pt x="2296" y="15060"/>
                      <a:pt x="2597" y="15556"/>
                    </a:cubicBezTo>
                    <a:cubicBezTo>
                      <a:pt x="2855" y="15984"/>
                      <a:pt x="3093" y="16436"/>
                      <a:pt x="3213" y="16926"/>
                    </a:cubicBezTo>
                    <a:cubicBezTo>
                      <a:pt x="3301" y="17330"/>
                      <a:pt x="3360" y="17758"/>
                      <a:pt x="3289" y="18170"/>
                    </a:cubicBezTo>
                    <a:cubicBezTo>
                      <a:pt x="3038" y="19112"/>
                      <a:pt x="2473" y="19934"/>
                      <a:pt x="1911" y="20716"/>
                    </a:cubicBezTo>
                    <a:cubicBezTo>
                      <a:pt x="1727" y="20971"/>
                      <a:pt x="1538" y="21222"/>
                      <a:pt x="1344" y="21468"/>
                    </a:cubicBezTo>
                    <a:cubicBezTo>
                      <a:pt x="1103" y="21774"/>
                      <a:pt x="841" y="22068"/>
                      <a:pt x="642" y="22406"/>
                    </a:cubicBezTo>
                    <a:cubicBezTo>
                      <a:pt x="372" y="22856"/>
                      <a:pt x="237" y="23370"/>
                      <a:pt x="125" y="23877"/>
                    </a:cubicBezTo>
                    <a:cubicBezTo>
                      <a:pt x="65" y="24258"/>
                      <a:pt x="1" y="24645"/>
                      <a:pt x="15" y="25032"/>
                    </a:cubicBezTo>
                    <a:cubicBezTo>
                      <a:pt x="79" y="25604"/>
                      <a:pt x="275" y="26156"/>
                      <a:pt x="500" y="26684"/>
                    </a:cubicBezTo>
                    <a:cubicBezTo>
                      <a:pt x="877" y="27467"/>
                      <a:pt x="1428" y="28154"/>
                      <a:pt x="1791" y="28948"/>
                    </a:cubicBezTo>
                    <a:cubicBezTo>
                      <a:pt x="2036" y="29466"/>
                      <a:pt x="2277" y="29994"/>
                      <a:pt x="2428" y="30551"/>
                    </a:cubicBezTo>
                    <a:cubicBezTo>
                      <a:pt x="2573" y="31139"/>
                      <a:pt x="2639" y="31746"/>
                      <a:pt x="2639" y="32351"/>
                    </a:cubicBezTo>
                    <a:lnTo>
                      <a:pt x="2639" y="32353"/>
                    </a:lnTo>
                    <a:cubicBezTo>
                      <a:pt x="2639" y="32385"/>
                      <a:pt x="2666" y="32416"/>
                      <a:pt x="2700" y="32416"/>
                    </a:cubicBezTo>
                    <a:cubicBezTo>
                      <a:pt x="2700" y="32416"/>
                      <a:pt x="2701" y="32416"/>
                      <a:pt x="2701" y="32416"/>
                    </a:cubicBezTo>
                    <a:cubicBezTo>
                      <a:pt x="2737" y="32416"/>
                      <a:pt x="2763" y="32384"/>
                      <a:pt x="2763" y="32350"/>
                    </a:cubicBezTo>
                    <a:cubicBezTo>
                      <a:pt x="2768" y="32134"/>
                      <a:pt x="2756" y="31916"/>
                      <a:pt x="2738" y="31699"/>
                    </a:cubicBezTo>
                    <a:cubicBezTo>
                      <a:pt x="2704" y="31237"/>
                      <a:pt x="2646" y="30771"/>
                      <a:pt x="2502" y="30328"/>
                    </a:cubicBezTo>
                    <a:cubicBezTo>
                      <a:pt x="2327" y="29775"/>
                      <a:pt x="2062" y="29254"/>
                      <a:pt x="1806" y="28735"/>
                    </a:cubicBezTo>
                    <a:cubicBezTo>
                      <a:pt x="1448" y="28006"/>
                      <a:pt x="976" y="27342"/>
                      <a:pt x="615" y="26615"/>
                    </a:cubicBezTo>
                    <a:cubicBezTo>
                      <a:pt x="411" y="26176"/>
                      <a:pt x="250" y="25717"/>
                      <a:pt x="156" y="25243"/>
                    </a:cubicBezTo>
                    <a:cubicBezTo>
                      <a:pt x="111" y="25016"/>
                      <a:pt x="129" y="24785"/>
                      <a:pt x="152" y="24556"/>
                    </a:cubicBezTo>
                    <a:cubicBezTo>
                      <a:pt x="181" y="24265"/>
                      <a:pt x="217" y="23975"/>
                      <a:pt x="290" y="23690"/>
                    </a:cubicBezTo>
                    <a:cubicBezTo>
                      <a:pt x="397" y="23266"/>
                      <a:pt x="523" y="22850"/>
                      <a:pt x="743" y="22468"/>
                    </a:cubicBezTo>
                    <a:cubicBezTo>
                      <a:pt x="882" y="22218"/>
                      <a:pt x="1058" y="21991"/>
                      <a:pt x="1236" y="21767"/>
                    </a:cubicBezTo>
                    <a:cubicBezTo>
                      <a:pt x="1510" y="21432"/>
                      <a:pt x="1778" y="21093"/>
                      <a:pt x="2036" y="20746"/>
                    </a:cubicBezTo>
                    <a:cubicBezTo>
                      <a:pt x="2455" y="20192"/>
                      <a:pt x="2835" y="19607"/>
                      <a:pt x="3121" y="18972"/>
                    </a:cubicBezTo>
                    <a:cubicBezTo>
                      <a:pt x="3226" y="18739"/>
                      <a:pt x="3342" y="18508"/>
                      <a:pt x="3399" y="18256"/>
                    </a:cubicBezTo>
                    <a:cubicBezTo>
                      <a:pt x="3590" y="17198"/>
                      <a:pt x="3112" y="16152"/>
                      <a:pt x="2563" y="15272"/>
                    </a:cubicBezTo>
                    <a:cubicBezTo>
                      <a:pt x="2283" y="14814"/>
                      <a:pt x="1937" y="14402"/>
                      <a:pt x="1670" y="13937"/>
                    </a:cubicBezTo>
                    <a:cubicBezTo>
                      <a:pt x="1352" y="13346"/>
                      <a:pt x="1118" y="12707"/>
                      <a:pt x="918" y="12065"/>
                    </a:cubicBezTo>
                    <a:cubicBezTo>
                      <a:pt x="758" y="11487"/>
                      <a:pt x="843" y="11109"/>
                      <a:pt x="1174" y="10609"/>
                    </a:cubicBezTo>
                    <a:cubicBezTo>
                      <a:pt x="1485" y="10130"/>
                      <a:pt x="1799" y="9649"/>
                      <a:pt x="2078" y="9149"/>
                    </a:cubicBezTo>
                    <a:cubicBezTo>
                      <a:pt x="2532" y="8366"/>
                      <a:pt x="2939" y="7550"/>
                      <a:pt x="3151" y="6666"/>
                    </a:cubicBezTo>
                    <a:cubicBezTo>
                      <a:pt x="3335" y="5990"/>
                      <a:pt x="3368" y="5283"/>
                      <a:pt x="3346" y="4584"/>
                    </a:cubicBezTo>
                    <a:cubicBezTo>
                      <a:pt x="3308" y="3515"/>
                      <a:pt x="3036" y="2475"/>
                      <a:pt x="2786" y="1440"/>
                    </a:cubicBezTo>
                    <a:cubicBezTo>
                      <a:pt x="2684" y="974"/>
                      <a:pt x="2530" y="522"/>
                      <a:pt x="2442" y="54"/>
                    </a:cubicBezTo>
                    <a:cubicBezTo>
                      <a:pt x="2439" y="26"/>
                      <a:pt x="2416"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3681350" y="4081800"/>
                <a:ext cx="103825" cy="854150"/>
              </a:xfrm>
              <a:custGeom>
                <a:avLst/>
                <a:gdLst/>
                <a:ahLst/>
                <a:cxnLst/>
                <a:rect l="l" t="t" r="r" b="b"/>
                <a:pathLst>
                  <a:path w="4153" h="34166" extrusionOk="0">
                    <a:moveTo>
                      <a:pt x="1159" y="0"/>
                    </a:moveTo>
                    <a:cubicBezTo>
                      <a:pt x="1158" y="0"/>
                      <a:pt x="1158" y="0"/>
                      <a:pt x="1157" y="0"/>
                    </a:cubicBezTo>
                    <a:cubicBezTo>
                      <a:pt x="1125" y="0"/>
                      <a:pt x="1096" y="30"/>
                      <a:pt x="1098" y="63"/>
                    </a:cubicBezTo>
                    <a:cubicBezTo>
                      <a:pt x="1131" y="664"/>
                      <a:pt x="1236" y="1259"/>
                      <a:pt x="1378" y="1844"/>
                    </a:cubicBezTo>
                    <a:cubicBezTo>
                      <a:pt x="1602" y="2660"/>
                      <a:pt x="2185" y="3305"/>
                      <a:pt x="2693" y="3961"/>
                    </a:cubicBezTo>
                    <a:cubicBezTo>
                      <a:pt x="2974" y="4323"/>
                      <a:pt x="3245" y="4693"/>
                      <a:pt x="3516" y="5063"/>
                    </a:cubicBezTo>
                    <a:cubicBezTo>
                      <a:pt x="3668" y="5286"/>
                      <a:pt x="3828" y="5505"/>
                      <a:pt x="3910" y="5766"/>
                    </a:cubicBezTo>
                    <a:cubicBezTo>
                      <a:pt x="3957" y="5920"/>
                      <a:pt x="3967" y="6079"/>
                      <a:pt x="3981" y="6238"/>
                    </a:cubicBezTo>
                    <a:cubicBezTo>
                      <a:pt x="3992" y="6373"/>
                      <a:pt x="3984" y="6504"/>
                      <a:pt x="3942" y="6636"/>
                    </a:cubicBezTo>
                    <a:cubicBezTo>
                      <a:pt x="3721" y="7579"/>
                      <a:pt x="3154" y="8330"/>
                      <a:pt x="2455" y="8976"/>
                    </a:cubicBezTo>
                    <a:cubicBezTo>
                      <a:pt x="1555" y="9854"/>
                      <a:pt x="70" y="10980"/>
                      <a:pt x="938" y="12363"/>
                    </a:cubicBezTo>
                    <a:cubicBezTo>
                      <a:pt x="1193" y="12739"/>
                      <a:pt x="1564" y="13014"/>
                      <a:pt x="1888" y="13327"/>
                    </a:cubicBezTo>
                    <a:cubicBezTo>
                      <a:pt x="2220" y="13651"/>
                      <a:pt x="2497" y="14031"/>
                      <a:pt x="2778" y="14400"/>
                    </a:cubicBezTo>
                    <a:cubicBezTo>
                      <a:pt x="3091" y="14825"/>
                      <a:pt x="3409" y="15254"/>
                      <a:pt x="3627" y="15738"/>
                    </a:cubicBezTo>
                    <a:cubicBezTo>
                      <a:pt x="3896" y="16395"/>
                      <a:pt x="3984" y="17110"/>
                      <a:pt x="4038" y="17814"/>
                    </a:cubicBezTo>
                    <a:cubicBezTo>
                      <a:pt x="4032" y="18297"/>
                      <a:pt x="3873" y="18770"/>
                      <a:pt x="3696" y="19219"/>
                    </a:cubicBezTo>
                    <a:cubicBezTo>
                      <a:pt x="3418" y="19915"/>
                      <a:pt x="2900" y="20487"/>
                      <a:pt x="2380" y="21015"/>
                    </a:cubicBezTo>
                    <a:cubicBezTo>
                      <a:pt x="1821" y="21513"/>
                      <a:pt x="1279" y="22036"/>
                      <a:pt x="842" y="22648"/>
                    </a:cubicBezTo>
                    <a:cubicBezTo>
                      <a:pt x="604" y="22984"/>
                      <a:pt x="358" y="23327"/>
                      <a:pt x="232" y="23724"/>
                    </a:cubicBezTo>
                    <a:cubicBezTo>
                      <a:pt x="105" y="24158"/>
                      <a:pt x="1" y="24618"/>
                      <a:pt x="53" y="25074"/>
                    </a:cubicBezTo>
                    <a:cubicBezTo>
                      <a:pt x="150" y="25749"/>
                      <a:pt x="469" y="26373"/>
                      <a:pt x="844" y="26935"/>
                    </a:cubicBezTo>
                    <a:cubicBezTo>
                      <a:pt x="1147" y="27399"/>
                      <a:pt x="1512" y="27817"/>
                      <a:pt x="1819" y="28278"/>
                    </a:cubicBezTo>
                    <a:cubicBezTo>
                      <a:pt x="2002" y="28567"/>
                      <a:pt x="2168" y="28867"/>
                      <a:pt x="2314" y="29176"/>
                    </a:cubicBezTo>
                    <a:cubicBezTo>
                      <a:pt x="2472" y="29540"/>
                      <a:pt x="2592" y="29918"/>
                      <a:pt x="2703" y="30298"/>
                    </a:cubicBezTo>
                    <a:cubicBezTo>
                      <a:pt x="2825" y="30721"/>
                      <a:pt x="2945" y="31145"/>
                      <a:pt x="3011" y="31581"/>
                    </a:cubicBezTo>
                    <a:cubicBezTo>
                      <a:pt x="3069" y="31994"/>
                      <a:pt x="3079" y="32414"/>
                      <a:pt x="3081" y="32832"/>
                    </a:cubicBezTo>
                    <a:cubicBezTo>
                      <a:pt x="3073" y="33154"/>
                      <a:pt x="3059" y="33477"/>
                      <a:pt x="3014" y="33796"/>
                    </a:cubicBezTo>
                    <a:cubicBezTo>
                      <a:pt x="3003" y="33899"/>
                      <a:pt x="2982" y="34000"/>
                      <a:pt x="2976" y="34103"/>
                    </a:cubicBezTo>
                    <a:cubicBezTo>
                      <a:pt x="2977" y="34133"/>
                      <a:pt x="2997" y="34160"/>
                      <a:pt x="3027" y="34164"/>
                    </a:cubicBezTo>
                    <a:lnTo>
                      <a:pt x="3027" y="34165"/>
                    </a:lnTo>
                    <a:cubicBezTo>
                      <a:pt x="3029" y="34165"/>
                      <a:pt x="3031" y="34165"/>
                      <a:pt x="3033" y="34165"/>
                    </a:cubicBezTo>
                    <a:cubicBezTo>
                      <a:pt x="3061" y="34165"/>
                      <a:pt x="3086" y="34145"/>
                      <a:pt x="3092" y="34118"/>
                    </a:cubicBezTo>
                    <a:cubicBezTo>
                      <a:pt x="3102" y="34052"/>
                      <a:pt x="3110" y="33986"/>
                      <a:pt x="3118" y="33921"/>
                    </a:cubicBezTo>
                    <a:cubicBezTo>
                      <a:pt x="3169" y="33560"/>
                      <a:pt x="3193" y="33195"/>
                      <a:pt x="3192" y="32831"/>
                    </a:cubicBezTo>
                    <a:cubicBezTo>
                      <a:pt x="3185" y="32408"/>
                      <a:pt x="3177" y="31983"/>
                      <a:pt x="3126" y="31562"/>
                    </a:cubicBezTo>
                    <a:cubicBezTo>
                      <a:pt x="3081" y="31179"/>
                      <a:pt x="2981" y="30806"/>
                      <a:pt x="2875" y="30435"/>
                    </a:cubicBezTo>
                    <a:cubicBezTo>
                      <a:pt x="2648" y="29657"/>
                      <a:pt x="2381" y="28881"/>
                      <a:pt x="1928" y="28202"/>
                    </a:cubicBezTo>
                    <a:cubicBezTo>
                      <a:pt x="1549" y="27645"/>
                      <a:pt x="1068" y="27160"/>
                      <a:pt x="743" y="26566"/>
                    </a:cubicBezTo>
                    <a:cubicBezTo>
                      <a:pt x="460" y="26068"/>
                      <a:pt x="218" y="25526"/>
                      <a:pt x="167" y="24949"/>
                    </a:cubicBezTo>
                    <a:cubicBezTo>
                      <a:pt x="150" y="24489"/>
                      <a:pt x="243" y="24018"/>
                      <a:pt x="399" y="23584"/>
                    </a:cubicBezTo>
                    <a:cubicBezTo>
                      <a:pt x="596" y="23122"/>
                      <a:pt x="929" y="22727"/>
                      <a:pt x="1245" y="22340"/>
                    </a:cubicBezTo>
                    <a:cubicBezTo>
                      <a:pt x="1697" y="21784"/>
                      <a:pt x="2252" y="21329"/>
                      <a:pt x="2747" y="20815"/>
                    </a:cubicBezTo>
                    <a:cubicBezTo>
                      <a:pt x="3267" y="20264"/>
                      <a:pt x="3664" y="19728"/>
                      <a:pt x="3896" y="18997"/>
                    </a:cubicBezTo>
                    <a:cubicBezTo>
                      <a:pt x="4018" y="18613"/>
                      <a:pt x="4141" y="18219"/>
                      <a:pt x="4153" y="17813"/>
                    </a:cubicBezTo>
                    <a:cubicBezTo>
                      <a:pt x="4153" y="17495"/>
                      <a:pt x="4101" y="17179"/>
                      <a:pt x="4056" y="16865"/>
                    </a:cubicBezTo>
                    <a:cubicBezTo>
                      <a:pt x="3995" y="16485"/>
                      <a:pt x="3909" y="16106"/>
                      <a:pt x="3760" y="15748"/>
                    </a:cubicBezTo>
                    <a:cubicBezTo>
                      <a:pt x="3536" y="15210"/>
                      <a:pt x="3187" y="14735"/>
                      <a:pt x="2840" y="14271"/>
                    </a:cubicBezTo>
                    <a:cubicBezTo>
                      <a:pt x="2480" y="13796"/>
                      <a:pt x="2099" y="13345"/>
                      <a:pt x="1646" y="12957"/>
                    </a:cubicBezTo>
                    <a:cubicBezTo>
                      <a:pt x="1392" y="12712"/>
                      <a:pt x="1117" y="12471"/>
                      <a:pt x="961" y="12149"/>
                    </a:cubicBezTo>
                    <a:cubicBezTo>
                      <a:pt x="561" y="11364"/>
                      <a:pt x="952" y="10687"/>
                      <a:pt x="1486" y="10091"/>
                    </a:cubicBezTo>
                    <a:cubicBezTo>
                      <a:pt x="1937" y="9576"/>
                      <a:pt x="2495" y="9165"/>
                      <a:pt x="2960" y="8662"/>
                    </a:cubicBezTo>
                    <a:cubicBezTo>
                      <a:pt x="3445" y="8143"/>
                      <a:pt x="3807" y="7510"/>
                      <a:pt x="3998" y="6826"/>
                    </a:cubicBezTo>
                    <a:cubicBezTo>
                      <a:pt x="4055" y="6632"/>
                      <a:pt x="4115" y="6436"/>
                      <a:pt x="4095" y="6232"/>
                    </a:cubicBezTo>
                    <a:cubicBezTo>
                      <a:pt x="4080" y="5974"/>
                      <a:pt x="4049" y="5712"/>
                      <a:pt x="3930" y="5478"/>
                    </a:cubicBezTo>
                    <a:cubicBezTo>
                      <a:pt x="3652" y="4928"/>
                      <a:pt x="3220" y="4475"/>
                      <a:pt x="2855" y="3983"/>
                    </a:cubicBezTo>
                    <a:cubicBezTo>
                      <a:pt x="2359" y="3333"/>
                      <a:pt x="1790" y="2705"/>
                      <a:pt x="1519" y="1920"/>
                    </a:cubicBezTo>
                    <a:cubicBezTo>
                      <a:pt x="1361" y="1318"/>
                      <a:pt x="1257" y="696"/>
                      <a:pt x="1216" y="73"/>
                    </a:cubicBezTo>
                    <a:cubicBezTo>
                      <a:pt x="1217" y="38"/>
                      <a:pt x="1198" y="0"/>
                      <a:pt x="1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3245150" y="4120300"/>
                <a:ext cx="150225" cy="833500"/>
              </a:xfrm>
              <a:custGeom>
                <a:avLst/>
                <a:gdLst/>
                <a:ahLst/>
                <a:cxnLst/>
                <a:rect l="l" t="t" r="r" b="b"/>
                <a:pathLst>
                  <a:path w="6009" h="33340" extrusionOk="0">
                    <a:moveTo>
                      <a:pt x="5828" y="0"/>
                    </a:moveTo>
                    <a:cubicBezTo>
                      <a:pt x="5802" y="0"/>
                      <a:pt x="5776" y="20"/>
                      <a:pt x="5770" y="47"/>
                    </a:cubicBezTo>
                    <a:cubicBezTo>
                      <a:pt x="5692" y="438"/>
                      <a:pt x="5627" y="832"/>
                      <a:pt x="5531" y="1221"/>
                    </a:cubicBezTo>
                    <a:cubicBezTo>
                      <a:pt x="5373" y="1885"/>
                      <a:pt x="5141" y="2528"/>
                      <a:pt x="4888" y="3161"/>
                    </a:cubicBezTo>
                    <a:cubicBezTo>
                      <a:pt x="4602" y="3897"/>
                      <a:pt x="4214" y="4587"/>
                      <a:pt x="3752" y="5227"/>
                    </a:cubicBezTo>
                    <a:cubicBezTo>
                      <a:pt x="3464" y="5636"/>
                      <a:pt x="3179" y="6049"/>
                      <a:pt x="2876" y="6446"/>
                    </a:cubicBezTo>
                    <a:cubicBezTo>
                      <a:pt x="2560" y="6860"/>
                      <a:pt x="2222" y="7257"/>
                      <a:pt x="1890" y="7658"/>
                    </a:cubicBezTo>
                    <a:cubicBezTo>
                      <a:pt x="1328" y="8329"/>
                      <a:pt x="766" y="9020"/>
                      <a:pt x="439" y="9841"/>
                    </a:cubicBezTo>
                    <a:cubicBezTo>
                      <a:pt x="287" y="10179"/>
                      <a:pt x="206" y="10545"/>
                      <a:pt x="159" y="10912"/>
                    </a:cubicBezTo>
                    <a:cubicBezTo>
                      <a:pt x="95" y="11392"/>
                      <a:pt x="168" y="11885"/>
                      <a:pt x="344" y="12335"/>
                    </a:cubicBezTo>
                    <a:cubicBezTo>
                      <a:pt x="503" y="12760"/>
                      <a:pt x="750" y="13143"/>
                      <a:pt x="1008" y="13513"/>
                    </a:cubicBezTo>
                    <a:cubicBezTo>
                      <a:pt x="1256" y="13866"/>
                      <a:pt x="1514" y="14213"/>
                      <a:pt x="1815" y="14521"/>
                    </a:cubicBezTo>
                    <a:cubicBezTo>
                      <a:pt x="2133" y="14852"/>
                      <a:pt x="2499" y="15146"/>
                      <a:pt x="2741" y="15540"/>
                    </a:cubicBezTo>
                    <a:cubicBezTo>
                      <a:pt x="2846" y="15708"/>
                      <a:pt x="2931" y="15888"/>
                      <a:pt x="2991" y="16077"/>
                    </a:cubicBezTo>
                    <a:cubicBezTo>
                      <a:pt x="3099" y="16408"/>
                      <a:pt x="3198" y="16744"/>
                      <a:pt x="3179" y="17096"/>
                    </a:cubicBezTo>
                    <a:cubicBezTo>
                      <a:pt x="3185" y="18204"/>
                      <a:pt x="2779" y="18976"/>
                      <a:pt x="2370" y="19963"/>
                    </a:cubicBezTo>
                    <a:cubicBezTo>
                      <a:pt x="2206" y="20383"/>
                      <a:pt x="2081" y="20820"/>
                      <a:pt x="2047" y="21272"/>
                    </a:cubicBezTo>
                    <a:cubicBezTo>
                      <a:pt x="1982" y="21715"/>
                      <a:pt x="2008" y="22167"/>
                      <a:pt x="2168" y="22587"/>
                    </a:cubicBezTo>
                    <a:cubicBezTo>
                      <a:pt x="2337" y="23077"/>
                      <a:pt x="2538" y="23560"/>
                      <a:pt x="2812" y="24002"/>
                    </a:cubicBezTo>
                    <a:cubicBezTo>
                      <a:pt x="3075" y="24432"/>
                      <a:pt x="3406" y="24813"/>
                      <a:pt x="3672" y="25240"/>
                    </a:cubicBezTo>
                    <a:cubicBezTo>
                      <a:pt x="4017" y="25786"/>
                      <a:pt x="4363" y="26342"/>
                      <a:pt x="4726" y="26879"/>
                    </a:cubicBezTo>
                    <a:cubicBezTo>
                      <a:pt x="5048" y="27397"/>
                      <a:pt x="5308" y="27957"/>
                      <a:pt x="5500" y="28535"/>
                    </a:cubicBezTo>
                    <a:cubicBezTo>
                      <a:pt x="5656" y="29033"/>
                      <a:pt x="5705" y="29555"/>
                      <a:pt x="5758" y="30073"/>
                    </a:cubicBezTo>
                    <a:cubicBezTo>
                      <a:pt x="5820" y="30715"/>
                      <a:pt x="5856" y="31362"/>
                      <a:pt x="5881" y="32007"/>
                    </a:cubicBezTo>
                    <a:cubicBezTo>
                      <a:pt x="5888" y="32431"/>
                      <a:pt x="5880" y="32846"/>
                      <a:pt x="5829" y="33269"/>
                    </a:cubicBezTo>
                    <a:cubicBezTo>
                      <a:pt x="5825" y="33302"/>
                      <a:pt x="5845" y="33335"/>
                      <a:pt x="5880" y="33340"/>
                    </a:cubicBezTo>
                    <a:lnTo>
                      <a:pt x="5878" y="33340"/>
                    </a:lnTo>
                    <a:cubicBezTo>
                      <a:pt x="5880" y="33340"/>
                      <a:pt x="5882" y="33340"/>
                      <a:pt x="5884" y="33340"/>
                    </a:cubicBezTo>
                    <a:cubicBezTo>
                      <a:pt x="5915" y="33340"/>
                      <a:pt x="5943" y="33315"/>
                      <a:pt x="5945" y="33284"/>
                    </a:cubicBezTo>
                    <a:cubicBezTo>
                      <a:pt x="5964" y="33112"/>
                      <a:pt x="5980" y="32941"/>
                      <a:pt x="5987" y="32769"/>
                    </a:cubicBezTo>
                    <a:cubicBezTo>
                      <a:pt x="6009" y="32208"/>
                      <a:pt x="5980" y="31645"/>
                      <a:pt x="5952" y="31085"/>
                    </a:cubicBezTo>
                    <a:cubicBezTo>
                      <a:pt x="5919" y="30016"/>
                      <a:pt x="5833" y="28921"/>
                      <a:pt x="5388" y="27935"/>
                    </a:cubicBezTo>
                    <a:cubicBezTo>
                      <a:pt x="5145" y="27342"/>
                      <a:pt x="4839" y="26780"/>
                      <a:pt x="4476" y="26253"/>
                    </a:cubicBezTo>
                    <a:cubicBezTo>
                      <a:pt x="4159" y="25770"/>
                      <a:pt x="3851" y="25280"/>
                      <a:pt x="3519" y="24807"/>
                    </a:cubicBezTo>
                    <a:cubicBezTo>
                      <a:pt x="3289" y="24487"/>
                      <a:pt x="3050" y="24172"/>
                      <a:pt x="2850" y="23831"/>
                    </a:cubicBezTo>
                    <a:cubicBezTo>
                      <a:pt x="2664" y="23522"/>
                      <a:pt x="2522" y="23189"/>
                      <a:pt x="2393" y="22852"/>
                    </a:cubicBezTo>
                    <a:cubicBezTo>
                      <a:pt x="2273" y="22525"/>
                      <a:pt x="2151" y="22191"/>
                      <a:pt x="2126" y="21840"/>
                    </a:cubicBezTo>
                    <a:cubicBezTo>
                      <a:pt x="2116" y="21398"/>
                      <a:pt x="2168" y="20946"/>
                      <a:pt x="2294" y="20519"/>
                    </a:cubicBezTo>
                    <a:cubicBezTo>
                      <a:pt x="2439" y="20064"/>
                      <a:pt x="2640" y="19631"/>
                      <a:pt x="2831" y="19193"/>
                    </a:cubicBezTo>
                    <a:cubicBezTo>
                      <a:pt x="3051" y="18654"/>
                      <a:pt x="3231" y="18092"/>
                      <a:pt x="3281" y="17509"/>
                    </a:cubicBezTo>
                    <a:cubicBezTo>
                      <a:pt x="3308" y="17187"/>
                      <a:pt x="3327" y="16856"/>
                      <a:pt x="3249" y="16539"/>
                    </a:cubicBezTo>
                    <a:cubicBezTo>
                      <a:pt x="3096" y="15910"/>
                      <a:pt x="2832" y="15354"/>
                      <a:pt x="2365" y="14897"/>
                    </a:cubicBezTo>
                    <a:cubicBezTo>
                      <a:pt x="2011" y="14544"/>
                      <a:pt x="1655" y="14191"/>
                      <a:pt x="1362" y="13784"/>
                    </a:cubicBezTo>
                    <a:cubicBezTo>
                      <a:pt x="1075" y="13403"/>
                      <a:pt x="790" y="13014"/>
                      <a:pt x="586" y="12580"/>
                    </a:cubicBezTo>
                    <a:cubicBezTo>
                      <a:pt x="1" y="11338"/>
                      <a:pt x="233" y="10290"/>
                      <a:pt x="917" y="9150"/>
                    </a:cubicBezTo>
                    <a:cubicBezTo>
                      <a:pt x="1711" y="7953"/>
                      <a:pt x="2713" y="6912"/>
                      <a:pt x="3545" y="5742"/>
                    </a:cubicBezTo>
                    <a:cubicBezTo>
                      <a:pt x="3994" y="5132"/>
                      <a:pt x="4411" y="4498"/>
                      <a:pt x="4740" y="3815"/>
                    </a:cubicBezTo>
                    <a:cubicBezTo>
                      <a:pt x="5120" y="3015"/>
                      <a:pt x="5395" y="2169"/>
                      <a:pt x="5626" y="1315"/>
                    </a:cubicBezTo>
                    <a:cubicBezTo>
                      <a:pt x="5731" y="904"/>
                      <a:pt x="5808" y="487"/>
                      <a:pt x="5884" y="70"/>
                    </a:cubicBezTo>
                    <a:cubicBezTo>
                      <a:pt x="5890" y="39"/>
                      <a:pt x="5867" y="5"/>
                      <a:pt x="5835" y="0"/>
                    </a:cubicBezTo>
                    <a:cubicBezTo>
                      <a:pt x="5832" y="0"/>
                      <a:pt x="5830" y="0"/>
                      <a:pt x="5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a:off x="3285525" y="4131900"/>
                <a:ext cx="122700" cy="833250"/>
              </a:xfrm>
              <a:custGeom>
                <a:avLst/>
                <a:gdLst/>
                <a:ahLst/>
                <a:cxnLst/>
                <a:rect l="l" t="t" r="r" b="b"/>
                <a:pathLst>
                  <a:path w="4908" h="33330" extrusionOk="0">
                    <a:moveTo>
                      <a:pt x="4694" y="0"/>
                    </a:moveTo>
                    <a:cubicBezTo>
                      <a:pt x="4666" y="0"/>
                      <a:pt x="4641" y="24"/>
                      <a:pt x="4638" y="53"/>
                    </a:cubicBezTo>
                    <a:cubicBezTo>
                      <a:pt x="4605" y="358"/>
                      <a:pt x="4546" y="659"/>
                      <a:pt x="4488" y="961"/>
                    </a:cubicBezTo>
                    <a:cubicBezTo>
                      <a:pt x="4368" y="1564"/>
                      <a:pt x="4233" y="2168"/>
                      <a:pt x="4037" y="2751"/>
                    </a:cubicBezTo>
                    <a:cubicBezTo>
                      <a:pt x="3769" y="3496"/>
                      <a:pt x="3424" y="4215"/>
                      <a:pt x="2995" y="4881"/>
                    </a:cubicBezTo>
                    <a:cubicBezTo>
                      <a:pt x="2340" y="5866"/>
                      <a:pt x="1505" y="6722"/>
                      <a:pt x="877" y="7727"/>
                    </a:cubicBezTo>
                    <a:cubicBezTo>
                      <a:pt x="601" y="8208"/>
                      <a:pt x="393" y="8729"/>
                      <a:pt x="241" y="9262"/>
                    </a:cubicBezTo>
                    <a:cubicBezTo>
                      <a:pt x="1" y="10155"/>
                      <a:pt x="80" y="11391"/>
                      <a:pt x="563" y="12195"/>
                    </a:cubicBezTo>
                    <a:cubicBezTo>
                      <a:pt x="895" y="12767"/>
                      <a:pt x="1402" y="13206"/>
                      <a:pt x="1790" y="13738"/>
                    </a:cubicBezTo>
                    <a:cubicBezTo>
                      <a:pt x="2017" y="14052"/>
                      <a:pt x="2164" y="14418"/>
                      <a:pt x="2306" y="14777"/>
                    </a:cubicBezTo>
                    <a:cubicBezTo>
                      <a:pt x="2493" y="15239"/>
                      <a:pt x="2645" y="15729"/>
                      <a:pt x="2612" y="16234"/>
                    </a:cubicBezTo>
                    <a:cubicBezTo>
                      <a:pt x="2593" y="16609"/>
                      <a:pt x="2457" y="16964"/>
                      <a:pt x="2314" y="17307"/>
                    </a:cubicBezTo>
                    <a:cubicBezTo>
                      <a:pt x="2180" y="17631"/>
                      <a:pt x="2054" y="17958"/>
                      <a:pt x="1943" y="18291"/>
                    </a:cubicBezTo>
                    <a:cubicBezTo>
                      <a:pt x="1563" y="19440"/>
                      <a:pt x="1298" y="20662"/>
                      <a:pt x="1450" y="21876"/>
                    </a:cubicBezTo>
                    <a:cubicBezTo>
                      <a:pt x="1523" y="22554"/>
                      <a:pt x="1772" y="23196"/>
                      <a:pt x="2095" y="23795"/>
                    </a:cubicBezTo>
                    <a:cubicBezTo>
                      <a:pt x="2370" y="24292"/>
                      <a:pt x="2700" y="24746"/>
                      <a:pt x="2982" y="25240"/>
                    </a:cubicBezTo>
                    <a:cubicBezTo>
                      <a:pt x="3163" y="25558"/>
                      <a:pt x="3319" y="25890"/>
                      <a:pt x="3475" y="26221"/>
                    </a:cubicBezTo>
                    <a:cubicBezTo>
                      <a:pt x="3661" y="26615"/>
                      <a:pt x="3846" y="27030"/>
                      <a:pt x="3971" y="27451"/>
                    </a:cubicBezTo>
                    <a:cubicBezTo>
                      <a:pt x="4082" y="27831"/>
                      <a:pt x="4160" y="28222"/>
                      <a:pt x="4235" y="28612"/>
                    </a:cubicBezTo>
                    <a:cubicBezTo>
                      <a:pt x="4397" y="29381"/>
                      <a:pt x="4567" y="30149"/>
                      <a:pt x="4704" y="30924"/>
                    </a:cubicBezTo>
                    <a:cubicBezTo>
                      <a:pt x="4835" y="31708"/>
                      <a:pt x="4771" y="32504"/>
                      <a:pt x="4746" y="33292"/>
                    </a:cubicBezTo>
                    <a:lnTo>
                      <a:pt x="4745" y="33292"/>
                    </a:lnTo>
                    <a:cubicBezTo>
                      <a:pt x="4753" y="33315"/>
                      <a:pt x="4776" y="33330"/>
                      <a:pt x="4799" y="33330"/>
                    </a:cubicBezTo>
                    <a:cubicBezTo>
                      <a:pt x="4832" y="33330"/>
                      <a:pt x="4860" y="33299"/>
                      <a:pt x="4859" y="33266"/>
                    </a:cubicBezTo>
                    <a:cubicBezTo>
                      <a:pt x="4869" y="33070"/>
                      <a:pt x="4887" y="32876"/>
                      <a:pt x="4889" y="32680"/>
                    </a:cubicBezTo>
                    <a:cubicBezTo>
                      <a:pt x="4908" y="32162"/>
                      <a:pt x="4904" y="31642"/>
                      <a:pt x="4841" y="31127"/>
                    </a:cubicBezTo>
                    <a:cubicBezTo>
                      <a:pt x="4761" y="30528"/>
                      <a:pt x="4641" y="29933"/>
                      <a:pt x="4522" y="29340"/>
                    </a:cubicBezTo>
                    <a:cubicBezTo>
                      <a:pt x="4473" y="29116"/>
                      <a:pt x="4420" y="28894"/>
                      <a:pt x="4371" y="28669"/>
                    </a:cubicBezTo>
                    <a:cubicBezTo>
                      <a:pt x="4274" y="28235"/>
                      <a:pt x="4212" y="27790"/>
                      <a:pt x="4081" y="27362"/>
                    </a:cubicBezTo>
                    <a:cubicBezTo>
                      <a:pt x="3963" y="26963"/>
                      <a:pt x="3778" y="26588"/>
                      <a:pt x="3595" y="26215"/>
                    </a:cubicBezTo>
                    <a:cubicBezTo>
                      <a:pt x="3394" y="25800"/>
                      <a:pt x="3196" y="25384"/>
                      <a:pt x="2965" y="24984"/>
                    </a:cubicBezTo>
                    <a:cubicBezTo>
                      <a:pt x="2441" y="24111"/>
                      <a:pt x="1824" y="23248"/>
                      <a:pt x="1613" y="22233"/>
                    </a:cubicBezTo>
                    <a:cubicBezTo>
                      <a:pt x="1396" y="21087"/>
                      <a:pt x="1604" y="19786"/>
                      <a:pt x="1948" y="18680"/>
                    </a:cubicBezTo>
                    <a:cubicBezTo>
                      <a:pt x="2065" y="18298"/>
                      <a:pt x="2202" y="17914"/>
                      <a:pt x="2353" y="17540"/>
                    </a:cubicBezTo>
                    <a:cubicBezTo>
                      <a:pt x="2496" y="17176"/>
                      <a:pt x="2646" y="16807"/>
                      <a:pt x="2698" y="16416"/>
                    </a:cubicBezTo>
                    <a:cubicBezTo>
                      <a:pt x="2776" y="15861"/>
                      <a:pt x="2653" y="15302"/>
                      <a:pt x="2447" y="14786"/>
                    </a:cubicBezTo>
                    <a:cubicBezTo>
                      <a:pt x="2312" y="14449"/>
                      <a:pt x="2177" y="14109"/>
                      <a:pt x="1980" y="13802"/>
                    </a:cubicBezTo>
                    <a:cubicBezTo>
                      <a:pt x="1718" y="13394"/>
                      <a:pt x="1371" y="13049"/>
                      <a:pt x="1061" y="12678"/>
                    </a:cubicBezTo>
                    <a:cubicBezTo>
                      <a:pt x="789" y="12340"/>
                      <a:pt x="532" y="11980"/>
                      <a:pt x="397" y="11564"/>
                    </a:cubicBezTo>
                    <a:cubicBezTo>
                      <a:pt x="276" y="11166"/>
                      <a:pt x="222" y="10745"/>
                      <a:pt x="223" y="10330"/>
                    </a:cubicBezTo>
                    <a:cubicBezTo>
                      <a:pt x="236" y="9787"/>
                      <a:pt x="332" y="9248"/>
                      <a:pt x="537" y="8741"/>
                    </a:cubicBezTo>
                    <a:cubicBezTo>
                      <a:pt x="698" y="8322"/>
                      <a:pt x="883" y="7908"/>
                      <a:pt x="1136" y="7537"/>
                    </a:cubicBezTo>
                    <a:cubicBezTo>
                      <a:pt x="1699" y="6717"/>
                      <a:pt x="2396" y="5997"/>
                      <a:pt x="2944" y="5165"/>
                    </a:cubicBezTo>
                    <a:cubicBezTo>
                      <a:pt x="3388" y="4498"/>
                      <a:pt x="3756" y="3780"/>
                      <a:pt x="4067" y="3042"/>
                    </a:cubicBezTo>
                    <a:cubicBezTo>
                      <a:pt x="4276" y="2532"/>
                      <a:pt x="4403" y="1996"/>
                      <a:pt x="4505" y="1457"/>
                    </a:cubicBezTo>
                    <a:cubicBezTo>
                      <a:pt x="4570" y="1138"/>
                      <a:pt x="4631" y="817"/>
                      <a:pt x="4688" y="496"/>
                    </a:cubicBezTo>
                    <a:cubicBezTo>
                      <a:pt x="4712" y="353"/>
                      <a:pt x="4734" y="211"/>
                      <a:pt x="4749" y="67"/>
                    </a:cubicBezTo>
                    <a:cubicBezTo>
                      <a:pt x="4752" y="37"/>
                      <a:pt x="4734" y="4"/>
                      <a:pt x="4701" y="1"/>
                    </a:cubicBezTo>
                    <a:cubicBezTo>
                      <a:pt x="4699" y="1"/>
                      <a:pt x="4696" y="0"/>
                      <a:pt x="4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3306125" y="4145875"/>
                <a:ext cx="111900" cy="585050"/>
              </a:xfrm>
              <a:custGeom>
                <a:avLst/>
                <a:gdLst/>
                <a:ahLst/>
                <a:cxnLst/>
                <a:rect l="l" t="t" r="r" b="b"/>
                <a:pathLst>
                  <a:path w="4476" h="23402" extrusionOk="0">
                    <a:moveTo>
                      <a:pt x="4405" y="1"/>
                    </a:moveTo>
                    <a:cubicBezTo>
                      <a:pt x="4384" y="1"/>
                      <a:pt x="4364" y="12"/>
                      <a:pt x="4351" y="29"/>
                    </a:cubicBezTo>
                    <a:cubicBezTo>
                      <a:pt x="4315" y="96"/>
                      <a:pt x="4318" y="174"/>
                      <a:pt x="4306" y="248"/>
                    </a:cubicBezTo>
                    <a:cubicBezTo>
                      <a:pt x="4287" y="430"/>
                      <a:pt x="4258" y="610"/>
                      <a:pt x="4227" y="789"/>
                    </a:cubicBezTo>
                    <a:cubicBezTo>
                      <a:pt x="4089" y="1501"/>
                      <a:pt x="3859" y="2191"/>
                      <a:pt x="3517" y="2830"/>
                    </a:cubicBezTo>
                    <a:cubicBezTo>
                      <a:pt x="2954" y="3917"/>
                      <a:pt x="2266" y="4930"/>
                      <a:pt x="1602" y="5956"/>
                    </a:cubicBezTo>
                    <a:cubicBezTo>
                      <a:pt x="1211" y="6573"/>
                      <a:pt x="788" y="7180"/>
                      <a:pt x="501" y="7854"/>
                    </a:cubicBezTo>
                    <a:cubicBezTo>
                      <a:pt x="225" y="8580"/>
                      <a:pt x="1" y="9400"/>
                      <a:pt x="109" y="10180"/>
                    </a:cubicBezTo>
                    <a:cubicBezTo>
                      <a:pt x="190" y="10652"/>
                      <a:pt x="314" y="11126"/>
                      <a:pt x="570" y="11535"/>
                    </a:cubicBezTo>
                    <a:cubicBezTo>
                      <a:pt x="785" y="11858"/>
                      <a:pt x="1056" y="12139"/>
                      <a:pt x="1285" y="12451"/>
                    </a:cubicBezTo>
                    <a:cubicBezTo>
                      <a:pt x="1713" y="13008"/>
                      <a:pt x="2014" y="13656"/>
                      <a:pt x="2206" y="14329"/>
                    </a:cubicBezTo>
                    <a:cubicBezTo>
                      <a:pt x="2495" y="15312"/>
                      <a:pt x="2531" y="16359"/>
                      <a:pt x="2378" y="17369"/>
                    </a:cubicBezTo>
                    <a:cubicBezTo>
                      <a:pt x="2220" y="18103"/>
                      <a:pt x="1969" y="18819"/>
                      <a:pt x="1894" y="19571"/>
                    </a:cubicBezTo>
                    <a:cubicBezTo>
                      <a:pt x="1728" y="21073"/>
                      <a:pt x="2019" y="22045"/>
                      <a:pt x="2696" y="23374"/>
                    </a:cubicBezTo>
                    <a:cubicBezTo>
                      <a:pt x="2705" y="23392"/>
                      <a:pt x="2724" y="23402"/>
                      <a:pt x="2743" y="23402"/>
                    </a:cubicBezTo>
                    <a:cubicBezTo>
                      <a:pt x="2753" y="23402"/>
                      <a:pt x="2762" y="23399"/>
                      <a:pt x="2771" y="23394"/>
                    </a:cubicBezTo>
                    <a:cubicBezTo>
                      <a:pt x="2797" y="23378"/>
                      <a:pt x="2805" y="23342"/>
                      <a:pt x="2790" y="23314"/>
                    </a:cubicBezTo>
                    <a:cubicBezTo>
                      <a:pt x="2744" y="23225"/>
                      <a:pt x="2701" y="23135"/>
                      <a:pt x="2658" y="23046"/>
                    </a:cubicBezTo>
                    <a:cubicBezTo>
                      <a:pt x="2509" y="22724"/>
                      <a:pt x="2354" y="22388"/>
                      <a:pt x="2233" y="22053"/>
                    </a:cubicBezTo>
                    <a:cubicBezTo>
                      <a:pt x="1901" y="21087"/>
                      <a:pt x="1920" y="20029"/>
                      <a:pt x="2096" y="19034"/>
                    </a:cubicBezTo>
                    <a:cubicBezTo>
                      <a:pt x="2205" y="18408"/>
                      <a:pt x="2454" y="17812"/>
                      <a:pt x="2524" y="17180"/>
                    </a:cubicBezTo>
                    <a:cubicBezTo>
                      <a:pt x="2618" y="16173"/>
                      <a:pt x="2594" y="15134"/>
                      <a:pt x="2288" y="14164"/>
                    </a:cubicBezTo>
                    <a:cubicBezTo>
                      <a:pt x="2079" y="13496"/>
                      <a:pt x="1759" y="12855"/>
                      <a:pt x="1333" y="12297"/>
                    </a:cubicBezTo>
                    <a:cubicBezTo>
                      <a:pt x="1111" y="12001"/>
                      <a:pt x="847" y="11739"/>
                      <a:pt x="640" y="11431"/>
                    </a:cubicBezTo>
                    <a:cubicBezTo>
                      <a:pt x="371" y="10994"/>
                      <a:pt x="244" y="10478"/>
                      <a:pt x="201" y="9969"/>
                    </a:cubicBezTo>
                    <a:cubicBezTo>
                      <a:pt x="181" y="9208"/>
                      <a:pt x="391" y="8451"/>
                      <a:pt x="672" y="7749"/>
                    </a:cubicBezTo>
                    <a:cubicBezTo>
                      <a:pt x="997" y="7026"/>
                      <a:pt x="1460" y="6377"/>
                      <a:pt x="1907" y="5724"/>
                    </a:cubicBezTo>
                    <a:cubicBezTo>
                      <a:pt x="2237" y="5233"/>
                      <a:pt x="2541" y="4725"/>
                      <a:pt x="2857" y="4226"/>
                    </a:cubicBezTo>
                    <a:cubicBezTo>
                      <a:pt x="3118" y="3819"/>
                      <a:pt x="3366" y="3404"/>
                      <a:pt x="3580" y="2970"/>
                    </a:cubicBezTo>
                    <a:cubicBezTo>
                      <a:pt x="4038" y="2090"/>
                      <a:pt x="4334" y="1130"/>
                      <a:pt x="4441" y="143"/>
                    </a:cubicBezTo>
                    <a:cubicBezTo>
                      <a:pt x="4441" y="137"/>
                      <a:pt x="4445" y="123"/>
                      <a:pt x="4448" y="109"/>
                    </a:cubicBezTo>
                    <a:cubicBezTo>
                      <a:pt x="4476" y="82"/>
                      <a:pt x="4469" y="29"/>
                      <a:pt x="4433" y="9"/>
                    </a:cubicBezTo>
                    <a:cubicBezTo>
                      <a:pt x="4424" y="3"/>
                      <a:pt x="4414" y="1"/>
                      <a:pt x="4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3092325" y="4094725"/>
                <a:ext cx="229300" cy="875825"/>
              </a:xfrm>
              <a:custGeom>
                <a:avLst/>
                <a:gdLst/>
                <a:ahLst/>
                <a:cxnLst/>
                <a:rect l="l" t="t" r="r" b="b"/>
                <a:pathLst>
                  <a:path w="9172" h="35033" extrusionOk="0">
                    <a:moveTo>
                      <a:pt x="8963" y="1"/>
                    </a:moveTo>
                    <a:cubicBezTo>
                      <a:pt x="8920" y="1"/>
                      <a:pt x="8887" y="58"/>
                      <a:pt x="8909" y="98"/>
                    </a:cubicBezTo>
                    <a:cubicBezTo>
                      <a:pt x="9076" y="596"/>
                      <a:pt x="9053" y="1139"/>
                      <a:pt x="8951" y="1648"/>
                    </a:cubicBezTo>
                    <a:cubicBezTo>
                      <a:pt x="8855" y="2097"/>
                      <a:pt x="8658" y="2513"/>
                      <a:pt x="8418" y="2901"/>
                    </a:cubicBezTo>
                    <a:cubicBezTo>
                      <a:pt x="8145" y="3362"/>
                      <a:pt x="7816" y="3792"/>
                      <a:pt x="7458" y="4192"/>
                    </a:cubicBezTo>
                    <a:cubicBezTo>
                      <a:pt x="6936" y="4775"/>
                      <a:pt x="6304" y="5238"/>
                      <a:pt x="5687" y="5715"/>
                    </a:cubicBezTo>
                    <a:cubicBezTo>
                      <a:pt x="5250" y="6061"/>
                      <a:pt x="4804" y="6395"/>
                      <a:pt x="4361" y="6733"/>
                    </a:cubicBezTo>
                    <a:cubicBezTo>
                      <a:pt x="3546" y="7359"/>
                      <a:pt x="2733" y="7986"/>
                      <a:pt x="1949" y="8651"/>
                    </a:cubicBezTo>
                    <a:cubicBezTo>
                      <a:pt x="1406" y="9097"/>
                      <a:pt x="843" y="9550"/>
                      <a:pt x="514" y="10186"/>
                    </a:cubicBezTo>
                    <a:cubicBezTo>
                      <a:pt x="84" y="10920"/>
                      <a:pt x="0" y="11883"/>
                      <a:pt x="315" y="12676"/>
                    </a:cubicBezTo>
                    <a:cubicBezTo>
                      <a:pt x="403" y="12880"/>
                      <a:pt x="482" y="13090"/>
                      <a:pt x="597" y="13280"/>
                    </a:cubicBezTo>
                    <a:cubicBezTo>
                      <a:pt x="748" y="13519"/>
                      <a:pt x="951" y="13719"/>
                      <a:pt x="1160" y="13906"/>
                    </a:cubicBezTo>
                    <a:cubicBezTo>
                      <a:pt x="1786" y="14460"/>
                      <a:pt x="2484" y="14935"/>
                      <a:pt x="3060" y="15545"/>
                    </a:cubicBezTo>
                    <a:cubicBezTo>
                      <a:pt x="3397" y="15920"/>
                      <a:pt x="3657" y="16356"/>
                      <a:pt x="3857" y="16818"/>
                    </a:cubicBezTo>
                    <a:cubicBezTo>
                      <a:pt x="4091" y="17316"/>
                      <a:pt x="4191" y="17871"/>
                      <a:pt x="4187" y="18421"/>
                    </a:cubicBezTo>
                    <a:cubicBezTo>
                      <a:pt x="4183" y="19674"/>
                      <a:pt x="3792" y="20929"/>
                      <a:pt x="3090" y="21967"/>
                    </a:cubicBezTo>
                    <a:cubicBezTo>
                      <a:pt x="2539" y="22779"/>
                      <a:pt x="1689" y="23335"/>
                      <a:pt x="2107" y="24446"/>
                    </a:cubicBezTo>
                    <a:cubicBezTo>
                      <a:pt x="2196" y="24693"/>
                      <a:pt x="2335" y="24916"/>
                      <a:pt x="2469" y="25141"/>
                    </a:cubicBezTo>
                    <a:cubicBezTo>
                      <a:pt x="2665" y="25475"/>
                      <a:pt x="2929" y="25759"/>
                      <a:pt x="3240" y="25988"/>
                    </a:cubicBezTo>
                    <a:cubicBezTo>
                      <a:pt x="4174" y="26683"/>
                      <a:pt x="5036" y="27270"/>
                      <a:pt x="5534" y="28371"/>
                    </a:cubicBezTo>
                    <a:cubicBezTo>
                      <a:pt x="5884" y="29118"/>
                      <a:pt x="5967" y="29967"/>
                      <a:pt x="5965" y="30783"/>
                    </a:cubicBezTo>
                    <a:cubicBezTo>
                      <a:pt x="5950" y="31397"/>
                      <a:pt x="5840" y="32023"/>
                      <a:pt x="5969" y="32630"/>
                    </a:cubicBezTo>
                    <a:cubicBezTo>
                      <a:pt x="6093" y="33136"/>
                      <a:pt x="6364" y="33594"/>
                      <a:pt x="6654" y="34021"/>
                    </a:cubicBezTo>
                    <a:cubicBezTo>
                      <a:pt x="7022" y="34506"/>
                      <a:pt x="7558" y="34861"/>
                      <a:pt x="8140" y="35030"/>
                    </a:cubicBezTo>
                    <a:cubicBezTo>
                      <a:pt x="8145" y="35032"/>
                      <a:pt x="8150" y="35032"/>
                      <a:pt x="8155" y="35032"/>
                    </a:cubicBezTo>
                    <a:cubicBezTo>
                      <a:pt x="8181" y="35032"/>
                      <a:pt x="8205" y="35012"/>
                      <a:pt x="8211" y="34986"/>
                    </a:cubicBezTo>
                    <a:cubicBezTo>
                      <a:pt x="8219" y="34955"/>
                      <a:pt x="8203" y="34922"/>
                      <a:pt x="8171" y="34912"/>
                    </a:cubicBezTo>
                    <a:cubicBezTo>
                      <a:pt x="8015" y="34864"/>
                      <a:pt x="7859" y="34809"/>
                      <a:pt x="7711" y="34736"/>
                    </a:cubicBezTo>
                    <a:cubicBezTo>
                      <a:pt x="7420" y="34584"/>
                      <a:pt x="7156" y="34376"/>
                      <a:pt x="6931" y="34134"/>
                    </a:cubicBezTo>
                    <a:cubicBezTo>
                      <a:pt x="6754" y="33948"/>
                      <a:pt x="6626" y="33731"/>
                      <a:pt x="6491" y="33511"/>
                    </a:cubicBezTo>
                    <a:cubicBezTo>
                      <a:pt x="6339" y="33251"/>
                      <a:pt x="6192" y="32984"/>
                      <a:pt x="6102" y="32697"/>
                    </a:cubicBezTo>
                    <a:cubicBezTo>
                      <a:pt x="5978" y="32323"/>
                      <a:pt x="6015" y="31921"/>
                      <a:pt x="6033" y="31535"/>
                    </a:cubicBezTo>
                    <a:cubicBezTo>
                      <a:pt x="6052" y="31246"/>
                      <a:pt x="6084" y="30956"/>
                      <a:pt x="6085" y="30666"/>
                    </a:cubicBezTo>
                    <a:cubicBezTo>
                      <a:pt x="6086" y="30360"/>
                      <a:pt x="6059" y="30055"/>
                      <a:pt x="6024" y="29751"/>
                    </a:cubicBezTo>
                    <a:cubicBezTo>
                      <a:pt x="5955" y="29149"/>
                      <a:pt x="5801" y="28554"/>
                      <a:pt x="5486" y="28032"/>
                    </a:cubicBezTo>
                    <a:cubicBezTo>
                      <a:pt x="5185" y="27474"/>
                      <a:pt x="4758" y="26988"/>
                      <a:pt x="4265" y="26592"/>
                    </a:cubicBezTo>
                    <a:cubicBezTo>
                      <a:pt x="3889" y="26285"/>
                      <a:pt x="3472" y="26034"/>
                      <a:pt x="3096" y="25724"/>
                    </a:cubicBezTo>
                    <a:cubicBezTo>
                      <a:pt x="2875" y="25546"/>
                      <a:pt x="2704" y="25319"/>
                      <a:pt x="2558" y="25075"/>
                    </a:cubicBezTo>
                    <a:cubicBezTo>
                      <a:pt x="2386" y="24790"/>
                      <a:pt x="2220" y="24503"/>
                      <a:pt x="2156" y="24168"/>
                    </a:cubicBezTo>
                    <a:cubicBezTo>
                      <a:pt x="2044" y="23668"/>
                      <a:pt x="2275" y="23171"/>
                      <a:pt x="2594" y="22793"/>
                    </a:cubicBezTo>
                    <a:cubicBezTo>
                      <a:pt x="2830" y="22493"/>
                      <a:pt x="3080" y="22203"/>
                      <a:pt x="3284" y="21880"/>
                    </a:cubicBezTo>
                    <a:cubicBezTo>
                      <a:pt x="3910" y="20911"/>
                      <a:pt x="4268" y="19764"/>
                      <a:pt x="4296" y="18610"/>
                    </a:cubicBezTo>
                    <a:cubicBezTo>
                      <a:pt x="4294" y="18160"/>
                      <a:pt x="4271" y="17706"/>
                      <a:pt x="4153" y="17271"/>
                    </a:cubicBezTo>
                    <a:cubicBezTo>
                      <a:pt x="3959" y="16601"/>
                      <a:pt x="3606" y="15976"/>
                      <a:pt x="3145" y="15455"/>
                    </a:cubicBezTo>
                    <a:cubicBezTo>
                      <a:pt x="2615" y="14880"/>
                      <a:pt x="1975" y="14427"/>
                      <a:pt x="1368" y="13939"/>
                    </a:cubicBezTo>
                    <a:cubicBezTo>
                      <a:pt x="1026" y="13666"/>
                      <a:pt x="711" y="13342"/>
                      <a:pt x="553" y="12926"/>
                    </a:cubicBezTo>
                    <a:cubicBezTo>
                      <a:pt x="420" y="12632"/>
                      <a:pt x="305" y="12328"/>
                      <a:pt x="271" y="12002"/>
                    </a:cubicBezTo>
                    <a:cubicBezTo>
                      <a:pt x="217" y="11504"/>
                      <a:pt x="269" y="10973"/>
                      <a:pt x="485" y="10515"/>
                    </a:cubicBezTo>
                    <a:cubicBezTo>
                      <a:pt x="906" y="9619"/>
                      <a:pt x="1496" y="9152"/>
                      <a:pt x="2244" y="8547"/>
                    </a:cubicBezTo>
                    <a:cubicBezTo>
                      <a:pt x="3047" y="7895"/>
                      <a:pt x="3878" y="7279"/>
                      <a:pt x="4683" y="6631"/>
                    </a:cubicBezTo>
                    <a:cubicBezTo>
                      <a:pt x="5415" y="6035"/>
                      <a:pt x="6208" y="5517"/>
                      <a:pt x="6925" y="4901"/>
                    </a:cubicBezTo>
                    <a:cubicBezTo>
                      <a:pt x="7789" y="4088"/>
                      <a:pt x="8581" y="3141"/>
                      <a:pt x="8967" y="2004"/>
                    </a:cubicBezTo>
                    <a:cubicBezTo>
                      <a:pt x="9105" y="1577"/>
                      <a:pt x="9172" y="1125"/>
                      <a:pt x="9141" y="675"/>
                    </a:cubicBezTo>
                    <a:cubicBezTo>
                      <a:pt x="9128" y="463"/>
                      <a:pt x="9092" y="249"/>
                      <a:pt x="9020" y="47"/>
                    </a:cubicBezTo>
                    <a:cubicBezTo>
                      <a:pt x="9015" y="30"/>
                      <a:pt x="9002" y="13"/>
                      <a:pt x="8985" y="6"/>
                    </a:cubicBezTo>
                    <a:cubicBezTo>
                      <a:pt x="8978" y="2"/>
                      <a:pt x="8970" y="1"/>
                      <a:pt x="8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3198400" y="4230675"/>
                <a:ext cx="137200" cy="721775"/>
              </a:xfrm>
              <a:custGeom>
                <a:avLst/>
                <a:gdLst/>
                <a:ahLst/>
                <a:cxnLst/>
                <a:rect l="l" t="t" r="r" b="b"/>
                <a:pathLst>
                  <a:path w="5488" h="28871" extrusionOk="0">
                    <a:moveTo>
                      <a:pt x="4819" y="0"/>
                    </a:moveTo>
                    <a:cubicBezTo>
                      <a:pt x="4797" y="0"/>
                      <a:pt x="4777" y="12"/>
                      <a:pt x="4766" y="31"/>
                    </a:cubicBezTo>
                    <a:cubicBezTo>
                      <a:pt x="4585" y="377"/>
                      <a:pt x="4409" y="725"/>
                      <a:pt x="4199" y="1055"/>
                    </a:cubicBezTo>
                    <a:cubicBezTo>
                      <a:pt x="3810" y="1631"/>
                      <a:pt x="3322" y="2138"/>
                      <a:pt x="2856" y="2653"/>
                    </a:cubicBezTo>
                    <a:cubicBezTo>
                      <a:pt x="2230" y="3307"/>
                      <a:pt x="1550" y="3918"/>
                      <a:pt x="1004" y="4644"/>
                    </a:cubicBezTo>
                    <a:cubicBezTo>
                      <a:pt x="725" y="4999"/>
                      <a:pt x="536" y="5410"/>
                      <a:pt x="362" y="5824"/>
                    </a:cubicBezTo>
                    <a:cubicBezTo>
                      <a:pt x="208" y="6199"/>
                      <a:pt x="43" y="6584"/>
                      <a:pt x="13" y="6994"/>
                    </a:cubicBezTo>
                    <a:cubicBezTo>
                      <a:pt x="0" y="7441"/>
                      <a:pt x="130" y="7883"/>
                      <a:pt x="306" y="8292"/>
                    </a:cubicBezTo>
                    <a:cubicBezTo>
                      <a:pt x="452" y="8611"/>
                      <a:pt x="691" y="8874"/>
                      <a:pt x="921" y="9134"/>
                    </a:cubicBezTo>
                    <a:cubicBezTo>
                      <a:pt x="1215" y="9459"/>
                      <a:pt x="1481" y="9806"/>
                      <a:pt x="1774" y="10135"/>
                    </a:cubicBezTo>
                    <a:cubicBezTo>
                      <a:pt x="1932" y="10304"/>
                      <a:pt x="2103" y="10462"/>
                      <a:pt x="2267" y="10625"/>
                    </a:cubicBezTo>
                    <a:cubicBezTo>
                      <a:pt x="3025" y="11303"/>
                      <a:pt x="3358" y="12362"/>
                      <a:pt x="3316" y="13360"/>
                    </a:cubicBezTo>
                    <a:cubicBezTo>
                      <a:pt x="3262" y="14160"/>
                      <a:pt x="2820" y="14826"/>
                      <a:pt x="2414" y="15490"/>
                    </a:cubicBezTo>
                    <a:cubicBezTo>
                      <a:pt x="1902" y="16360"/>
                      <a:pt x="1395" y="17265"/>
                      <a:pt x="1267" y="18283"/>
                    </a:cubicBezTo>
                    <a:cubicBezTo>
                      <a:pt x="1179" y="18797"/>
                      <a:pt x="1300" y="19462"/>
                      <a:pt x="1541" y="19923"/>
                    </a:cubicBezTo>
                    <a:cubicBezTo>
                      <a:pt x="1665" y="20173"/>
                      <a:pt x="1820" y="20405"/>
                      <a:pt x="1988" y="20626"/>
                    </a:cubicBezTo>
                    <a:cubicBezTo>
                      <a:pt x="2262" y="20986"/>
                      <a:pt x="2534" y="21349"/>
                      <a:pt x="2825" y="21695"/>
                    </a:cubicBezTo>
                    <a:cubicBezTo>
                      <a:pt x="3156" y="22075"/>
                      <a:pt x="3528" y="22420"/>
                      <a:pt x="3813" y="22838"/>
                    </a:cubicBezTo>
                    <a:cubicBezTo>
                      <a:pt x="4157" y="23376"/>
                      <a:pt x="4355" y="24001"/>
                      <a:pt x="4388" y="24638"/>
                    </a:cubicBezTo>
                    <a:cubicBezTo>
                      <a:pt x="4413" y="25371"/>
                      <a:pt x="4255" y="26102"/>
                      <a:pt x="4336" y="26836"/>
                    </a:cubicBezTo>
                    <a:cubicBezTo>
                      <a:pt x="4406" y="27463"/>
                      <a:pt x="4582" y="28755"/>
                      <a:pt x="5344" y="28870"/>
                    </a:cubicBezTo>
                    <a:cubicBezTo>
                      <a:pt x="5377" y="28870"/>
                      <a:pt x="5415" y="28868"/>
                      <a:pt x="5442" y="28845"/>
                    </a:cubicBezTo>
                    <a:cubicBezTo>
                      <a:pt x="5488" y="28810"/>
                      <a:pt x="5460" y="28733"/>
                      <a:pt x="5409" y="28733"/>
                    </a:cubicBezTo>
                    <a:cubicBezTo>
                      <a:pt x="5402" y="28733"/>
                      <a:pt x="5393" y="28735"/>
                      <a:pt x="5384" y="28739"/>
                    </a:cubicBezTo>
                    <a:cubicBezTo>
                      <a:pt x="5382" y="28739"/>
                      <a:pt x="5379" y="28739"/>
                      <a:pt x="5376" y="28739"/>
                    </a:cubicBezTo>
                    <a:cubicBezTo>
                      <a:pt x="5083" y="28739"/>
                      <a:pt x="4882" y="28424"/>
                      <a:pt x="4762" y="28176"/>
                    </a:cubicBezTo>
                    <a:cubicBezTo>
                      <a:pt x="4512" y="27602"/>
                      <a:pt x="4427" y="26966"/>
                      <a:pt x="4434" y="26343"/>
                    </a:cubicBezTo>
                    <a:cubicBezTo>
                      <a:pt x="4441" y="25842"/>
                      <a:pt x="4514" y="25344"/>
                      <a:pt x="4514" y="24844"/>
                    </a:cubicBezTo>
                    <a:cubicBezTo>
                      <a:pt x="4505" y="24260"/>
                      <a:pt x="4400" y="23673"/>
                      <a:pt x="4137" y="23147"/>
                    </a:cubicBezTo>
                    <a:cubicBezTo>
                      <a:pt x="3874" y="22596"/>
                      <a:pt x="3407" y="22188"/>
                      <a:pt x="3010" y="21736"/>
                    </a:cubicBezTo>
                    <a:cubicBezTo>
                      <a:pt x="2764" y="21453"/>
                      <a:pt x="2542" y="21149"/>
                      <a:pt x="2315" y="20850"/>
                    </a:cubicBezTo>
                    <a:cubicBezTo>
                      <a:pt x="2096" y="20556"/>
                      <a:pt x="1867" y="20268"/>
                      <a:pt x="1694" y="19944"/>
                    </a:cubicBezTo>
                    <a:cubicBezTo>
                      <a:pt x="1460" y="19541"/>
                      <a:pt x="1359" y="19070"/>
                      <a:pt x="1341" y="18606"/>
                    </a:cubicBezTo>
                    <a:cubicBezTo>
                      <a:pt x="1354" y="18210"/>
                      <a:pt x="1459" y="17822"/>
                      <a:pt x="1582" y="17447"/>
                    </a:cubicBezTo>
                    <a:cubicBezTo>
                      <a:pt x="1879" y="16629"/>
                      <a:pt x="2319" y="15868"/>
                      <a:pt x="2776" y="15128"/>
                    </a:cubicBezTo>
                    <a:cubicBezTo>
                      <a:pt x="3096" y="14632"/>
                      <a:pt x="3360" y="14080"/>
                      <a:pt x="3411" y="13486"/>
                    </a:cubicBezTo>
                    <a:cubicBezTo>
                      <a:pt x="3466" y="12845"/>
                      <a:pt x="3351" y="12185"/>
                      <a:pt x="3113" y="11591"/>
                    </a:cubicBezTo>
                    <a:cubicBezTo>
                      <a:pt x="2989" y="11309"/>
                      <a:pt x="2830" y="11040"/>
                      <a:pt x="2626" y="10809"/>
                    </a:cubicBezTo>
                    <a:cubicBezTo>
                      <a:pt x="2284" y="10449"/>
                      <a:pt x="1900" y="10129"/>
                      <a:pt x="1597" y="9734"/>
                    </a:cubicBezTo>
                    <a:cubicBezTo>
                      <a:pt x="1381" y="9465"/>
                      <a:pt x="1156" y="9204"/>
                      <a:pt x="924" y="8950"/>
                    </a:cubicBezTo>
                    <a:cubicBezTo>
                      <a:pt x="747" y="8754"/>
                      <a:pt x="571" y="8558"/>
                      <a:pt x="442" y="8325"/>
                    </a:cubicBezTo>
                    <a:cubicBezTo>
                      <a:pt x="252" y="7948"/>
                      <a:pt x="135" y="7522"/>
                      <a:pt x="128" y="7098"/>
                    </a:cubicBezTo>
                    <a:cubicBezTo>
                      <a:pt x="149" y="6565"/>
                      <a:pt x="387" y="6068"/>
                      <a:pt x="595" y="5585"/>
                    </a:cubicBezTo>
                    <a:cubicBezTo>
                      <a:pt x="1019" y="4563"/>
                      <a:pt x="1882" y="3832"/>
                      <a:pt x="2645" y="3064"/>
                    </a:cubicBezTo>
                    <a:cubicBezTo>
                      <a:pt x="2987" y="2721"/>
                      <a:pt x="3293" y="2345"/>
                      <a:pt x="3610" y="1981"/>
                    </a:cubicBezTo>
                    <a:cubicBezTo>
                      <a:pt x="3868" y="1675"/>
                      <a:pt x="4129" y="1371"/>
                      <a:pt x="4345" y="1034"/>
                    </a:cubicBezTo>
                    <a:cubicBezTo>
                      <a:pt x="4540" y="732"/>
                      <a:pt x="4704" y="413"/>
                      <a:pt x="4869" y="95"/>
                    </a:cubicBezTo>
                    <a:cubicBezTo>
                      <a:pt x="4884" y="65"/>
                      <a:pt x="4878" y="27"/>
                      <a:pt x="4848" y="8"/>
                    </a:cubicBezTo>
                    <a:cubicBezTo>
                      <a:pt x="4839" y="3"/>
                      <a:pt x="4829" y="0"/>
                      <a:pt x="4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3325850" y="4157050"/>
                <a:ext cx="104600" cy="530825"/>
              </a:xfrm>
              <a:custGeom>
                <a:avLst/>
                <a:gdLst/>
                <a:ahLst/>
                <a:cxnLst/>
                <a:rect l="l" t="t" r="r" b="b"/>
                <a:pathLst>
                  <a:path w="4184" h="21233" extrusionOk="0">
                    <a:moveTo>
                      <a:pt x="4109" y="0"/>
                    </a:moveTo>
                    <a:cubicBezTo>
                      <a:pt x="4090" y="0"/>
                      <a:pt x="4072" y="8"/>
                      <a:pt x="4061" y="24"/>
                    </a:cubicBezTo>
                    <a:cubicBezTo>
                      <a:pt x="4037" y="59"/>
                      <a:pt x="4016" y="126"/>
                      <a:pt x="4064" y="152"/>
                    </a:cubicBezTo>
                    <a:cubicBezTo>
                      <a:pt x="4051" y="559"/>
                      <a:pt x="3951" y="958"/>
                      <a:pt x="3861" y="1355"/>
                    </a:cubicBezTo>
                    <a:cubicBezTo>
                      <a:pt x="3650" y="2256"/>
                      <a:pt x="3266" y="3116"/>
                      <a:pt x="2736" y="3875"/>
                    </a:cubicBezTo>
                    <a:cubicBezTo>
                      <a:pt x="2114" y="4707"/>
                      <a:pt x="1359" y="5432"/>
                      <a:pt x="763" y="6282"/>
                    </a:cubicBezTo>
                    <a:cubicBezTo>
                      <a:pt x="300" y="7032"/>
                      <a:pt x="2" y="7902"/>
                      <a:pt x="0" y="8788"/>
                    </a:cubicBezTo>
                    <a:cubicBezTo>
                      <a:pt x="57" y="9677"/>
                      <a:pt x="589" y="10812"/>
                      <a:pt x="1023" y="11590"/>
                    </a:cubicBezTo>
                    <a:cubicBezTo>
                      <a:pt x="1348" y="12117"/>
                      <a:pt x="1641" y="12662"/>
                      <a:pt x="1894" y="13227"/>
                    </a:cubicBezTo>
                    <a:cubicBezTo>
                      <a:pt x="2081" y="13612"/>
                      <a:pt x="2246" y="14012"/>
                      <a:pt x="2324" y="14438"/>
                    </a:cubicBezTo>
                    <a:cubicBezTo>
                      <a:pt x="2439" y="15086"/>
                      <a:pt x="2504" y="15749"/>
                      <a:pt x="2459" y="16407"/>
                    </a:cubicBezTo>
                    <a:cubicBezTo>
                      <a:pt x="2407" y="17039"/>
                      <a:pt x="2253" y="17657"/>
                      <a:pt x="2150" y="18281"/>
                    </a:cubicBezTo>
                    <a:cubicBezTo>
                      <a:pt x="2049" y="18931"/>
                      <a:pt x="1928" y="19582"/>
                      <a:pt x="1917" y="20241"/>
                    </a:cubicBezTo>
                    <a:cubicBezTo>
                      <a:pt x="1912" y="20561"/>
                      <a:pt x="1980" y="20876"/>
                      <a:pt x="2053" y="21185"/>
                    </a:cubicBezTo>
                    <a:cubicBezTo>
                      <a:pt x="2060" y="21213"/>
                      <a:pt x="2086" y="21233"/>
                      <a:pt x="2113" y="21233"/>
                    </a:cubicBezTo>
                    <a:cubicBezTo>
                      <a:pt x="2118" y="21233"/>
                      <a:pt x="2124" y="21232"/>
                      <a:pt x="2129" y="21230"/>
                    </a:cubicBezTo>
                    <a:cubicBezTo>
                      <a:pt x="2163" y="21220"/>
                      <a:pt x="2181" y="21183"/>
                      <a:pt x="2172" y="21150"/>
                    </a:cubicBezTo>
                    <a:cubicBezTo>
                      <a:pt x="2114" y="20910"/>
                      <a:pt x="2064" y="20668"/>
                      <a:pt x="2044" y="20422"/>
                    </a:cubicBezTo>
                    <a:cubicBezTo>
                      <a:pt x="2028" y="19735"/>
                      <a:pt x="2145" y="19053"/>
                      <a:pt x="2257" y="18377"/>
                    </a:cubicBezTo>
                    <a:cubicBezTo>
                      <a:pt x="2356" y="17778"/>
                      <a:pt x="2505" y="17187"/>
                      <a:pt x="2556" y="16580"/>
                    </a:cubicBezTo>
                    <a:cubicBezTo>
                      <a:pt x="2609" y="15797"/>
                      <a:pt x="2565" y="14998"/>
                      <a:pt x="2406" y="14227"/>
                    </a:cubicBezTo>
                    <a:cubicBezTo>
                      <a:pt x="2311" y="13806"/>
                      <a:pt x="2117" y="13420"/>
                      <a:pt x="1935" y="13031"/>
                    </a:cubicBezTo>
                    <a:cubicBezTo>
                      <a:pt x="1744" y="12623"/>
                      <a:pt x="1558" y="12212"/>
                      <a:pt x="1316" y="11830"/>
                    </a:cubicBezTo>
                    <a:cubicBezTo>
                      <a:pt x="822" y="11060"/>
                      <a:pt x="420" y="10228"/>
                      <a:pt x="210" y="9335"/>
                    </a:cubicBezTo>
                    <a:cubicBezTo>
                      <a:pt x="68" y="8844"/>
                      <a:pt x="134" y="8331"/>
                      <a:pt x="233" y="7838"/>
                    </a:cubicBezTo>
                    <a:cubicBezTo>
                      <a:pt x="388" y="7198"/>
                      <a:pt x="648" y="6564"/>
                      <a:pt x="1071" y="6052"/>
                    </a:cubicBezTo>
                    <a:cubicBezTo>
                      <a:pt x="1750" y="5228"/>
                      <a:pt x="2522" y="4459"/>
                      <a:pt x="3098" y="3552"/>
                    </a:cubicBezTo>
                    <a:cubicBezTo>
                      <a:pt x="3481" y="2931"/>
                      <a:pt x="3749" y="2248"/>
                      <a:pt x="3925" y="1541"/>
                    </a:cubicBezTo>
                    <a:cubicBezTo>
                      <a:pt x="4042" y="1074"/>
                      <a:pt x="4173" y="602"/>
                      <a:pt x="4183" y="118"/>
                    </a:cubicBezTo>
                    <a:cubicBezTo>
                      <a:pt x="4183" y="90"/>
                      <a:pt x="4180" y="60"/>
                      <a:pt x="4168" y="35"/>
                    </a:cubicBezTo>
                    <a:cubicBezTo>
                      <a:pt x="4157" y="13"/>
                      <a:pt x="4132" y="0"/>
                      <a:pt x="4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3386875" y="4147350"/>
                <a:ext cx="100475" cy="834925"/>
              </a:xfrm>
              <a:custGeom>
                <a:avLst/>
                <a:gdLst/>
                <a:ahLst/>
                <a:cxnLst/>
                <a:rect l="l" t="t" r="r" b="b"/>
                <a:pathLst>
                  <a:path w="4019" h="33397" extrusionOk="0">
                    <a:moveTo>
                      <a:pt x="3918" y="0"/>
                    </a:moveTo>
                    <a:cubicBezTo>
                      <a:pt x="3915" y="0"/>
                      <a:pt x="3912" y="0"/>
                      <a:pt x="3909" y="1"/>
                    </a:cubicBezTo>
                    <a:cubicBezTo>
                      <a:pt x="3876" y="5"/>
                      <a:pt x="3856" y="39"/>
                      <a:pt x="3859" y="70"/>
                    </a:cubicBezTo>
                    <a:cubicBezTo>
                      <a:pt x="3901" y="507"/>
                      <a:pt x="3882" y="948"/>
                      <a:pt x="3868" y="1388"/>
                    </a:cubicBezTo>
                    <a:cubicBezTo>
                      <a:pt x="3828" y="2297"/>
                      <a:pt x="3732" y="3212"/>
                      <a:pt x="3488" y="4092"/>
                    </a:cubicBezTo>
                    <a:cubicBezTo>
                      <a:pt x="3310" y="4662"/>
                      <a:pt x="3045" y="5204"/>
                      <a:pt x="2721" y="5705"/>
                    </a:cubicBezTo>
                    <a:cubicBezTo>
                      <a:pt x="2420" y="6161"/>
                      <a:pt x="2121" y="6621"/>
                      <a:pt x="1807" y="7068"/>
                    </a:cubicBezTo>
                    <a:cubicBezTo>
                      <a:pt x="1231" y="7840"/>
                      <a:pt x="640" y="8626"/>
                      <a:pt x="317" y="9544"/>
                    </a:cubicBezTo>
                    <a:cubicBezTo>
                      <a:pt x="70" y="10388"/>
                      <a:pt x="1" y="11304"/>
                      <a:pt x="230" y="12159"/>
                    </a:cubicBezTo>
                    <a:cubicBezTo>
                      <a:pt x="506" y="13124"/>
                      <a:pt x="1035" y="13990"/>
                      <a:pt x="1477" y="14884"/>
                    </a:cubicBezTo>
                    <a:cubicBezTo>
                      <a:pt x="1916" y="15763"/>
                      <a:pt x="2364" y="16767"/>
                      <a:pt x="2074" y="17760"/>
                    </a:cubicBezTo>
                    <a:cubicBezTo>
                      <a:pt x="1865" y="18584"/>
                      <a:pt x="1444" y="19318"/>
                      <a:pt x="1098" y="20092"/>
                    </a:cubicBezTo>
                    <a:cubicBezTo>
                      <a:pt x="768" y="20796"/>
                      <a:pt x="448" y="21512"/>
                      <a:pt x="306" y="22281"/>
                    </a:cubicBezTo>
                    <a:cubicBezTo>
                      <a:pt x="185" y="22808"/>
                      <a:pt x="186" y="23352"/>
                      <a:pt x="245" y="23887"/>
                    </a:cubicBezTo>
                    <a:cubicBezTo>
                      <a:pt x="313" y="24531"/>
                      <a:pt x="504" y="25162"/>
                      <a:pt x="786" y="25745"/>
                    </a:cubicBezTo>
                    <a:cubicBezTo>
                      <a:pt x="1014" y="26218"/>
                      <a:pt x="1338" y="26635"/>
                      <a:pt x="1593" y="27094"/>
                    </a:cubicBezTo>
                    <a:cubicBezTo>
                      <a:pt x="1975" y="27815"/>
                      <a:pt x="2273" y="28589"/>
                      <a:pt x="2438" y="29390"/>
                    </a:cubicBezTo>
                    <a:cubicBezTo>
                      <a:pt x="2533" y="29903"/>
                      <a:pt x="2644" y="30424"/>
                      <a:pt x="2665" y="30947"/>
                    </a:cubicBezTo>
                    <a:cubicBezTo>
                      <a:pt x="2681" y="31749"/>
                      <a:pt x="2544" y="32543"/>
                      <a:pt x="2425" y="33335"/>
                    </a:cubicBezTo>
                    <a:lnTo>
                      <a:pt x="2425" y="33334"/>
                    </a:lnTo>
                    <a:lnTo>
                      <a:pt x="2425" y="33334"/>
                    </a:lnTo>
                    <a:cubicBezTo>
                      <a:pt x="2424" y="33369"/>
                      <a:pt x="2452" y="33396"/>
                      <a:pt x="2484" y="33396"/>
                    </a:cubicBezTo>
                    <a:cubicBezTo>
                      <a:pt x="2511" y="33396"/>
                      <a:pt x="2535" y="33376"/>
                      <a:pt x="2541" y="33349"/>
                    </a:cubicBezTo>
                    <a:cubicBezTo>
                      <a:pt x="2580" y="33114"/>
                      <a:pt x="2614" y="32875"/>
                      <a:pt x="2650" y="32639"/>
                    </a:cubicBezTo>
                    <a:cubicBezTo>
                      <a:pt x="2733" y="32037"/>
                      <a:pt x="2784" y="31430"/>
                      <a:pt x="2773" y="30822"/>
                    </a:cubicBezTo>
                    <a:cubicBezTo>
                      <a:pt x="2746" y="30368"/>
                      <a:pt x="2674" y="29919"/>
                      <a:pt x="2582" y="29474"/>
                    </a:cubicBezTo>
                    <a:cubicBezTo>
                      <a:pt x="2411" y="28662"/>
                      <a:pt x="2148" y="27864"/>
                      <a:pt x="1759" y="27128"/>
                    </a:cubicBezTo>
                    <a:cubicBezTo>
                      <a:pt x="1519" y="26683"/>
                      <a:pt x="1190" y="26292"/>
                      <a:pt x="956" y="25843"/>
                    </a:cubicBezTo>
                    <a:cubicBezTo>
                      <a:pt x="676" y="25300"/>
                      <a:pt x="494" y="24706"/>
                      <a:pt x="400" y="24102"/>
                    </a:cubicBezTo>
                    <a:cubicBezTo>
                      <a:pt x="337" y="23660"/>
                      <a:pt x="302" y="23208"/>
                      <a:pt x="340" y="22761"/>
                    </a:cubicBezTo>
                    <a:cubicBezTo>
                      <a:pt x="377" y="22364"/>
                      <a:pt x="470" y="21973"/>
                      <a:pt x="592" y="21595"/>
                    </a:cubicBezTo>
                    <a:cubicBezTo>
                      <a:pt x="720" y="21219"/>
                      <a:pt x="886" y="20858"/>
                      <a:pt x="1053" y="20498"/>
                    </a:cubicBezTo>
                    <a:cubicBezTo>
                      <a:pt x="1221" y="20128"/>
                      <a:pt x="1385" y="19756"/>
                      <a:pt x="1558" y="19388"/>
                    </a:cubicBezTo>
                    <a:cubicBezTo>
                      <a:pt x="1753" y="18984"/>
                      <a:pt x="1952" y="18581"/>
                      <a:pt x="2088" y="18151"/>
                    </a:cubicBezTo>
                    <a:cubicBezTo>
                      <a:pt x="2209" y="17783"/>
                      <a:pt x="2298" y="17398"/>
                      <a:pt x="2277" y="17009"/>
                    </a:cubicBezTo>
                    <a:cubicBezTo>
                      <a:pt x="2224" y="16352"/>
                      <a:pt x="2018" y="15711"/>
                      <a:pt x="1733" y="15119"/>
                    </a:cubicBezTo>
                    <a:cubicBezTo>
                      <a:pt x="1489" y="14597"/>
                      <a:pt x="1194" y="14102"/>
                      <a:pt x="948" y="13579"/>
                    </a:cubicBezTo>
                    <a:cubicBezTo>
                      <a:pt x="740" y="13139"/>
                      <a:pt x="521" y="12703"/>
                      <a:pt x="380" y="12235"/>
                    </a:cubicBezTo>
                    <a:cubicBezTo>
                      <a:pt x="172" y="11584"/>
                      <a:pt x="143" y="10884"/>
                      <a:pt x="282" y="10216"/>
                    </a:cubicBezTo>
                    <a:cubicBezTo>
                      <a:pt x="433" y="9243"/>
                      <a:pt x="979" y="8394"/>
                      <a:pt x="1549" y="7610"/>
                    </a:cubicBezTo>
                    <a:cubicBezTo>
                      <a:pt x="1981" y="7029"/>
                      <a:pt x="2409" y="6444"/>
                      <a:pt x="2797" y="5833"/>
                    </a:cubicBezTo>
                    <a:cubicBezTo>
                      <a:pt x="3626" y="4554"/>
                      <a:pt x="3944" y="3012"/>
                      <a:pt x="3990" y="1505"/>
                    </a:cubicBezTo>
                    <a:cubicBezTo>
                      <a:pt x="3996" y="1021"/>
                      <a:pt x="4019" y="535"/>
                      <a:pt x="3974" y="52"/>
                    </a:cubicBezTo>
                    <a:cubicBezTo>
                      <a:pt x="3971" y="23"/>
                      <a:pt x="3946" y="0"/>
                      <a:pt x="3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3626500" y="4105325"/>
                <a:ext cx="82000" cy="825175"/>
              </a:xfrm>
              <a:custGeom>
                <a:avLst/>
                <a:gdLst/>
                <a:ahLst/>
                <a:cxnLst/>
                <a:rect l="l" t="t" r="r" b="b"/>
                <a:pathLst>
                  <a:path w="3280" h="33007" extrusionOk="0">
                    <a:moveTo>
                      <a:pt x="1937" y="0"/>
                    </a:moveTo>
                    <a:cubicBezTo>
                      <a:pt x="1924" y="0"/>
                      <a:pt x="1912" y="5"/>
                      <a:pt x="1901" y="14"/>
                    </a:cubicBezTo>
                    <a:cubicBezTo>
                      <a:pt x="1877" y="34"/>
                      <a:pt x="1871" y="67"/>
                      <a:pt x="1885" y="95"/>
                    </a:cubicBezTo>
                    <a:cubicBezTo>
                      <a:pt x="1892" y="107"/>
                      <a:pt x="1899" y="121"/>
                      <a:pt x="1907" y="134"/>
                    </a:cubicBezTo>
                    <a:cubicBezTo>
                      <a:pt x="1918" y="157"/>
                      <a:pt x="1930" y="181"/>
                      <a:pt x="1941" y="205"/>
                    </a:cubicBezTo>
                    <a:cubicBezTo>
                      <a:pt x="1964" y="257"/>
                      <a:pt x="1988" y="309"/>
                      <a:pt x="2008" y="361"/>
                    </a:cubicBezTo>
                    <a:cubicBezTo>
                      <a:pt x="2032" y="421"/>
                      <a:pt x="2056" y="481"/>
                      <a:pt x="2077" y="542"/>
                    </a:cubicBezTo>
                    <a:cubicBezTo>
                      <a:pt x="2113" y="640"/>
                      <a:pt x="2145" y="740"/>
                      <a:pt x="2179" y="839"/>
                    </a:cubicBezTo>
                    <a:lnTo>
                      <a:pt x="2180" y="842"/>
                    </a:lnTo>
                    <a:cubicBezTo>
                      <a:pt x="2180" y="843"/>
                      <a:pt x="2180" y="844"/>
                      <a:pt x="2181" y="845"/>
                    </a:cubicBezTo>
                    <a:cubicBezTo>
                      <a:pt x="2204" y="918"/>
                      <a:pt x="2227" y="991"/>
                      <a:pt x="2251" y="1065"/>
                    </a:cubicBezTo>
                    <a:cubicBezTo>
                      <a:pt x="2273" y="1137"/>
                      <a:pt x="2295" y="1209"/>
                      <a:pt x="2317" y="1282"/>
                    </a:cubicBezTo>
                    <a:cubicBezTo>
                      <a:pt x="2339" y="1354"/>
                      <a:pt x="2361" y="1427"/>
                      <a:pt x="2379" y="1500"/>
                    </a:cubicBezTo>
                    <a:cubicBezTo>
                      <a:pt x="2396" y="1559"/>
                      <a:pt x="2411" y="1617"/>
                      <a:pt x="2426" y="1676"/>
                    </a:cubicBezTo>
                    <a:cubicBezTo>
                      <a:pt x="2436" y="1714"/>
                      <a:pt x="2446" y="1753"/>
                      <a:pt x="2455" y="1793"/>
                    </a:cubicBezTo>
                    <a:cubicBezTo>
                      <a:pt x="2465" y="1834"/>
                      <a:pt x="2474" y="1875"/>
                      <a:pt x="2483" y="1916"/>
                    </a:cubicBezTo>
                    <a:cubicBezTo>
                      <a:pt x="2497" y="1978"/>
                      <a:pt x="2511" y="2040"/>
                      <a:pt x="2525" y="2101"/>
                    </a:cubicBezTo>
                    <a:cubicBezTo>
                      <a:pt x="2556" y="2242"/>
                      <a:pt x="2580" y="2384"/>
                      <a:pt x="2608" y="2524"/>
                    </a:cubicBezTo>
                    <a:cubicBezTo>
                      <a:pt x="2616" y="2580"/>
                      <a:pt x="2625" y="2636"/>
                      <a:pt x="2634" y="2692"/>
                    </a:cubicBezTo>
                    <a:cubicBezTo>
                      <a:pt x="2643" y="2748"/>
                      <a:pt x="2655" y="2805"/>
                      <a:pt x="2662" y="2862"/>
                    </a:cubicBezTo>
                    <a:cubicBezTo>
                      <a:pt x="2670" y="2916"/>
                      <a:pt x="2678" y="2971"/>
                      <a:pt x="2685" y="3025"/>
                    </a:cubicBezTo>
                    <a:cubicBezTo>
                      <a:pt x="2693" y="3079"/>
                      <a:pt x="2701" y="3133"/>
                      <a:pt x="2708" y="3188"/>
                    </a:cubicBezTo>
                    <a:cubicBezTo>
                      <a:pt x="2714" y="3243"/>
                      <a:pt x="2721" y="3298"/>
                      <a:pt x="2726" y="3352"/>
                    </a:cubicBezTo>
                    <a:cubicBezTo>
                      <a:pt x="2733" y="3407"/>
                      <a:pt x="2740" y="3462"/>
                      <a:pt x="2745" y="3517"/>
                    </a:cubicBezTo>
                    <a:cubicBezTo>
                      <a:pt x="2755" y="3625"/>
                      <a:pt x="2764" y="3734"/>
                      <a:pt x="2774" y="3841"/>
                    </a:cubicBezTo>
                    <a:cubicBezTo>
                      <a:pt x="2781" y="3953"/>
                      <a:pt x="2789" y="4074"/>
                      <a:pt x="2792" y="4194"/>
                    </a:cubicBezTo>
                    <a:cubicBezTo>
                      <a:pt x="2794" y="4251"/>
                      <a:pt x="2796" y="4308"/>
                      <a:pt x="2798" y="4365"/>
                    </a:cubicBezTo>
                    <a:cubicBezTo>
                      <a:pt x="2799" y="4421"/>
                      <a:pt x="2799" y="4475"/>
                      <a:pt x="2799" y="4530"/>
                    </a:cubicBezTo>
                    <a:cubicBezTo>
                      <a:pt x="2799" y="4584"/>
                      <a:pt x="2800" y="4638"/>
                      <a:pt x="2798" y="4693"/>
                    </a:cubicBezTo>
                    <a:cubicBezTo>
                      <a:pt x="2796" y="4755"/>
                      <a:pt x="2794" y="4818"/>
                      <a:pt x="2792" y="4882"/>
                    </a:cubicBezTo>
                    <a:cubicBezTo>
                      <a:pt x="2789" y="4977"/>
                      <a:pt x="2783" y="5074"/>
                      <a:pt x="2777" y="5171"/>
                    </a:cubicBezTo>
                    <a:cubicBezTo>
                      <a:pt x="2768" y="5293"/>
                      <a:pt x="2760" y="5423"/>
                      <a:pt x="2746" y="5554"/>
                    </a:cubicBezTo>
                    <a:cubicBezTo>
                      <a:pt x="2733" y="5683"/>
                      <a:pt x="2721" y="5813"/>
                      <a:pt x="2704" y="5942"/>
                    </a:cubicBezTo>
                    <a:cubicBezTo>
                      <a:pt x="2687" y="6075"/>
                      <a:pt x="2671" y="6208"/>
                      <a:pt x="2649" y="6340"/>
                    </a:cubicBezTo>
                    <a:cubicBezTo>
                      <a:pt x="2639" y="6401"/>
                      <a:pt x="2630" y="6462"/>
                      <a:pt x="2618" y="6522"/>
                    </a:cubicBezTo>
                    <a:cubicBezTo>
                      <a:pt x="2608" y="6580"/>
                      <a:pt x="2597" y="6637"/>
                      <a:pt x="2586" y="6695"/>
                    </a:cubicBezTo>
                    <a:cubicBezTo>
                      <a:pt x="2564" y="6806"/>
                      <a:pt x="2541" y="6925"/>
                      <a:pt x="2513" y="7043"/>
                    </a:cubicBezTo>
                    <a:cubicBezTo>
                      <a:pt x="2498" y="7104"/>
                      <a:pt x="2484" y="7166"/>
                      <a:pt x="2468" y="7227"/>
                    </a:cubicBezTo>
                    <a:lnTo>
                      <a:pt x="2431" y="7370"/>
                    </a:lnTo>
                    <a:cubicBezTo>
                      <a:pt x="2381" y="7569"/>
                      <a:pt x="2319" y="7763"/>
                      <a:pt x="2258" y="7957"/>
                    </a:cubicBezTo>
                    <a:cubicBezTo>
                      <a:pt x="2219" y="8073"/>
                      <a:pt x="2180" y="8190"/>
                      <a:pt x="2139" y="8305"/>
                    </a:cubicBezTo>
                    <a:cubicBezTo>
                      <a:pt x="2092" y="8433"/>
                      <a:pt x="2045" y="8561"/>
                      <a:pt x="1996" y="8688"/>
                    </a:cubicBezTo>
                    <a:cubicBezTo>
                      <a:pt x="1947" y="8812"/>
                      <a:pt x="1896" y="8938"/>
                      <a:pt x="1843" y="9061"/>
                    </a:cubicBezTo>
                    <a:cubicBezTo>
                      <a:pt x="1823" y="9109"/>
                      <a:pt x="1803" y="9157"/>
                      <a:pt x="1781" y="9204"/>
                    </a:cubicBezTo>
                    <a:cubicBezTo>
                      <a:pt x="1757" y="9258"/>
                      <a:pt x="1732" y="9311"/>
                      <a:pt x="1707" y="9366"/>
                    </a:cubicBezTo>
                    <a:cubicBezTo>
                      <a:pt x="1689" y="9401"/>
                      <a:pt x="1671" y="9438"/>
                      <a:pt x="1652" y="9474"/>
                    </a:cubicBezTo>
                    <a:cubicBezTo>
                      <a:pt x="1642" y="9492"/>
                      <a:pt x="1632" y="9511"/>
                      <a:pt x="1623" y="9530"/>
                    </a:cubicBezTo>
                    <a:cubicBezTo>
                      <a:pt x="1604" y="9566"/>
                      <a:pt x="1584" y="9602"/>
                      <a:pt x="1563" y="9639"/>
                    </a:cubicBezTo>
                    <a:cubicBezTo>
                      <a:pt x="1528" y="9705"/>
                      <a:pt x="1491" y="9771"/>
                      <a:pt x="1453" y="9836"/>
                    </a:cubicBezTo>
                    <a:cubicBezTo>
                      <a:pt x="1419" y="9892"/>
                      <a:pt x="1386" y="9949"/>
                      <a:pt x="1351" y="10005"/>
                    </a:cubicBezTo>
                    <a:cubicBezTo>
                      <a:pt x="1314" y="10064"/>
                      <a:pt x="1277" y="10122"/>
                      <a:pt x="1241" y="10181"/>
                    </a:cubicBezTo>
                    <a:cubicBezTo>
                      <a:pt x="1156" y="10314"/>
                      <a:pt x="1075" y="10450"/>
                      <a:pt x="995" y="10587"/>
                    </a:cubicBezTo>
                    <a:cubicBezTo>
                      <a:pt x="962" y="10646"/>
                      <a:pt x="929" y="10707"/>
                      <a:pt x="897" y="10767"/>
                    </a:cubicBezTo>
                    <a:cubicBezTo>
                      <a:pt x="889" y="10785"/>
                      <a:pt x="880" y="10803"/>
                      <a:pt x="872" y="10820"/>
                    </a:cubicBezTo>
                    <a:cubicBezTo>
                      <a:pt x="857" y="10851"/>
                      <a:pt x="843" y="10881"/>
                      <a:pt x="828" y="10913"/>
                    </a:cubicBezTo>
                    <a:cubicBezTo>
                      <a:pt x="799" y="10984"/>
                      <a:pt x="768" y="11055"/>
                      <a:pt x="744" y="11128"/>
                    </a:cubicBezTo>
                    <a:cubicBezTo>
                      <a:pt x="721" y="11201"/>
                      <a:pt x="698" y="11272"/>
                      <a:pt x="682" y="11346"/>
                    </a:cubicBezTo>
                    <a:cubicBezTo>
                      <a:pt x="653" y="11477"/>
                      <a:pt x="630" y="11609"/>
                      <a:pt x="620" y="11744"/>
                    </a:cubicBezTo>
                    <a:cubicBezTo>
                      <a:pt x="610" y="11872"/>
                      <a:pt x="605" y="12001"/>
                      <a:pt x="610" y="12130"/>
                    </a:cubicBezTo>
                    <a:cubicBezTo>
                      <a:pt x="615" y="12263"/>
                      <a:pt x="622" y="12397"/>
                      <a:pt x="642" y="12530"/>
                    </a:cubicBezTo>
                    <a:cubicBezTo>
                      <a:pt x="655" y="12607"/>
                      <a:pt x="668" y="12685"/>
                      <a:pt x="685" y="12763"/>
                    </a:cubicBezTo>
                    <a:cubicBezTo>
                      <a:pt x="703" y="12839"/>
                      <a:pt x="724" y="12915"/>
                      <a:pt x="747" y="12990"/>
                    </a:cubicBezTo>
                    <a:cubicBezTo>
                      <a:pt x="790" y="13129"/>
                      <a:pt x="846" y="13264"/>
                      <a:pt x="906" y="13398"/>
                    </a:cubicBezTo>
                    <a:cubicBezTo>
                      <a:pt x="924" y="13437"/>
                      <a:pt x="945" y="13477"/>
                      <a:pt x="965" y="13516"/>
                    </a:cubicBezTo>
                    <a:cubicBezTo>
                      <a:pt x="982" y="13553"/>
                      <a:pt x="1001" y="13590"/>
                      <a:pt x="1019" y="13627"/>
                    </a:cubicBezTo>
                    <a:cubicBezTo>
                      <a:pt x="1037" y="13664"/>
                      <a:pt x="1056" y="13700"/>
                      <a:pt x="1077" y="13735"/>
                    </a:cubicBezTo>
                    <a:cubicBezTo>
                      <a:pt x="1096" y="13770"/>
                      <a:pt x="1116" y="13806"/>
                      <a:pt x="1136" y="13840"/>
                    </a:cubicBezTo>
                    <a:cubicBezTo>
                      <a:pt x="1155" y="13876"/>
                      <a:pt x="1175" y="13911"/>
                      <a:pt x="1194" y="13946"/>
                    </a:cubicBezTo>
                    <a:cubicBezTo>
                      <a:pt x="1214" y="13978"/>
                      <a:pt x="1235" y="14010"/>
                      <a:pt x="1254" y="14042"/>
                    </a:cubicBezTo>
                    <a:cubicBezTo>
                      <a:pt x="1274" y="14076"/>
                      <a:pt x="1294" y="14108"/>
                      <a:pt x="1313" y="14140"/>
                    </a:cubicBezTo>
                    <a:cubicBezTo>
                      <a:pt x="1325" y="14159"/>
                      <a:pt x="1336" y="14176"/>
                      <a:pt x="1348" y="14194"/>
                    </a:cubicBezTo>
                    <a:cubicBezTo>
                      <a:pt x="1384" y="14248"/>
                      <a:pt x="1420" y="14301"/>
                      <a:pt x="1457" y="14356"/>
                    </a:cubicBezTo>
                    <a:cubicBezTo>
                      <a:pt x="1479" y="14390"/>
                      <a:pt x="1502" y="14424"/>
                      <a:pt x="1529" y="14455"/>
                    </a:cubicBezTo>
                    <a:cubicBezTo>
                      <a:pt x="1576" y="14516"/>
                      <a:pt x="1623" y="14576"/>
                      <a:pt x="1671" y="14637"/>
                    </a:cubicBezTo>
                    <a:cubicBezTo>
                      <a:pt x="1771" y="14765"/>
                      <a:pt x="1877" y="14889"/>
                      <a:pt x="1979" y="15016"/>
                    </a:cubicBezTo>
                    <a:cubicBezTo>
                      <a:pt x="2028" y="15075"/>
                      <a:pt x="2077" y="15135"/>
                      <a:pt x="2126" y="15195"/>
                    </a:cubicBezTo>
                    <a:cubicBezTo>
                      <a:pt x="2177" y="15258"/>
                      <a:pt x="2228" y="15320"/>
                      <a:pt x="2278" y="15385"/>
                    </a:cubicBezTo>
                    <a:cubicBezTo>
                      <a:pt x="2300" y="15413"/>
                      <a:pt x="2322" y="15441"/>
                      <a:pt x="2344" y="15470"/>
                    </a:cubicBezTo>
                    <a:cubicBezTo>
                      <a:pt x="2366" y="15499"/>
                      <a:pt x="2387" y="15528"/>
                      <a:pt x="2409" y="15556"/>
                    </a:cubicBezTo>
                    <a:cubicBezTo>
                      <a:pt x="2450" y="15612"/>
                      <a:pt x="2489" y="15669"/>
                      <a:pt x="2529" y="15724"/>
                    </a:cubicBezTo>
                    <a:cubicBezTo>
                      <a:pt x="2555" y="15765"/>
                      <a:pt x="2581" y="15807"/>
                      <a:pt x="2606" y="15848"/>
                    </a:cubicBezTo>
                    <a:cubicBezTo>
                      <a:pt x="2626" y="15877"/>
                      <a:pt x="2643" y="15906"/>
                      <a:pt x="2658" y="15936"/>
                    </a:cubicBezTo>
                    <a:cubicBezTo>
                      <a:pt x="2666" y="15951"/>
                      <a:pt x="2676" y="15966"/>
                      <a:pt x="2684" y="15981"/>
                    </a:cubicBezTo>
                    <a:cubicBezTo>
                      <a:pt x="2700" y="16011"/>
                      <a:pt x="2716" y="16041"/>
                      <a:pt x="2732" y="16070"/>
                    </a:cubicBezTo>
                    <a:cubicBezTo>
                      <a:pt x="2743" y="16089"/>
                      <a:pt x="2752" y="16109"/>
                      <a:pt x="2761" y="16128"/>
                    </a:cubicBezTo>
                    <a:cubicBezTo>
                      <a:pt x="2779" y="16165"/>
                      <a:pt x="2798" y="16203"/>
                      <a:pt x="2815" y="16240"/>
                    </a:cubicBezTo>
                    <a:cubicBezTo>
                      <a:pt x="2831" y="16278"/>
                      <a:pt x="2847" y="16316"/>
                      <a:pt x="2864" y="16354"/>
                    </a:cubicBezTo>
                    <a:cubicBezTo>
                      <a:pt x="2872" y="16374"/>
                      <a:pt x="2881" y="16394"/>
                      <a:pt x="2889" y="16412"/>
                    </a:cubicBezTo>
                    <a:cubicBezTo>
                      <a:pt x="2903" y="16450"/>
                      <a:pt x="2917" y="16487"/>
                      <a:pt x="2930" y="16525"/>
                    </a:cubicBezTo>
                    <a:cubicBezTo>
                      <a:pt x="2957" y="16596"/>
                      <a:pt x="2981" y="16668"/>
                      <a:pt x="3004" y="16741"/>
                    </a:cubicBezTo>
                    <a:cubicBezTo>
                      <a:pt x="3015" y="16775"/>
                      <a:pt x="3024" y="16809"/>
                      <a:pt x="3034" y="16843"/>
                    </a:cubicBezTo>
                    <a:cubicBezTo>
                      <a:pt x="3039" y="16860"/>
                      <a:pt x="3045" y="16879"/>
                      <a:pt x="3049" y="16896"/>
                    </a:cubicBezTo>
                    <a:cubicBezTo>
                      <a:pt x="3058" y="16932"/>
                      <a:pt x="3066" y="16968"/>
                      <a:pt x="3076" y="17002"/>
                    </a:cubicBezTo>
                    <a:cubicBezTo>
                      <a:pt x="3093" y="17071"/>
                      <a:pt x="3106" y="17140"/>
                      <a:pt x="3119" y="17211"/>
                    </a:cubicBezTo>
                    <a:cubicBezTo>
                      <a:pt x="3125" y="17247"/>
                      <a:pt x="3130" y="17282"/>
                      <a:pt x="3136" y="17318"/>
                    </a:cubicBezTo>
                    <a:cubicBezTo>
                      <a:pt x="3138" y="17336"/>
                      <a:pt x="3140" y="17355"/>
                      <a:pt x="3144" y="17372"/>
                    </a:cubicBezTo>
                    <a:cubicBezTo>
                      <a:pt x="3148" y="17430"/>
                      <a:pt x="3153" y="17486"/>
                      <a:pt x="3157" y="17544"/>
                    </a:cubicBezTo>
                    <a:cubicBezTo>
                      <a:pt x="3157" y="17576"/>
                      <a:pt x="3157" y="17608"/>
                      <a:pt x="3159" y="17641"/>
                    </a:cubicBezTo>
                    <a:cubicBezTo>
                      <a:pt x="3159" y="17673"/>
                      <a:pt x="3159" y="17706"/>
                      <a:pt x="3160" y="17740"/>
                    </a:cubicBezTo>
                    <a:cubicBezTo>
                      <a:pt x="3155" y="17811"/>
                      <a:pt x="3151" y="17882"/>
                      <a:pt x="3147" y="17953"/>
                    </a:cubicBezTo>
                    <a:cubicBezTo>
                      <a:pt x="3144" y="17980"/>
                      <a:pt x="3139" y="18014"/>
                      <a:pt x="3136" y="18050"/>
                    </a:cubicBezTo>
                    <a:cubicBezTo>
                      <a:pt x="3131" y="18085"/>
                      <a:pt x="3128" y="18120"/>
                      <a:pt x="3123" y="18155"/>
                    </a:cubicBezTo>
                    <a:cubicBezTo>
                      <a:pt x="3113" y="18218"/>
                      <a:pt x="3102" y="18283"/>
                      <a:pt x="3092" y="18346"/>
                    </a:cubicBezTo>
                    <a:cubicBezTo>
                      <a:pt x="3084" y="18385"/>
                      <a:pt x="3076" y="18425"/>
                      <a:pt x="3066" y="18464"/>
                    </a:cubicBezTo>
                    <a:cubicBezTo>
                      <a:pt x="3062" y="18485"/>
                      <a:pt x="3057" y="18505"/>
                      <a:pt x="3054" y="18526"/>
                    </a:cubicBezTo>
                    <a:cubicBezTo>
                      <a:pt x="3036" y="18587"/>
                      <a:pt x="3019" y="18648"/>
                      <a:pt x="3002" y="18708"/>
                    </a:cubicBezTo>
                    <a:cubicBezTo>
                      <a:pt x="2991" y="18739"/>
                      <a:pt x="2980" y="18769"/>
                      <a:pt x="2970" y="18799"/>
                    </a:cubicBezTo>
                    <a:cubicBezTo>
                      <a:pt x="2958" y="18831"/>
                      <a:pt x="2947" y="18864"/>
                      <a:pt x="2935" y="18896"/>
                    </a:cubicBezTo>
                    <a:cubicBezTo>
                      <a:pt x="2908" y="18958"/>
                      <a:pt x="2882" y="19022"/>
                      <a:pt x="2854" y="19085"/>
                    </a:cubicBezTo>
                    <a:cubicBezTo>
                      <a:pt x="2839" y="19115"/>
                      <a:pt x="2824" y="19145"/>
                      <a:pt x="2808" y="19176"/>
                    </a:cubicBezTo>
                    <a:cubicBezTo>
                      <a:pt x="2793" y="19207"/>
                      <a:pt x="2777" y="19238"/>
                      <a:pt x="2761" y="19270"/>
                    </a:cubicBezTo>
                    <a:cubicBezTo>
                      <a:pt x="2728" y="19327"/>
                      <a:pt x="2693" y="19385"/>
                      <a:pt x="2660" y="19442"/>
                    </a:cubicBezTo>
                    <a:cubicBezTo>
                      <a:pt x="2632" y="19482"/>
                      <a:pt x="2604" y="19522"/>
                      <a:pt x="2577" y="19562"/>
                    </a:cubicBezTo>
                    <a:cubicBezTo>
                      <a:pt x="2557" y="19591"/>
                      <a:pt x="2536" y="19620"/>
                      <a:pt x="2514" y="19646"/>
                    </a:cubicBezTo>
                    <a:cubicBezTo>
                      <a:pt x="2503" y="19661"/>
                      <a:pt x="2492" y="19675"/>
                      <a:pt x="2481" y="19689"/>
                    </a:cubicBezTo>
                    <a:cubicBezTo>
                      <a:pt x="2446" y="19733"/>
                      <a:pt x="2413" y="19776"/>
                      <a:pt x="2378" y="19818"/>
                    </a:cubicBezTo>
                    <a:cubicBezTo>
                      <a:pt x="2341" y="19862"/>
                      <a:pt x="2306" y="19905"/>
                      <a:pt x="2270" y="19948"/>
                    </a:cubicBezTo>
                    <a:cubicBezTo>
                      <a:pt x="2134" y="20110"/>
                      <a:pt x="1997" y="20271"/>
                      <a:pt x="1861" y="20435"/>
                    </a:cubicBezTo>
                    <a:cubicBezTo>
                      <a:pt x="1788" y="20522"/>
                      <a:pt x="1715" y="20610"/>
                      <a:pt x="1646" y="20700"/>
                    </a:cubicBezTo>
                    <a:cubicBezTo>
                      <a:pt x="1612" y="20746"/>
                      <a:pt x="1576" y="20793"/>
                      <a:pt x="1543" y="20841"/>
                    </a:cubicBezTo>
                    <a:cubicBezTo>
                      <a:pt x="1511" y="20884"/>
                      <a:pt x="1481" y="20928"/>
                      <a:pt x="1452" y="20972"/>
                    </a:cubicBezTo>
                    <a:cubicBezTo>
                      <a:pt x="1427" y="21007"/>
                      <a:pt x="1405" y="21045"/>
                      <a:pt x="1382" y="21082"/>
                    </a:cubicBezTo>
                    <a:cubicBezTo>
                      <a:pt x="1351" y="21131"/>
                      <a:pt x="1321" y="21180"/>
                      <a:pt x="1291" y="21230"/>
                    </a:cubicBezTo>
                    <a:cubicBezTo>
                      <a:pt x="1265" y="21276"/>
                      <a:pt x="1238" y="21322"/>
                      <a:pt x="1212" y="21370"/>
                    </a:cubicBezTo>
                    <a:cubicBezTo>
                      <a:pt x="1184" y="21418"/>
                      <a:pt x="1158" y="21467"/>
                      <a:pt x="1131" y="21516"/>
                    </a:cubicBezTo>
                    <a:cubicBezTo>
                      <a:pt x="1105" y="21567"/>
                      <a:pt x="1076" y="21616"/>
                      <a:pt x="1050" y="21667"/>
                    </a:cubicBezTo>
                    <a:cubicBezTo>
                      <a:pt x="1023" y="21721"/>
                      <a:pt x="996" y="21775"/>
                      <a:pt x="969" y="21830"/>
                    </a:cubicBezTo>
                    <a:cubicBezTo>
                      <a:pt x="950" y="21868"/>
                      <a:pt x="929" y="21907"/>
                      <a:pt x="911" y="21945"/>
                    </a:cubicBezTo>
                    <a:cubicBezTo>
                      <a:pt x="894" y="21983"/>
                      <a:pt x="875" y="22021"/>
                      <a:pt x="858" y="22059"/>
                    </a:cubicBezTo>
                    <a:cubicBezTo>
                      <a:pt x="831" y="22117"/>
                      <a:pt x="803" y="22173"/>
                      <a:pt x="777" y="22231"/>
                    </a:cubicBezTo>
                    <a:cubicBezTo>
                      <a:pt x="751" y="22291"/>
                      <a:pt x="724" y="22349"/>
                      <a:pt x="698" y="22409"/>
                    </a:cubicBezTo>
                    <a:cubicBezTo>
                      <a:pt x="673" y="22466"/>
                      <a:pt x="648" y="22522"/>
                      <a:pt x="625" y="22579"/>
                    </a:cubicBezTo>
                    <a:cubicBezTo>
                      <a:pt x="603" y="22632"/>
                      <a:pt x="582" y="22684"/>
                      <a:pt x="560" y="22736"/>
                    </a:cubicBezTo>
                    <a:cubicBezTo>
                      <a:pt x="540" y="22789"/>
                      <a:pt x="518" y="22842"/>
                      <a:pt x="498" y="22895"/>
                    </a:cubicBezTo>
                    <a:cubicBezTo>
                      <a:pt x="477" y="22950"/>
                      <a:pt x="458" y="23005"/>
                      <a:pt x="437" y="23062"/>
                    </a:cubicBezTo>
                    <a:cubicBezTo>
                      <a:pt x="422" y="23101"/>
                      <a:pt x="407" y="23140"/>
                      <a:pt x="393" y="23181"/>
                    </a:cubicBezTo>
                    <a:cubicBezTo>
                      <a:pt x="376" y="23236"/>
                      <a:pt x="358" y="23291"/>
                      <a:pt x="340" y="23347"/>
                    </a:cubicBezTo>
                    <a:cubicBezTo>
                      <a:pt x="323" y="23402"/>
                      <a:pt x="302" y="23456"/>
                      <a:pt x="287" y="23511"/>
                    </a:cubicBezTo>
                    <a:cubicBezTo>
                      <a:pt x="269" y="23572"/>
                      <a:pt x="252" y="23634"/>
                      <a:pt x="233" y="23695"/>
                    </a:cubicBezTo>
                    <a:cubicBezTo>
                      <a:pt x="217" y="23753"/>
                      <a:pt x="200" y="23811"/>
                      <a:pt x="184" y="23870"/>
                    </a:cubicBezTo>
                    <a:cubicBezTo>
                      <a:pt x="170" y="23924"/>
                      <a:pt x="156" y="23978"/>
                      <a:pt x="141" y="24032"/>
                    </a:cubicBezTo>
                    <a:cubicBezTo>
                      <a:pt x="113" y="24138"/>
                      <a:pt x="91" y="24247"/>
                      <a:pt x="68" y="24354"/>
                    </a:cubicBezTo>
                    <a:cubicBezTo>
                      <a:pt x="59" y="24394"/>
                      <a:pt x="53" y="24437"/>
                      <a:pt x="46" y="24477"/>
                    </a:cubicBezTo>
                    <a:cubicBezTo>
                      <a:pt x="41" y="24515"/>
                      <a:pt x="35" y="24555"/>
                      <a:pt x="29" y="24593"/>
                    </a:cubicBezTo>
                    <a:cubicBezTo>
                      <a:pt x="18" y="24694"/>
                      <a:pt x="8" y="24797"/>
                      <a:pt x="4" y="24899"/>
                    </a:cubicBezTo>
                    <a:cubicBezTo>
                      <a:pt x="0" y="25024"/>
                      <a:pt x="1" y="25147"/>
                      <a:pt x="6" y="25270"/>
                    </a:cubicBezTo>
                    <a:cubicBezTo>
                      <a:pt x="8" y="25314"/>
                      <a:pt x="13" y="25358"/>
                      <a:pt x="16" y="25401"/>
                    </a:cubicBezTo>
                    <a:cubicBezTo>
                      <a:pt x="20" y="25441"/>
                      <a:pt x="23" y="25481"/>
                      <a:pt x="26" y="25523"/>
                    </a:cubicBezTo>
                    <a:lnTo>
                      <a:pt x="30" y="25583"/>
                    </a:lnTo>
                    <a:cubicBezTo>
                      <a:pt x="38" y="25639"/>
                      <a:pt x="46" y="25696"/>
                      <a:pt x="53" y="25752"/>
                    </a:cubicBezTo>
                    <a:cubicBezTo>
                      <a:pt x="59" y="25793"/>
                      <a:pt x="63" y="25834"/>
                      <a:pt x="71" y="25873"/>
                    </a:cubicBezTo>
                    <a:cubicBezTo>
                      <a:pt x="83" y="25938"/>
                      <a:pt x="96" y="26002"/>
                      <a:pt x="109" y="26066"/>
                    </a:cubicBezTo>
                    <a:cubicBezTo>
                      <a:pt x="116" y="26108"/>
                      <a:pt x="125" y="26151"/>
                      <a:pt x="136" y="26193"/>
                    </a:cubicBezTo>
                    <a:cubicBezTo>
                      <a:pt x="142" y="26213"/>
                      <a:pt x="148" y="26233"/>
                      <a:pt x="152" y="26254"/>
                    </a:cubicBezTo>
                    <a:cubicBezTo>
                      <a:pt x="164" y="26295"/>
                      <a:pt x="174" y="26335"/>
                      <a:pt x="185" y="26377"/>
                    </a:cubicBezTo>
                    <a:cubicBezTo>
                      <a:pt x="190" y="26397"/>
                      <a:pt x="197" y="26416"/>
                      <a:pt x="203" y="26436"/>
                    </a:cubicBezTo>
                    <a:cubicBezTo>
                      <a:pt x="222" y="26495"/>
                      <a:pt x="240" y="26553"/>
                      <a:pt x="258" y="26612"/>
                    </a:cubicBezTo>
                    <a:cubicBezTo>
                      <a:pt x="270" y="26649"/>
                      <a:pt x="284" y="26685"/>
                      <a:pt x="295" y="26720"/>
                    </a:cubicBezTo>
                    <a:cubicBezTo>
                      <a:pt x="314" y="26770"/>
                      <a:pt x="330" y="26822"/>
                      <a:pt x="348" y="26871"/>
                    </a:cubicBezTo>
                    <a:cubicBezTo>
                      <a:pt x="369" y="26923"/>
                      <a:pt x="390" y="26976"/>
                      <a:pt x="409" y="27029"/>
                    </a:cubicBezTo>
                    <a:cubicBezTo>
                      <a:pt x="423" y="27065"/>
                      <a:pt x="437" y="27100"/>
                      <a:pt x="451" y="27135"/>
                    </a:cubicBezTo>
                    <a:cubicBezTo>
                      <a:pt x="495" y="27239"/>
                      <a:pt x="536" y="27344"/>
                      <a:pt x="584" y="27447"/>
                    </a:cubicBezTo>
                    <a:lnTo>
                      <a:pt x="665" y="27625"/>
                    </a:lnTo>
                    <a:cubicBezTo>
                      <a:pt x="684" y="27666"/>
                      <a:pt x="706" y="27705"/>
                      <a:pt x="725" y="27744"/>
                    </a:cubicBezTo>
                    <a:cubicBezTo>
                      <a:pt x="754" y="27799"/>
                      <a:pt x="782" y="27855"/>
                      <a:pt x="812" y="27909"/>
                    </a:cubicBezTo>
                    <a:cubicBezTo>
                      <a:pt x="842" y="27962"/>
                      <a:pt x="869" y="28016"/>
                      <a:pt x="901" y="28068"/>
                    </a:cubicBezTo>
                    <a:cubicBezTo>
                      <a:pt x="959" y="28169"/>
                      <a:pt x="1019" y="28271"/>
                      <a:pt x="1080" y="28371"/>
                    </a:cubicBezTo>
                    <a:cubicBezTo>
                      <a:pt x="1140" y="28467"/>
                      <a:pt x="1200" y="28562"/>
                      <a:pt x="1259" y="28658"/>
                    </a:cubicBezTo>
                    <a:cubicBezTo>
                      <a:pt x="1290" y="28709"/>
                      <a:pt x="1321" y="28760"/>
                      <a:pt x="1352" y="28810"/>
                    </a:cubicBezTo>
                    <a:cubicBezTo>
                      <a:pt x="1386" y="28863"/>
                      <a:pt x="1417" y="28917"/>
                      <a:pt x="1449" y="28972"/>
                    </a:cubicBezTo>
                    <a:cubicBezTo>
                      <a:pt x="1479" y="29025"/>
                      <a:pt x="1509" y="29077"/>
                      <a:pt x="1538" y="29130"/>
                    </a:cubicBezTo>
                    <a:cubicBezTo>
                      <a:pt x="1563" y="29176"/>
                      <a:pt x="1588" y="29223"/>
                      <a:pt x="1613" y="29269"/>
                    </a:cubicBezTo>
                    <a:cubicBezTo>
                      <a:pt x="1661" y="29361"/>
                      <a:pt x="1705" y="29456"/>
                      <a:pt x="1750" y="29549"/>
                    </a:cubicBezTo>
                    <a:cubicBezTo>
                      <a:pt x="1774" y="29607"/>
                      <a:pt x="1800" y="29663"/>
                      <a:pt x="1824" y="29720"/>
                    </a:cubicBezTo>
                    <a:cubicBezTo>
                      <a:pt x="1849" y="29776"/>
                      <a:pt x="1871" y="29833"/>
                      <a:pt x="1894" y="29890"/>
                    </a:cubicBezTo>
                    <a:cubicBezTo>
                      <a:pt x="1916" y="29946"/>
                      <a:pt x="1938" y="30000"/>
                      <a:pt x="1958" y="30056"/>
                    </a:cubicBezTo>
                    <a:cubicBezTo>
                      <a:pt x="1977" y="30109"/>
                      <a:pt x="1996" y="30162"/>
                      <a:pt x="2015" y="30215"/>
                    </a:cubicBezTo>
                    <a:cubicBezTo>
                      <a:pt x="2043" y="30301"/>
                      <a:pt x="2071" y="30385"/>
                      <a:pt x="2096" y="30471"/>
                    </a:cubicBezTo>
                    <a:cubicBezTo>
                      <a:pt x="2112" y="30523"/>
                      <a:pt x="2128" y="30575"/>
                      <a:pt x="2142" y="30627"/>
                    </a:cubicBezTo>
                    <a:cubicBezTo>
                      <a:pt x="2152" y="30665"/>
                      <a:pt x="2163" y="30703"/>
                      <a:pt x="2172" y="30741"/>
                    </a:cubicBezTo>
                    <a:cubicBezTo>
                      <a:pt x="2188" y="30799"/>
                      <a:pt x="2203" y="30856"/>
                      <a:pt x="2217" y="30915"/>
                    </a:cubicBezTo>
                    <a:cubicBezTo>
                      <a:pt x="2226" y="30955"/>
                      <a:pt x="2236" y="30997"/>
                      <a:pt x="2246" y="31037"/>
                    </a:cubicBezTo>
                    <a:cubicBezTo>
                      <a:pt x="2269" y="31133"/>
                      <a:pt x="2288" y="31230"/>
                      <a:pt x="2309" y="31327"/>
                    </a:cubicBezTo>
                    <a:cubicBezTo>
                      <a:pt x="2319" y="31380"/>
                      <a:pt x="2329" y="31433"/>
                      <a:pt x="2338" y="31487"/>
                    </a:cubicBezTo>
                    <a:cubicBezTo>
                      <a:pt x="2348" y="31541"/>
                      <a:pt x="2355" y="31595"/>
                      <a:pt x="2363" y="31649"/>
                    </a:cubicBezTo>
                    <a:cubicBezTo>
                      <a:pt x="2381" y="31769"/>
                      <a:pt x="2396" y="31888"/>
                      <a:pt x="2407" y="32008"/>
                    </a:cubicBezTo>
                    <a:cubicBezTo>
                      <a:pt x="2427" y="32201"/>
                      <a:pt x="2443" y="32395"/>
                      <a:pt x="2457" y="32589"/>
                    </a:cubicBezTo>
                    <a:cubicBezTo>
                      <a:pt x="2464" y="32703"/>
                      <a:pt x="2470" y="32825"/>
                      <a:pt x="2473" y="32946"/>
                    </a:cubicBezTo>
                    <a:lnTo>
                      <a:pt x="2472" y="32946"/>
                    </a:lnTo>
                    <a:cubicBezTo>
                      <a:pt x="2473" y="32977"/>
                      <a:pt x="2496" y="33006"/>
                      <a:pt x="2528" y="33006"/>
                    </a:cubicBezTo>
                    <a:lnTo>
                      <a:pt x="2529" y="33006"/>
                    </a:lnTo>
                    <a:cubicBezTo>
                      <a:pt x="2562" y="33006"/>
                      <a:pt x="2587" y="32976"/>
                      <a:pt x="2586" y="32945"/>
                    </a:cubicBezTo>
                    <a:cubicBezTo>
                      <a:pt x="2582" y="32752"/>
                      <a:pt x="2571" y="32561"/>
                      <a:pt x="2557" y="32370"/>
                    </a:cubicBezTo>
                    <a:cubicBezTo>
                      <a:pt x="2538" y="32123"/>
                      <a:pt x="2520" y="31875"/>
                      <a:pt x="2489" y="31630"/>
                    </a:cubicBezTo>
                    <a:cubicBezTo>
                      <a:pt x="2484" y="31594"/>
                      <a:pt x="2480" y="31557"/>
                      <a:pt x="2476" y="31521"/>
                    </a:cubicBezTo>
                    <a:cubicBezTo>
                      <a:pt x="2469" y="31485"/>
                      <a:pt x="2464" y="31448"/>
                      <a:pt x="2458" y="31411"/>
                    </a:cubicBezTo>
                    <a:cubicBezTo>
                      <a:pt x="2451" y="31370"/>
                      <a:pt x="2446" y="31330"/>
                      <a:pt x="2438" y="31290"/>
                    </a:cubicBezTo>
                    <a:cubicBezTo>
                      <a:pt x="2426" y="31232"/>
                      <a:pt x="2414" y="31174"/>
                      <a:pt x="2402" y="31117"/>
                    </a:cubicBezTo>
                    <a:cubicBezTo>
                      <a:pt x="2390" y="31057"/>
                      <a:pt x="2375" y="30997"/>
                      <a:pt x="2360" y="30937"/>
                    </a:cubicBezTo>
                    <a:cubicBezTo>
                      <a:pt x="2351" y="30897"/>
                      <a:pt x="2340" y="30856"/>
                      <a:pt x="2331" y="30815"/>
                    </a:cubicBezTo>
                    <a:cubicBezTo>
                      <a:pt x="2319" y="30777"/>
                      <a:pt x="2309" y="30740"/>
                      <a:pt x="2298" y="30702"/>
                    </a:cubicBezTo>
                    <a:cubicBezTo>
                      <a:pt x="2283" y="30648"/>
                      <a:pt x="2266" y="30592"/>
                      <a:pt x="2249" y="30538"/>
                    </a:cubicBezTo>
                    <a:cubicBezTo>
                      <a:pt x="2233" y="30486"/>
                      <a:pt x="2217" y="30434"/>
                      <a:pt x="2200" y="30383"/>
                    </a:cubicBezTo>
                    <a:cubicBezTo>
                      <a:pt x="2188" y="30345"/>
                      <a:pt x="2174" y="30308"/>
                      <a:pt x="2162" y="30270"/>
                    </a:cubicBezTo>
                    <a:cubicBezTo>
                      <a:pt x="2118" y="30145"/>
                      <a:pt x="2073" y="30021"/>
                      <a:pt x="2022" y="29897"/>
                    </a:cubicBezTo>
                    <a:cubicBezTo>
                      <a:pt x="2006" y="29860"/>
                      <a:pt x="1991" y="29823"/>
                      <a:pt x="1976" y="29787"/>
                    </a:cubicBezTo>
                    <a:cubicBezTo>
                      <a:pt x="1968" y="29768"/>
                      <a:pt x="1960" y="29749"/>
                      <a:pt x="1952" y="29730"/>
                    </a:cubicBezTo>
                    <a:cubicBezTo>
                      <a:pt x="1926" y="29672"/>
                      <a:pt x="1900" y="29615"/>
                      <a:pt x="1873" y="29557"/>
                    </a:cubicBezTo>
                    <a:cubicBezTo>
                      <a:pt x="1846" y="29496"/>
                      <a:pt x="1816" y="29436"/>
                      <a:pt x="1786" y="29375"/>
                    </a:cubicBezTo>
                    <a:cubicBezTo>
                      <a:pt x="1759" y="29321"/>
                      <a:pt x="1732" y="29266"/>
                      <a:pt x="1703" y="29211"/>
                    </a:cubicBezTo>
                    <a:cubicBezTo>
                      <a:pt x="1679" y="29165"/>
                      <a:pt x="1653" y="29119"/>
                      <a:pt x="1629" y="29072"/>
                    </a:cubicBezTo>
                    <a:cubicBezTo>
                      <a:pt x="1600" y="29019"/>
                      <a:pt x="1570" y="28967"/>
                      <a:pt x="1540" y="28914"/>
                    </a:cubicBezTo>
                    <a:cubicBezTo>
                      <a:pt x="1415" y="28693"/>
                      <a:pt x="1282" y="28476"/>
                      <a:pt x="1153" y="28257"/>
                    </a:cubicBezTo>
                    <a:cubicBezTo>
                      <a:pt x="1081" y="28137"/>
                      <a:pt x="1015" y="28016"/>
                      <a:pt x="950" y="27893"/>
                    </a:cubicBezTo>
                    <a:cubicBezTo>
                      <a:pt x="921" y="27839"/>
                      <a:pt x="894" y="27784"/>
                      <a:pt x="866" y="27729"/>
                    </a:cubicBezTo>
                    <a:cubicBezTo>
                      <a:pt x="839" y="27675"/>
                      <a:pt x="813" y="27620"/>
                      <a:pt x="786" y="27565"/>
                    </a:cubicBezTo>
                    <a:cubicBezTo>
                      <a:pt x="736" y="27454"/>
                      <a:pt x="685" y="27343"/>
                      <a:pt x="638" y="27230"/>
                    </a:cubicBezTo>
                    <a:cubicBezTo>
                      <a:pt x="594" y="27127"/>
                      <a:pt x="551" y="27025"/>
                      <a:pt x="510" y="26922"/>
                    </a:cubicBezTo>
                    <a:cubicBezTo>
                      <a:pt x="468" y="26821"/>
                      <a:pt x="429" y="26720"/>
                      <a:pt x="390" y="26619"/>
                    </a:cubicBezTo>
                    <a:cubicBezTo>
                      <a:pt x="354" y="26526"/>
                      <a:pt x="324" y="26430"/>
                      <a:pt x="293" y="26335"/>
                    </a:cubicBezTo>
                    <a:cubicBezTo>
                      <a:pt x="285" y="26302"/>
                      <a:pt x="273" y="26262"/>
                      <a:pt x="262" y="26221"/>
                    </a:cubicBezTo>
                    <a:cubicBezTo>
                      <a:pt x="250" y="26180"/>
                      <a:pt x="240" y="26140"/>
                      <a:pt x="229" y="26098"/>
                    </a:cubicBezTo>
                    <a:cubicBezTo>
                      <a:pt x="211" y="26014"/>
                      <a:pt x="195" y="25931"/>
                      <a:pt x="178" y="25847"/>
                    </a:cubicBezTo>
                    <a:cubicBezTo>
                      <a:pt x="171" y="25790"/>
                      <a:pt x="163" y="25735"/>
                      <a:pt x="156" y="25678"/>
                    </a:cubicBezTo>
                    <a:cubicBezTo>
                      <a:pt x="151" y="25642"/>
                      <a:pt x="146" y="25604"/>
                      <a:pt x="141" y="25565"/>
                    </a:cubicBezTo>
                    <a:cubicBezTo>
                      <a:pt x="134" y="25466"/>
                      <a:pt x="127" y="25366"/>
                      <a:pt x="119" y="25267"/>
                    </a:cubicBezTo>
                    <a:cubicBezTo>
                      <a:pt x="117" y="25185"/>
                      <a:pt x="114" y="25102"/>
                      <a:pt x="117" y="25020"/>
                    </a:cubicBezTo>
                    <a:cubicBezTo>
                      <a:pt x="119" y="24961"/>
                      <a:pt x="121" y="24904"/>
                      <a:pt x="124" y="24845"/>
                    </a:cubicBezTo>
                    <a:cubicBezTo>
                      <a:pt x="129" y="24766"/>
                      <a:pt x="136" y="24687"/>
                      <a:pt x="147" y="24608"/>
                    </a:cubicBezTo>
                    <a:cubicBezTo>
                      <a:pt x="156" y="24533"/>
                      <a:pt x="169" y="24458"/>
                      <a:pt x="181" y="24383"/>
                    </a:cubicBezTo>
                    <a:cubicBezTo>
                      <a:pt x="196" y="24313"/>
                      <a:pt x="212" y="24242"/>
                      <a:pt x="229" y="24171"/>
                    </a:cubicBezTo>
                    <a:cubicBezTo>
                      <a:pt x="243" y="24099"/>
                      <a:pt x="264" y="24028"/>
                      <a:pt x="284" y="23956"/>
                    </a:cubicBezTo>
                    <a:cubicBezTo>
                      <a:pt x="293" y="23921"/>
                      <a:pt x="302" y="23885"/>
                      <a:pt x="313" y="23849"/>
                    </a:cubicBezTo>
                    <a:cubicBezTo>
                      <a:pt x="324" y="23808"/>
                      <a:pt x="337" y="23767"/>
                      <a:pt x="348" y="23727"/>
                    </a:cubicBezTo>
                    <a:cubicBezTo>
                      <a:pt x="367" y="23666"/>
                      <a:pt x="385" y="23605"/>
                      <a:pt x="403" y="23545"/>
                    </a:cubicBezTo>
                    <a:cubicBezTo>
                      <a:pt x="444" y="23419"/>
                      <a:pt x="483" y="23292"/>
                      <a:pt x="529" y="23167"/>
                    </a:cubicBezTo>
                    <a:cubicBezTo>
                      <a:pt x="556" y="23093"/>
                      <a:pt x="584" y="23018"/>
                      <a:pt x="610" y="22944"/>
                    </a:cubicBezTo>
                    <a:cubicBezTo>
                      <a:pt x="630" y="22891"/>
                      <a:pt x="650" y="22838"/>
                      <a:pt x="671" y="22785"/>
                    </a:cubicBezTo>
                    <a:cubicBezTo>
                      <a:pt x="699" y="22715"/>
                      <a:pt x="725" y="22645"/>
                      <a:pt x="754" y="22575"/>
                    </a:cubicBezTo>
                    <a:cubicBezTo>
                      <a:pt x="778" y="22515"/>
                      <a:pt x="804" y="22456"/>
                      <a:pt x="829" y="22396"/>
                    </a:cubicBezTo>
                    <a:cubicBezTo>
                      <a:pt x="845" y="22356"/>
                      <a:pt x="862" y="22316"/>
                      <a:pt x="879" y="22276"/>
                    </a:cubicBezTo>
                    <a:cubicBezTo>
                      <a:pt x="896" y="22238"/>
                      <a:pt x="913" y="22200"/>
                      <a:pt x="930" y="22160"/>
                    </a:cubicBezTo>
                    <a:cubicBezTo>
                      <a:pt x="956" y="22104"/>
                      <a:pt x="981" y="22046"/>
                      <a:pt x="1007" y="21990"/>
                    </a:cubicBezTo>
                    <a:lnTo>
                      <a:pt x="1111" y="21777"/>
                    </a:lnTo>
                    <a:cubicBezTo>
                      <a:pt x="1146" y="21706"/>
                      <a:pt x="1184" y="21639"/>
                      <a:pt x="1221" y="21571"/>
                    </a:cubicBezTo>
                    <a:cubicBezTo>
                      <a:pt x="1239" y="21538"/>
                      <a:pt x="1258" y="21505"/>
                      <a:pt x="1275" y="21471"/>
                    </a:cubicBezTo>
                    <a:cubicBezTo>
                      <a:pt x="1294" y="21441"/>
                      <a:pt x="1312" y="21411"/>
                      <a:pt x="1330" y="21380"/>
                    </a:cubicBezTo>
                    <a:cubicBezTo>
                      <a:pt x="1358" y="21335"/>
                      <a:pt x="1386" y="21289"/>
                      <a:pt x="1412" y="21244"/>
                    </a:cubicBezTo>
                    <a:cubicBezTo>
                      <a:pt x="1434" y="21212"/>
                      <a:pt x="1455" y="21180"/>
                      <a:pt x="1476" y="21148"/>
                    </a:cubicBezTo>
                    <a:cubicBezTo>
                      <a:pt x="1499" y="21114"/>
                      <a:pt x="1521" y="21080"/>
                      <a:pt x="1543" y="21047"/>
                    </a:cubicBezTo>
                    <a:cubicBezTo>
                      <a:pt x="1574" y="21003"/>
                      <a:pt x="1605" y="20960"/>
                      <a:pt x="1636" y="20918"/>
                    </a:cubicBezTo>
                    <a:cubicBezTo>
                      <a:pt x="1713" y="20809"/>
                      <a:pt x="1800" y="20707"/>
                      <a:pt x="1884" y="20603"/>
                    </a:cubicBezTo>
                    <a:cubicBezTo>
                      <a:pt x="1998" y="20468"/>
                      <a:pt x="2111" y="20332"/>
                      <a:pt x="2225" y="20196"/>
                    </a:cubicBezTo>
                    <a:cubicBezTo>
                      <a:pt x="2272" y="20140"/>
                      <a:pt x="2319" y="20084"/>
                      <a:pt x="2366" y="20027"/>
                    </a:cubicBezTo>
                    <a:cubicBezTo>
                      <a:pt x="2390" y="19998"/>
                      <a:pt x="2414" y="19969"/>
                      <a:pt x="2437" y="19940"/>
                    </a:cubicBezTo>
                    <a:cubicBezTo>
                      <a:pt x="2461" y="19912"/>
                      <a:pt x="2485" y="19882"/>
                      <a:pt x="2509" y="19853"/>
                    </a:cubicBezTo>
                    <a:cubicBezTo>
                      <a:pt x="2563" y="19782"/>
                      <a:pt x="2619" y="19712"/>
                      <a:pt x="2669" y="19638"/>
                    </a:cubicBezTo>
                    <a:lnTo>
                      <a:pt x="2726" y="19555"/>
                    </a:lnTo>
                    <a:cubicBezTo>
                      <a:pt x="2738" y="19539"/>
                      <a:pt x="2748" y="19523"/>
                      <a:pt x="2759" y="19506"/>
                    </a:cubicBezTo>
                    <a:cubicBezTo>
                      <a:pt x="2785" y="19463"/>
                      <a:pt x="2811" y="19419"/>
                      <a:pt x="2837" y="19376"/>
                    </a:cubicBezTo>
                    <a:cubicBezTo>
                      <a:pt x="2855" y="19347"/>
                      <a:pt x="2872" y="19317"/>
                      <a:pt x="2887" y="19286"/>
                    </a:cubicBezTo>
                    <a:cubicBezTo>
                      <a:pt x="2903" y="19255"/>
                      <a:pt x="2919" y="19223"/>
                      <a:pt x="2934" y="19192"/>
                    </a:cubicBezTo>
                    <a:cubicBezTo>
                      <a:pt x="2944" y="19175"/>
                      <a:pt x="2953" y="19157"/>
                      <a:pt x="2962" y="19138"/>
                    </a:cubicBezTo>
                    <a:cubicBezTo>
                      <a:pt x="2983" y="19090"/>
                      <a:pt x="3004" y="19041"/>
                      <a:pt x="3026" y="18994"/>
                    </a:cubicBezTo>
                    <a:cubicBezTo>
                      <a:pt x="3041" y="18962"/>
                      <a:pt x="3054" y="18931"/>
                      <a:pt x="3064" y="18897"/>
                    </a:cubicBezTo>
                    <a:cubicBezTo>
                      <a:pt x="3076" y="18865"/>
                      <a:pt x="3087" y="18834"/>
                      <a:pt x="3099" y="18802"/>
                    </a:cubicBezTo>
                    <a:cubicBezTo>
                      <a:pt x="3107" y="18783"/>
                      <a:pt x="3114" y="18765"/>
                      <a:pt x="3119" y="18746"/>
                    </a:cubicBezTo>
                    <a:cubicBezTo>
                      <a:pt x="3131" y="18705"/>
                      <a:pt x="3144" y="18663"/>
                      <a:pt x="3155" y="18622"/>
                    </a:cubicBezTo>
                    <a:cubicBezTo>
                      <a:pt x="3161" y="18601"/>
                      <a:pt x="3167" y="18581"/>
                      <a:pt x="3172" y="18561"/>
                    </a:cubicBezTo>
                    <a:cubicBezTo>
                      <a:pt x="3182" y="18519"/>
                      <a:pt x="3191" y="18478"/>
                      <a:pt x="3200" y="18437"/>
                    </a:cubicBezTo>
                    <a:cubicBezTo>
                      <a:pt x="3206" y="18414"/>
                      <a:pt x="3211" y="18390"/>
                      <a:pt x="3215" y="18367"/>
                    </a:cubicBezTo>
                    <a:cubicBezTo>
                      <a:pt x="3220" y="18334"/>
                      <a:pt x="3225" y="18301"/>
                      <a:pt x="3230" y="18269"/>
                    </a:cubicBezTo>
                    <a:cubicBezTo>
                      <a:pt x="3236" y="18237"/>
                      <a:pt x="3240" y="18204"/>
                      <a:pt x="3246" y="18171"/>
                    </a:cubicBezTo>
                    <a:cubicBezTo>
                      <a:pt x="3247" y="18154"/>
                      <a:pt x="3250" y="18136"/>
                      <a:pt x="3252" y="18119"/>
                    </a:cubicBezTo>
                    <a:cubicBezTo>
                      <a:pt x="3255" y="18083"/>
                      <a:pt x="3259" y="18049"/>
                      <a:pt x="3264" y="18013"/>
                    </a:cubicBezTo>
                    <a:cubicBezTo>
                      <a:pt x="3266" y="17992"/>
                      <a:pt x="3268" y="17973"/>
                      <a:pt x="3269" y="17952"/>
                    </a:cubicBezTo>
                    <a:cubicBezTo>
                      <a:pt x="3272" y="17916"/>
                      <a:pt x="3273" y="17881"/>
                      <a:pt x="3274" y="17845"/>
                    </a:cubicBezTo>
                    <a:cubicBezTo>
                      <a:pt x="3276" y="17809"/>
                      <a:pt x="3277" y="17773"/>
                      <a:pt x="3280" y="17738"/>
                    </a:cubicBezTo>
                    <a:cubicBezTo>
                      <a:pt x="3279" y="17705"/>
                      <a:pt x="3277" y="17672"/>
                      <a:pt x="3276" y="17638"/>
                    </a:cubicBezTo>
                    <a:cubicBezTo>
                      <a:pt x="3275" y="17606"/>
                      <a:pt x="3274" y="17573"/>
                      <a:pt x="3273" y="17539"/>
                    </a:cubicBezTo>
                    <a:cubicBezTo>
                      <a:pt x="3272" y="17517"/>
                      <a:pt x="3269" y="17496"/>
                      <a:pt x="3266" y="17472"/>
                    </a:cubicBezTo>
                    <a:cubicBezTo>
                      <a:pt x="3262" y="17434"/>
                      <a:pt x="3258" y="17395"/>
                      <a:pt x="3254" y="17356"/>
                    </a:cubicBezTo>
                    <a:cubicBezTo>
                      <a:pt x="3251" y="17338"/>
                      <a:pt x="3247" y="17319"/>
                      <a:pt x="3245" y="17302"/>
                    </a:cubicBezTo>
                    <a:cubicBezTo>
                      <a:pt x="3238" y="17265"/>
                      <a:pt x="3232" y="17229"/>
                      <a:pt x="3227" y="17194"/>
                    </a:cubicBezTo>
                    <a:cubicBezTo>
                      <a:pt x="3222" y="17173"/>
                      <a:pt x="3219" y="17153"/>
                      <a:pt x="3213" y="17132"/>
                    </a:cubicBezTo>
                    <a:cubicBezTo>
                      <a:pt x="3206" y="17097"/>
                      <a:pt x="3198" y="17061"/>
                      <a:pt x="3190" y="17026"/>
                    </a:cubicBezTo>
                    <a:cubicBezTo>
                      <a:pt x="3176" y="16973"/>
                      <a:pt x="3164" y="16919"/>
                      <a:pt x="3148" y="16867"/>
                    </a:cubicBezTo>
                    <a:lnTo>
                      <a:pt x="3117" y="16761"/>
                    </a:lnTo>
                    <a:cubicBezTo>
                      <a:pt x="3101" y="16705"/>
                      <a:pt x="3083" y="16648"/>
                      <a:pt x="3064" y="16593"/>
                    </a:cubicBezTo>
                    <a:cubicBezTo>
                      <a:pt x="3033" y="16497"/>
                      <a:pt x="3000" y="16404"/>
                      <a:pt x="2962" y="16311"/>
                    </a:cubicBezTo>
                    <a:cubicBezTo>
                      <a:pt x="2945" y="16271"/>
                      <a:pt x="2929" y="16233"/>
                      <a:pt x="2914" y="16194"/>
                    </a:cubicBezTo>
                    <a:cubicBezTo>
                      <a:pt x="2896" y="16155"/>
                      <a:pt x="2877" y="16116"/>
                      <a:pt x="2859" y="16077"/>
                    </a:cubicBezTo>
                    <a:cubicBezTo>
                      <a:pt x="2839" y="16034"/>
                      <a:pt x="2826" y="16006"/>
                      <a:pt x="2805" y="15965"/>
                    </a:cubicBezTo>
                    <a:cubicBezTo>
                      <a:pt x="2789" y="15935"/>
                      <a:pt x="2774" y="15905"/>
                      <a:pt x="2757" y="15875"/>
                    </a:cubicBezTo>
                    <a:cubicBezTo>
                      <a:pt x="2743" y="15845"/>
                      <a:pt x="2725" y="15815"/>
                      <a:pt x="2707" y="15786"/>
                    </a:cubicBezTo>
                    <a:cubicBezTo>
                      <a:pt x="2689" y="15756"/>
                      <a:pt x="2671" y="15727"/>
                      <a:pt x="2654" y="15697"/>
                    </a:cubicBezTo>
                    <a:cubicBezTo>
                      <a:pt x="2632" y="15663"/>
                      <a:pt x="2617" y="15639"/>
                      <a:pt x="2594" y="15605"/>
                    </a:cubicBezTo>
                    <a:cubicBezTo>
                      <a:pt x="2574" y="15576"/>
                      <a:pt x="2555" y="15547"/>
                      <a:pt x="2535" y="15520"/>
                    </a:cubicBezTo>
                    <a:cubicBezTo>
                      <a:pt x="2495" y="15461"/>
                      <a:pt x="2451" y="15405"/>
                      <a:pt x="2408" y="15348"/>
                    </a:cubicBezTo>
                    <a:cubicBezTo>
                      <a:pt x="2302" y="15207"/>
                      <a:pt x="2189" y="15071"/>
                      <a:pt x="2077" y="14935"/>
                    </a:cubicBezTo>
                    <a:cubicBezTo>
                      <a:pt x="1963" y="14794"/>
                      <a:pt x="1847" y="14654"/>
                      <a:pt x="1733" y="14512"/>
                    </a:cubicBezTo>
                    <a:cubicBezTo>
                      <a:pt x="1709" y="14482"/>
                      <a:pt x="1684" y="14452"/>
                      <a:pt x="1660" y="14421"/>
                    </a:cubicBezTo>
                    <a:cubicBezTo>
                      <a:pt x="1636" y="14391"/>
                      <a:pt x="1612" y="14361"/>
                      <a:pt x="1588" y="14331"/>
                    </a:cubicBezTo>
                    <a:cubicBezTo>
                      <a:pt x="1539" y="14261"/>
                      <a:pt x="1491" y="14190"/>
                      <a:pt x="1441" y="14118"/>
                    </a:cubicBezTo>
                    <a:cubicBezTo>
                      <a:pt x="1403" y="14056"/>
                      <a:pt x="1365" y="13994"/>
                      <a:pt x="1327" y="13930"/>
                    </a:cubicBezTo>
                    <a:cubicBezTo>
                      <a:pt x="1305" y="13898"/>
                      <a:pt x="1286" y="13865"/>
                      <a:pt x="1268" y="13829"/>
                    </a:cubicBezTo>
                    <a:cubicBezTo>
                      <a:pt x="1249" y="13794"/>
                      <a:pt x="1229" y="13759"/>
                      <a:pt x="1209" y="13724"/>
                    </a:cubicBezTo>
                    <a:cubicBezTo>
                      <a:pt x="1191" y="13688"/>
                      <a:pt x="1171" y="13652"/>
                      <a:pt x="1152" y="13618"/>
                    </a:cubicBezTo>
                    <a:cubicBezTo>
                      <a:pt x="1135" y="13580"/>
                      <a:pt x="1116" y="13543"/>
                      <a:pt x="1098" y="13505"/>
                    </a:cubicBezTo>
                    <a:cubicBezTo>
                      <a:pt x="1072" y="13452"/>
                      <a:pt x="1047" y="13398"/>
                      <a:pt x="1022" y="13345"/>
                    </a:cubicBezTo>
                    <a:cubicBezTo>
                      <a:pt x="988" y="13270"/>
                      <a:pt x="955" y="13194"/>
                      <a:pt x="927" y="13116"/>
                    </a:cubicBezTo>
                    <a:cubicBezTo>
                      <a:pt x="906" y="13061"/>
                      <a:pt x="888" y="13007"/>
                      <a:pt x="869" y="12952"/>
                    </a:cubicBezTo>
                    <a:lnTo>
                      <a:pt x="869" y="12950"/>
                    </a:lnTo>
                    <a:cubicBezTo>
                      <a:pt x="868" y="12949"/>
                      <a:pt x="868" y="12947"/>
                      <a:pt x="867" y="12945"/>
                    </a:cubicBezTo>
                    <a:cubicBezTo>
                      <a:pt x="852" y="12894"/>
                      <a:pt x="835" y="12838"/>
                      <a:pt x="820" y="12781"/>
                    </a:cubicBezTo>
                    <a:cubicBezTo>
                      <a:pt x="807" y="12726"/>
                      <a:pt x="794" y="12670"/>
                      <a:pt x="783" y="12614"/>
                    </a:cubicBezTo>
                    <a:cubicBezTo>
                      <a:pt x="769" y="12544"/>
                      <a:pt x="756" y="12472"/>
                      <a:pt x="748" y="12400"/>
                    </a:cubicBezTo>
                    <a:cubicBezTo>
                      <a:pt x="740" y="12326"/>
                      <a:pt x="733" y="12252"/>
                      <a:pt x="728" y="12177"/>
                    </a:cubicBezTo>
                    <a:cubicBezTo>
                      <a:pt x="720" y="12036"/>
                      <a:pt x="718" y="11896"/>
                      <a:pt x="725" y="11754"/>
                    </a:cubicBezTo>
                    <a:cubicBezTo>
                      <a:pt x="732" y="11658"/>
                      <a:pt x="745" y="11565"/>
                      <a:pt x="760" y="11472"/>
                    </a:cubicBezTo>
                    <a:cubicBezTo>
                      <a:pt x="770" y="11422"/>
                      <a:pt x="781" y="11372"/>
                      <a:pt x="794" y="11324"/>
                    </a:cubicBezTo>
                    <a:cubicBezTo>
                      <a:pt x="804" y="11287"/>
                      <a:pt x="814" y="11251"/>
                      <a:pt x="827" y="11216"/>
                    </a:cubicBezTo>
                    <a:cubicBezTo>
                      <a:pt x="837" y="11183"/>
                      <a:pt x="851" y="11145"/>
                      <a:pt x="865" y="11108"/>
                    </a:cubicBezTo>
                    <a:cubicBezTo>
                      <a:pt x="873" y="11091"/>
                      <a:pt x="880" y="11075"/>
                      <a:pt x="887" y="11058"/>
                    </a:cubicBezTo>
                    <a:cubicBezTo>
                      <a:pt x="901" y="11026"/>
                      <a:pt x="916" y="10993"/>
                      <a:pt x="929" y="10960"/>
                    </a:cubicBezTo>
                    <a:cubicBezTo>
                      <a:pt x="959" y="10901"/>
                      <a:pt x="988" y="10841"/>
                      <a:pt x="1020" y="10783"/>
                    </a:cubicBezTo>
                    <a:cubicBezTo>
                      <a:pt x="1037" y="10753"/>
                      <a:pt x="1053" y="10724"/>
                      <a:pt x="1070" y="10694"/>
                    </a:cubicBezTo>
                    <a:cubicBezTo>
                      <a:pt x="1087" y="10665"/>
                      <a:pt x="1105" y="10635"/>
                      <a:pt x="1122" y="10606"/>
                    </a:cubicBezTo>
                    <a:cubicBezTo>
                      <a:pt x="1185" y="10500"/>
                      <a:pt x="1252" y="10396"/>
                      <a:pt x="1318" y="10291"/>
                    </a:cubicBezTo>
                    <a:cubicBezTo>
                      <a:pt x="1343" y="10251"/>
                      <a:pt x="1374" y="10204"/>
                      <a:pt x="1405" y="10156"/>
                    </a:cubicBezTo>
                    <a:cubicBezTo>
                      <a:pt x="1432" y="10114"/>
                      <a:pt x="1460" y="10072"/>
                      <a:pt x="1485" y="10030"/>
                    </a:cubicBezTo>
                    <a:cubicBezTo>
                      <a:pt x="1538" y="9941"/>
                      <a:pt x="1592" y="9851"/>
                      <a:pt x="1642" y="9760"/>
                    </a:cubicBezTo>
                    <a:cubicBezTo>
                      <a:pt x="1661" y="9724"/>
                      <a:pt x="1681" y="9687"/>
                      <a:pt x="1702" y="9652"/>
                    </a:cubicBezTo>
                    <a:cubicBezTo>
                      <a:pt x="1711" y="9633"/>
                      <a:pt x="1721" y="9615"/>
                      <a:pt x="1730" y="9596"/>
                    </a:cubicBezTo>
                    <a:cubicBezTo>
                      <a:pt x="1758" y="9541"/>
                      <a:pt x="1787" y="9486"/>
                      <a:pt x="1815" y="9429"/>
                    </a:cubicBezTo>
                    <a:cubicBezTo>
                      <a:pt x="1833" y="9391"/>
                      <a:pt x="1850" y="9350"/>
                      <a:pt x="1868" y="9310"/>
                    </a:cubicBezTo>
                    <a:cubicBezTo>
                      <a:pt x="1891" y="9260"/>
                      <a:pt x="1913" y="9209"/>
                      <a:pt x="1934" y="9158"/>
                    </a:cubicBezTo>
                    <a:cubicBezTo>
                      <a:pt x="2024" y="8946"/>
                      <a:pt x="2107" y="8732"/>
                      <a:pt x="2183" y="8514"/>
                    </a:cubicBezTo>
                    <a:cubicBezTo>
                      <a:pt x="2251" y="8322"/>
                      <a:pt x="2315" y="8129"/>
                      <a:pt x="2375" y="7935"/>
                    </a:cubicBezTo>
                    <a:cubicBezTo>
                      <a:pt x="2415" y="7805"/>
                      <a:pt x="2454" y="7675"/>
                      <a:pt x="2492" y="7544"/>
                    </a:cubicBezTo>
                    <a:cubicBezTo>
                      <a:pt x="2521" y="7449"/>
                      <a:pt x="2549" y="7353"/>
                      <a:pt x="2574" y="7257"/>
                    </a:cubicBezTo>
                    <a:cubicBezTo>
                      <a:pt x="2606" y="7136"/>
                      <a:pt x="2639" y="7015"/>
                      <a:pt x="2666" y="6893"/>
                    </a:cubicBezTo>
                    <a:cubicBezTo>
                      <a:pt x="2680" y="6835"/>
                      <a:pt x="2694" y="6778"/>
                      <a:pt x="2706" y="6720"/>
                    </a:cubicBezTo>
                    <a:cubicBezTo>
                      <a:pt x="2718" y="6663"/>
                      <a:pt x="2730" y="6605"/>
                      <a:pt x="2741" y="6547"/>
                    </a:cubicBezTo>
                    <a:cubicBezTo>
                      <a:pt x="2763" y="6441"/>
                      <a:pt x="2779" y="6334"/>
                      <a:pt x="2797" y="6227"/>
                    </a:cubicBezTo>
                    <a:cubicBezTo>
                      <a:pt x="2813" y="6122"/>
                      <a:pt x="2828" y="6015"/>
                      <a:pt x="2839" y="5909"/>
                    </a:cubicBezTo>
                    <a:cubicBezTo>
                      <a:pt x="2851" y="5796"/>
                      <a:pt x="2864" y="5683"/>
                      <a:pt x="2872" y="5570"/>
                    </a:cubicBezTo>
                    <a:cubicBezTo>
                      <a:pt x="2879" y="5471"/>
                      <a:pt x="2885" y="5372"/>
                      <a:pt x="2891" y="5272"/>
                    </a:cubicBezTo>
                    <a:cubicBezTo>
                      <a:pt x="2899" y="5141"/>
                      <a:pt x="2906" y="5011"/>
                      <a:pt x="2910" y="4879"/>
                    </a:cubicBezTo>
                    <a:cubicBezTo>
                      <a:pt x="2912" y="4816"/>
                      <a:pt x="2915" y="4754"/>
                      <a:pt x="2915" y="4690"/>
                    </a:cubicBezTo>
                    <a:cubicBezTo>
                      <a:pt x="2917" y="4636"/>
                      <a:pt x="2917" y="4582"/>
                      <a:pt x="2918" y="4528"/>
                    </a:cubicBezTo>
                    <a:cubicBezTo>
                      <a:pt x="2918" y="4474"/>
                      <a:pt x="2918" y="4418"/>
                      <a:pt x="2918" y="4363"/>
                    </a:cubicBezTo>
                    <a:cubicBezTo>
                      <a:pt x="2917" y="4307"/>
                      <a:pt x="2915" y="4249"/>
                      <a:pt x="2914" y="4192"/>
                    </a:cubicBezTo>
                    <a:cubicBezTo>
                      <a:pt x="2912" y="4071"/>
                      <a:pt x="2904" y="3951"/>
                      <a:pt x="2899" y="3830"/>
                    </a:cubicBezTo>
                    <a:cubicBezTo>
                      <a:pt x="2897" y="3784"/>
                      <a:pt x="2891" y="3738"/>
                      <a:pt x="2888" y="3692"/>
                    </a:cubicBezTo>
                    <a:cubicBezTo>
                      <a:pt x="2884" y="3648"/>
                      <a:pt x="2881" y="3605"/>
                      <a:pt x="2877" y="3562"/>
                    </a:cubicBezTo>
                    <a:cubicBezTo>
                      <a:pt x="2875" y="3540"/>
                      <a:pt x="2874" y="3518"/>
                      <a:pt x="2872" y="3496"/>
                    </a:cubicBezTo>
                    <a:cubicBezTo>
                      <a:pt x="2866" y="3442"/>
                      <a:pt x="2859" y="3387"/>
                      <a:pt x="2852" y="3332"/>
                    </a:cubicBezTo>
                    <a:cubicBezTo>
                      <a:pt x="2849" y="3296"/>
                      <a:pt x="2844" y="3260"/>
                      <a:pt x="2839" y="3223"/>
                    </a:cubicBezTo>
                    <a:cubicBezTo>
                      <a:pt x="2837" y="3205"/>
                      <a:pt x="2835" y="3186"/>
                      <a:pt x="2834" y="3169"/>
                    </a:cubicBezTo>
                    <a:cubicBezTo>
                      <a:pt x="2824" y="3113"/>
                      <a:pt x="2816" y="3059"/>
                      <a:pt x="2808" y="3005"/>
                    </a:cubicBezTo>
                    <a:cubicBezTo>
                      <a:pt x="2799" y="2951"/>
                      <a:pt x="2792" y="2897"/>
                      <a:pt x="2783" y="2843"/>
                    </a:cubicBezTo>
                    <a:cubicBezTo>
                      <a:pt x="2762" y="2730"/>
                      <a:pt x="2741" y="2617"/>
                      <a:pt x="2721" y="2504"/>
                    </a:cubicBezTo>
                    <a:cubicBezTo>
                      <a:pt x="2714" y="2460"/>
                      <a:pt x="2703" y="2417"/>
                      <a:pt x="2694" y="2375"/>
                    </a:cubicBezTo>
                    <a:cubicBezTo>
                      <a:pt x="2683" y="2314"/>
                      <a:pt x="2670" y="2254"/>
                      <a:pt x="2657" y="2192"/>
                    </a:cubicBezTo>
                    <a:cubicBezTo>
                      <a:pt x="2632" y="2069"/>
                      <a:pt x="2602" y="1946"/>
                      <a:pt x="2574" y="1822"/>
                    </a:cubicBezTo>
                    <a:cubicBezTo>
                      <a:pt x="2548" y="1704"/>
                      <a:pt x="2517" y="1586"/>
                      <a:pt x="2487" y="1467"/>
                    </a:cubicBezTo>
                    <a:cubicBezTo>
                      <a:pt x="2459" y="1359"/>
                      <a:pt x="2427" y="1251"/>
                      <a:pt x="2397" y="1141"/>
                    </a:cubicBezTo>
                    <a:cubicBezTo>
                      <a:pt x="2364" y="1028"/>
                      <a:pt x="2328" y="915"/>
                      <a:pt x="2292" y="803"/>
                    </a:cubicBezTo>
                    <a:cubicBezTo>
                      <a:pt x="2278" y="760"/>
                      <a:pt x="2263" y="717"/>
                      <a:pt x="2249" y="674"/>
                    </a:cubicBezTo>
                    <a:cubicBezTo>
                      <a:pt x="2228" y="613"/>
                      <a:pt x="2208" y="552"/>
                      <a:pt x="2187" y="492"/>
                    </a:cubicBezTo>
                    <a:cubicBezTo>
                      <a:pt x="2165" y="431"/>
                      <a:pt x="2143" y="370"/>
                      <a:pt x="2119" y="310"/>
                    </a:cubicBezTo>
                    <a:cubicBezTo>
                      <a:pt x="2097" y="256"/>
                      <a:pt x="2074" y="203"/>
                      <a:pt x="2051" y="150"/>
                    </a:cubicBezTo>
                    <a:cubicBezTo>
                      <a:pt x="2044" y="135"/>
                      <a:pt x="2036" y="120"/>
                      <a:pt x="2029" y="105"/>
                    </a:cubicBezTo>
                    <a:cubicBezTo>
                      <a:pt x="2023" y="93"/>
                      <a:pt x="2017" y="81"/>
                      <a:pt x="2011" y="68"/>
                    </a:cubicBezTo>
                    <a:cubicBezTo>
                      <a:pt x="2001" y="52"/>
                      <a:pt x="1994" y="38"/>
                      <a:pt x="1983" y="24"/>
                    </a:cubicBezTo>
                    <a:cubicBezTo>
                      <a:pt x="1971" y="9"/>
                      <a:pt x="1954" y="0"/>
                      <a:pt x="1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3645075" y="4752050"/>
                <a:ext cx="69850" cy="184450"/>
              </a:xfrm>
              <a:custGeom>
                <a:avLst/>
                <a:gdLst/>
                <a:ahLst/>
                <a:cxnLst/>
                <a:rect l="l" t="t" r="r" b="b"/>
                <a:pathLst>
                  <a:path w="2794" h="7378" extrusionOk="0">
                    <a:moveTo>
                      <a:pt x="60" y="1"/>
                    </a:moveTo>
                    <a:cubicBezTo>
                      <a:pt x="31" y="1"/>
                      <a:pt x="2" y="22"/>
                      <a:pt x="1" y="60"/>
                    </a:cubicBezTo>
                    <a:cubicBezTo>
                      <a:pt x="13" y="478"/>
                      <a:pt x="40" y="910"/>
                      <a:pt x="231" y="1292"/>
                    </a:cubicBezTo>
                    <a:cubicBezTo>
                      <a:pt x="373" y="1527"/>
                      <a:pt x="570" y="1724"/>
                      <a:pt x="751" y="1928"/>
                    </a:cubicBezTo>
                    <a:cubicBezTo>
                      <a:pt x="1019" y="2217"/>
                      <a:pt x="1310" y="2485"/>
                      <a:pt x="1549" y="2799"/>
                    </a:cubicBezTo>
                    <a:cubicBezTo>
                      <a:pt x="1846" y="3189"/>
                      <a:pt x="2065" y="3634"/>
                      <a:pt x="2244" y="4089"/>
                    </a:cubicBezTo>
                    <a:cubicBezTo>
                      <a:pt x="2458" y="4705"/>
                      <a:pt x="2597" y="5348"/>
                      <a:pt x="2651" y="5997"/>
                    </a:cubicBezTo>
                    <a:cubicBezTo>
                      <a:pt x="2667" y="6267"/>
                      <a:pt x="2652" y="6539"/>
                      <a:pt x="2613" y="6807"/>
                    </a:cubicBezTo>
                    <a:cubicBezTo>
                      <a:pt x="2593" y="6980"/>
                      <a:pt x="2544" y="7152"/>
                      <a:pt x="2538" y="7326"/>
                    </a:cubicBezTo>
                    <a:lnTo>
                      <a:pt x="2537" y="7325"/>
                    </a:lnTo>
                    <a:lnTo>
                      <a:pt x="2537" y="7325"/>
                    </a:lnTo>
                    <a:cubicBezTo>
                      <a:pt x="2542" y="7362"/>
                      <a:pt x="2567" y="7378"/>
                      <a:pt x="2592" y="7378"/>
                    </a:cubicBezTo>
                    <a:cubicBezTo>
                      <a:pt x="2627" y="7378"/>
                      <a:pt x="2662" y="7350"/>
                      <a:pt x="2655" y="7306"/>
                    </a:cubicBezTo>
                    <a:cubicBezTo>
                      <a:pt x="2695" y="7016"/>
                      <a:pt x="2753" y="6727"/>
                      <a:pt x="2768" y="6434"/>
                    </a:cubicBezTo>
                    <a:cubicBezTo>
                      <a:pt x="2794" y="5918"/>
                      <a:pt x="2691" y="5407"/>
                      <a:pt x="2595" y="4903"/>
                    </a:cubicBezTo>
                    <a:cubicBezTo>
                      <a:pt x="2438" y="4110"/>
                      <a:pt x="2129" y="3340"/>
                      <a:pt x="1626" y="2702"/>
                    </a:cubicBezTo>
                    <a:cubicBezTo>
                      <a:pt x="1273" y="2249"/>
                      <a:pt x="842" y="1862"/>
                      <a:pt x="483" y="1415"/>
                    </a:cubicBezTo>
                    <a:cubicBezTo>
                      <a:pt x="264" y="1173"/>
                      <a:pt x="166" y="826"/>
                      <a:pt x="137" y="505"/>
                    </a:cubicBezTo>
                    <a:cubicBezTo>
                      <a:pt x="124" y="356"/>
                      <a:pt x="117" y="206"/>
                      <a:pt x="111" y="57"/>
                    </a:cubicBezTo>
                    <a:cubicBezTo>
                      <a:pt x="109" y="18"/>
                      <a:pt x="8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3666525" y="4394950"/>
                <a:ext cx="59700" cy="196675"/>
              </a:xfrm>
              <a:custGeom>
                <a:avLst/>
                <a:gdLst/>
                <a:ahLst/>
                <a:cxnLst/>
                <a:rect l="l" t="t" r="r" b="b"/>
                <a:pathLst>
                  <a:path w="2388" h="7867" extrusionOk="0">
                    <a:moveTo>
                      <a:pt x="63" y="1"/>
                    </a:moveTo>
                    <a:cubicBezTo>
                      <a:pt x="31" y="1"/>
                      <a:pt x="12" y="28"/>
                      <a:pt x="11" y="57"/>
                    </a:cubicBezTo>
                    <a:cubicBezTo>
                      <a:pt x="0" y="252"/>
                      <a:pt x="0" y="448"/>
                      <a:pt x="19" y="643"/>
                    </a:cubicBezTo>
                    <a:cubicBezTo>
                      <a:pt x="42" y="827"/>
                      <a:pt x="103" y="1004"/>
                      <a:pt x="162" y="1178"/>
                    </a:cubicBezTo>
                    <a:cubicBezTo>
                      <a:pt x="279" y="1516"/>
                      <a:pt x="431" y="1846"/>
                      <a:pt x="648" y="2134"/>
                    </a:cubicBezTo>
                    <a:cubicBezTo>
                      <a:pt x="936" y="2529"/>
                      <a:pt x="1282" y="2876"/>
                      <a:pt x="1595" y="3249"/>
                    </a:cubicBezTo>
                    <a:cubicBezTo>
                      <a:pt x="1909" y="3618"/>
                      <a:pt x="2224" y="4033"/>
                      <a:pt x="2253" y="4537"/>
                    </a:cubicBezTo>
                    <a:cubicBezTo>
                      <a:pt x="2268" y="4826"/>
                      <a:pt x="2228" y="5117"/>
                      <a:pt x="2186" y="5404"/>
                    </a:cubicBezTo>
                    <a:cubicBezTo>
                      <a:pt x="2101" y="5985"/>
                      <a:pt x="1982" y="6563"/>
                      <a:pt x="1792" y="7119"/>
                    </a:cubicBezTo>
                    <a:cubicBezTo>
                      <a:pt x="1742" y="7263"/>
                      <a:pt x="1683" y="7403"/>
                      <a:pt x="1618" y="7540"/>
                    </a:cubicBezTo>
                    <a:cubicBezTo>
                      <a:pt x="1592" y="7616"/>
                      <a:pt x="1429" y="7829"/>
                      <a:pt x="1560" y="7865"/>
                    </a:cubicBezTo>
                    <a:cubicBezTo>
                      <a:pt x="1563" y="7866"/>
                      <a:pt x="1565" y="7866"/>
                      <a:pt x="1568" y="7866"/>
                    </a:cubicBezTo>
                    <a:cubicBezTo>
                      <a:pt x="1604" y="7866"/>
                      <a:pt x="1627" y="7830"/>
                      <a:pt x="1630" y="7796"/>
                    </a:cubicBezTo>
                    <a:cubicBezTo>
                      <a:pt x="1699" y="7643"/>
                      <a:pt x="1777" y="7494"/>
                      <a:pt x="1838" y="7336"/>
                    </a:cubicBezTo>
                    <a:cubicBezTo>
                      <a:pt x="2072" y="6730"/>
                      <a:pt x="2188" y="6088"/>
                      <a:pt x="2291" y="5448"/>
                    </a:cubicBezTo>
                    <a:cubicBezTo>
                      <a:pt x="2336" y="5147"/>
                      <a:pt x="2388" y="4845"/>
                      <a:pt x="2376" y="4540"/>
                    </a:cubicBezTo>
                    <a:cubicBezTo>
                      <a:pt x="2358" y="3979"/>
                      <a:pt x="2020" y="3559"/>
                      <a:pt x="1672" y="3152"/>
                    </a:cubicBezTo>
                    <a:cubicBezTo>
                      <a:pt x="1376" y="2795"/>
                      <a:pt x="1061" y="2452"/>
                      <a:pt x="777" y="2085"/>
                    </a:cubicBezTo>
                    <a:cubicBezTo>
                      <a:pt x="577" y="1827"/>
                      <a:pt x="415" y="1536"/>
                      <a:pt x="299" y="1229"/>
                    </a:cubicBezTo>
                    <a:cubicBezTo>
                      <a:pt x="222" y="1021"/>
                      <a:pt x="140" y="810"/>
                      <a:pt x="118" y="584"/>
                    </a:cubicBezTo>
                    <a:cubicBezTo>
                      <a:pt x="106" y="408"/>
                      <a:pt x="104" y="231"/>
                      <a:pt x="114" y="55"/>
                    </a:cubicBezTo>
                    <a:cubicBezTo>
                      <a:pt x="117" y="26"/>
                      <a:pt x="9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3684525" y="4085500"/>
                <a:ext cx="36525" cy="211575"/>
              </a:xfrm>
              <a:custGeom>
                <a:avLst/>
                <a:gdLst/>
                <a:ahLst/>
                <a:cxnLst/>
                <a:rect l="l" t="t" r="r" b="b"/>
                <a:pathLst>
                  <a:path w="1461" h="8463" extrusionOk="0">
                    <a:moveTo>
                      <a:pt x="57" y="1"/>
                    </a:moveTo>
                    <a:cubicBezTo>
                      <a:pt x="54" y="1"/>
                      <a:pt x="52" y="1"/>
                      <a:pt x="49" y="1"/>
                    </a:cubicBezTo>
                    <a:cubicBezTo>
                      <a:pt x="20" y="6"/>
                      <a:pt x="1" y="36"/>
                      <a:pt x="4" y="63"/>
                    </a:cubicBezTo>
                    <a:cubicBezTo>
                      <a:pt x="91" y="738"/>
                      <a:pt x="169" y="1419"/>
                      <a:pt x="379" y="2068"/>
                    </a:cubicBezTo>
                    <a:cubicBezTo>
                      <a:pt x="513" y="2517"/>
                      <a:pt x="681" y="2946"/>
                      <a:pt x="798" y="3404"/>
                    </a:cubicBezTo>
                    <a:cubicBezTo>
                      <a:pt x="1038" y="4324"/>
                      <a:pt x="1223" y="5277"/>
                      <a:pt x="1163" y="6234"/>
                    </a:cubicBezTo>
                    <a:cubicBezTo>
                      <a:pt x="1097" y="6790"/>
                      <a:pt x="951" y="7338"/>
                      <a:pt x="782" y="7873"/>
                    </a:cubicBezTo>
                    <a:cubicBezTo>
                      <a:pt x="726" y="8030"/>
                      <a:pt x="654" y="8199"/>
                      <a:pt x="584" y="8354"/>
                    </a:cubicBezTo>
                    <a:cubicBezTo>
                      <a:pt x="574" y="8379"/>
                      <a:pt x="563" y="8407"/>
                      <a:pt x="578" y="8433"/>
                    </a:cubicBezTo>
                    <a:cubicBezTo>
                      <a:pt x="589" y="8452"/>
                      <a:pt x="610" y="8463"/>
                      <a:pt x="630" y="8463"/>
                    </a:cubicBezTo>
                    <a:cubicBezTo>
                      <a:pt x="638" y="8463"/>
                      <a:pt x="645" y="8461"/>
                      <a:pt x="652" y="8458"/>
                    </a:cubicBezTo>
                    <a:cubicBezTo>
                      <a:pt x="673" y="8448"/>
                      <a:pt x="681" y="8430"/>
                      <a:pt x="690" y="8410"/>
                    </a:cubicBezTo>
                    <a:cubicBezTo>
                      <a:pt x="719" y="8348"/>
                      <a:pt x="747" y="8284"/>
                      <a:pt x="774" y="8221"/>
                    </a:cubicBezTo>
                    <a:cubicBezTo>
                      <a:pt x="954" y="7794"/>
                      <a:pt x="1067" y="7340"/>
                      <a:pt x="1165" y="6888"/>
                    </a:cubicBezTo>
                    <a:cubicBezTo>
                      <a:pt x="1460" y="5615"/>
                      <a:pt x="1178" y="4319"/>
                      <a:pt x="839" y="3085"/>
                    </a:cubicBezTo>
                    <a:cubicBezTo>
                      <a:pt x="694" y="2568"/>
                      <a:pt x="495" y="2069"/>
                      <a:pt x="360" y="1549"/>
                    </a:cubicBezTo>
                    <a:cubicBezTo>
                      <a:pt x="274" y="1213"/>
                      <a:pt x="211" y="870"/>
                      <a:pt x="169" y="525"/>
                    </a:cubicBezTo>
                    <a:cubicBezTo>
                      <a:pt x="148" y="365"/>
                      <a:pt x="130" y="206"/>
                      <a:pt x="107" y="47"/>
                    </a:cubicBezTo>
                    <a:cubicBezTo>
                      <a:pt x="104" y="22"/>
                      <a:pt x="82"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0"/>
              <p:cNvSpPr/>
              <p:nvPr/>
            </p:nvSpPr>
            <p:spPr>
              <a:xfrm>
                <a:off x="3698750" y="4168325"/>
                <a:ext cx="110450" cy="779850"/>
              </a:xfrm>
              <a:custGeom>
                <a:avLst/>
                <a:gdLst/>
                <a:ahLst/>
                <a:cxnLst/>
                <a:rect l="l" t="t" r="r" b="b"/>
                <a:pathLst>
                  <a:path w="4418" h="31194" extrusionOk="0">
                    <a:moveTo>
                      <a:pt x="2588" y="1"/>
                    </a:moveTo>
                    <a:cubicBezTo>
                      <a:pt x="2573" y="1"/>
                      <a:pt x="2558" y="7"/>
                      <a:pt x="2547" y="18"/>
                    </a:cubicBezTo>
                    <a:cubicBezTo>
                      <a:pt x="2526" y="41"/>
                      <a:pt x="2524" y="78"/>
                      <a:pt x="2546" y="102"/>
                    </a:cubicBezTo>
                    <a:cubicBezTo>
                      <a:pt x="2788" y="357"/>
                      <a:pt x="2997" y="642"/>
                      <a:pt x="3214" y="920"/>
                    </a:cubicBezTo>
                    <a:cubicBezTo>
                      <a:pt x="3358" y="1100"/>
                      <a:pt x="3504" y="1279"/>
                      <a:pt x="3631" y="1472"/>
                    </a:cubicBezTo>
                    <a:cubicBezTo>
                      <a:pt x="3847" y="1805"/>
                      <a:pt x="4014" y="2184"/>
                      <a:pt x="4046" y="2583"/>
                    </a:cubicBezTo>
                    <a:cubicBezTo>
                      <a:pt x="4057" y="3019"/>
                      <a:pt x="3943" y="3453"/>
                      <a:pt x="3787" y="3858"/>
                    </a:cubicBezTo>
                    <a:cubicBezTo>
                      <a:pt x="3664" y="4203"/>
                      <a:pt x="3468" y="4514"/>
                      <a:pt x="3253" y="4807"/>
                    </a:cubicBezTo>
                    <a:cubicBezTo>
                      <a:pt x="2947" y="5210"/>
                      <a:pt x="2589" y="5570"/>
                      <a:pt x="2247" y="5940"/>
                    </a:cubicBezTo>
                    <a:cubicBezTo>
                      <a:pt x="1894" y="6300"/>
                      <a:pt x="1550" y="6683"/>
                      <a:pt x="1326" y="7138"/>
                    </a:cubicBezTo>
                    <a:cubicBezTo>
                      <a:pt x="873" y="8012"/>
                      <a:pt x="1324" y="8681"/>
                      <a:pt x="1912" y="9324"/>
                    </a:cubicBezTo>
                    <a:cubicBezTo>
                      <a:pt x="2287" y="9765"/>
                      <a:pt x="2656" y="10214"/>
                      <a:pt x="2975" y="10696"/>
                    </a:cubicBezTo>
                    <a:cubicBezTo>
                      <a:pt x="3226" y="11101"/>
                      <a:pt x="3414" y="11541"/>
                      <a:pt x="3623" y="11969"/>
                    </a:cubicBezTo>
                    <a:cubicBezTo>
                      <a:pt x="3877" y="12468"/>
                      <a:pt x="4105" y="12991"/>
                      <a:pt x="4179" y="13551"/>
                    </a:cubicBezTo>
                    <a:cubicBezTo>
                      <a:pt x="4316" y="14650"/>
                      <a:pt x="3878" y="15749"/>
                      <a:pt x="3120" y="16544"/>
                    </a:cubicBezTo>
                    <a:cubicBezTo>
                      <a:pt x="2758" y="16955"/>
                      <a:pt x="2390" y="17357"/>
                      <a:pt x="2015" y="17756"/>
                    </a:cubicBezTo>
                    <a:cubicBezTo>
                      <a:pt x="1758" y="18034"/>
                      <a:pt x="1487" y="18299"/>
                      <a:pt x="1245" y="18590"/>
                    </a:cubicBezTo>
                    <a:cubicBezTo>
                      <a:pt x="639" y="19304"/>
                      <a:pt x="224" y="19881"/>
                      <a:pt x="58" y="20829"/>
                    </a:cubicBezTo>
                    <a:cubicBezTo>
                      <a:pt x="12" y="21126"/>
                      <a:pt x="0" y="21433"/>
                      <a:pt x="60" y="21728"/>
                    </a:cubicBezTo>
                    <a:cubicBezTo>
                      <a:pt x="232" y="22431"/>
                      <a:pt x="649" y="23040"/>
                      <a:pt x="1047" y="23633"/>
                    </a:cubicBezTo>
                    <a:cubicBezTo>
                      <a:pt x="1467" y="24308"/>
                      <a:pt x="1779" y="25043"/>
                      <a:pt x="2161" y="25739"/>
                    </a:cubicBezTo>
                    <a:cubicBezTo>
                      <a:pt x="2503" y="26384"/>
                      <a:pt x="2743" y="27074"/>
                      <a:pt x="2971" y="27766"/>
                    </a:cubicBezTo>
                    <a:cubicBezTo>
                      <a:pt x="3111" y="28211"/>
                      <a:pt x="3188" y="28673"/>
                      <a:pt x="3259" y="29134"/>
                    </a:cubicBezTo>
                    <a:cubicBezTo>
                      <a:pt x="3323" y="29544"/>
                      <a:pt x="3343" y="29958"/>
                      <a:pt x="3288" y="30372"/>
                    </a:cubicBezTo>
                    <a:cubicBezTo>
                      <a:pt x="3262" y="30543"/>
                      <a:pt x="3230" y="30712"/>
                      <a:pt x="3180" y="30877"/>
                    </a:cubicBezTo>
                    <a:cubicBezTo>
                      <a:pt x="3151" y="30952"/>
                      <a:pt x="3133" y="31042"/>
                      <a:pt x="3064" y="31090"/>
                    </a:cubicBezTo>
                    <a:cubicBezTo>
                      <a:pt x="3056" y="31099"/>
                      <a:pt x="3050" y="31111"/>
                      <a:pt x="3048" y="31125"/>
                    </a:cubicBezTo>
                    <a:cubicBezTo>
                      <a:pt x="3045" y="31150"/>
                      <a:pt x="3058" y="31181"/>
                      <a:pt x="3083" y="31190"/>
                    </a:cubicBezTo>
                    <a:lnTo>
                      <a:pt x="3083" y="31189"/>
                    </a:lnTo>
                    <a:cubicBezTo>
                      <a:pt x="3092" y="31192"/>
                      <a:pt x="3100" y="31193"/>
                      <a:pt x="3108" y="31193"/>
                    </a:cubicBezTo>
                    <a:cubicBezTo>
                      <a:pt x="3155" y="31193"/>
                      <a:pt x="3195" y="31145"/>
                      <a:pt x="3216" y="31105"/>
                    </a:cubicBezTo>
                    <a:cubicBezTo>
                      <a:pt x="3292" y="30962"/>
                      <a:pt x="3327" y="30802"/>
                      <a:pt x="3360" y="30645"/>
                    </a:cubicBezTo>
                    <a:cubicBezTo>
                      <a:pt x="3455" y="30193"/>
                      <a:pt x="3456" y="29728"/>
                      <a:pt x="3388" y="29273"/>
                    </a:cubicBezTo>
                    <a:cubicBezTo>
                      <a:pt x="3327" y="28845"/>
                      <a:pt x="3267" y="28414"/>
                      <a:pt x="3166" y="27992"/>
                    </a:cubicBezTo>
                    <a:cubicBezTo>
                      <a:pt x="2960" y="27250"/>
                      <a:pt x="2674" y="26528"/>
                      <a:pt x="2353" y="25829"/>
                    </a:cubicBezTo>
                    <a:cubicBezTo>
                      <a:pt x="2067" y="25259"/>
                      <a:pt x="1754" y="24701"/>
                      <a:pt x="1462" y="24135"/>
                    </a:cubicBezTo>
                    <a:cubicBezTo>
                      <a:pt x="952" y="23150"/>
                      <a:pt x="48" y="22237"/>
                      <a:pt x="145" y="21054"/>
                    </a:cubicBezTo>
                    <a:cubicBezTo>
                      <a:pt x="174" y="20678"/>
                      <a:pt x="277" y="20307"/>
                      <a:pt x="427" y="19961"/>
                    </a:cubicBezTo>
                    <a:cubicBezTo>
                      <a:pt x="633" y="19540"/>
                      <a:pt x="936" y="19174"/>
                      <a:pt x="1230" y="18811"/>
                    </a:cubicBezTo>
                    <a:cubicBezTo>
                      <a:pt x="1503" y="18475"/>
                      <a:pt x="1798" y="18157"/>
                      <a:pt x="2101" y="17848"/>
                    </a:cubicBezTo>
                    <a:cubicBezTo>
                      <a:pt x="2505" y="17419"/>
                      <a:pt x="2904" y="16987"/>
                      <a:pt x="3283" y="16537"/>
                    </a:cubicBezTo>
                    <a:cubicBezTo>
                      <a:pt x="3971" y="15746"/>
                      <a:pt x="4417" y="14692"/>
                      <a:pt x="4313" y="13630"/>
                    </a:cubicBezTo>
                    <a:cubicBezTo>
                      <a:pt x="4244" y="12984"/>
                      <a:pt x="3969" y="12385"/>
                      <a:pt x="3685" y="11808"/>
                    </a:cubicBezTo>
                    <a:cubicBezTo>
                      <a:pt x="3508" y="11441"/>
                      <a:pt x="3343" y="11067"/>
                      <a:pt x="3123" y="10723"/>
                    </a:cubicBezTo>
                    <a:cubicBezTo>
                      <a:pt x="2741" y="10135"/>
                      <a:pt x="2287" y="9595"/>
                      <a:pt x="1842" y="9053"/>
                    </a:cubicBezTo>
                    <a:cubicBezTo>
                      <a:pt x="1338" y="8477"/>
                      <a:pt x="1049" y="7884"/>
                      <a:pt x="1450" y="7150"/>
                    </a:cubicBezTo>
                    <a:cubicBezTo>
                      <a:pt x="1711" y="6632"/>
                      <a:pt x="2127" y="6222"/>
                      <a:pt x="2538" y="5822"/>
                    </a:cubicBezTo>
                    <a:cubicBezTo>
                      <a:pt x="2803" y="5551"/>
                      <a:pt x="3062" y="5271"/>
                      <a:pt x="3293" y="4970"/>
                    </a:cubicBezTo>
                    <a:cubicBezTo>
                      <a:pt x="3678" y="4466"/>
                      <a:pt x="3948" y="3884"/>
                      <a:pt x="4079" y="3262"/>
                    </a:cubicBezTo>
                    <a:cubicBezTo>
                      <a:pt x="4122" y="3035"/>
                      <a:pt x="4170" y="2805"/>
                      <a:pt x="4161" y="2574"/>
                    </a:cubicBezTo>
                    <a:cubicBezTo>
                      <a:pt x="4138" y="2214"/>
                      <a:pt x="4022" y="1864"/>
                      <a:pt x="3842" y="1554"/>
                    </a:cubicBezTo>
                    <a:cubicBezTo>
                      <a:pt x="3579" y="1108"/>
                      <a:pt x="3209" y="738"/>
                      <a:pt x="2898" y="327"/>
                    </a:cubicBezTo>
                    <a:cubicBezTo>
                      <a:pt x="2810" y="221"/>
                      <a:pt x="2719" y="119"/>
                      <a:pt x="2626" y="17"/>
                    </a:cubicBezTo>
                    <a:cubicBezTo>
                      <a:pt x="2616" y="6"/>
                      <a:pt x="2602" y="1"/>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0"/>
              <p:cNvSpPr/>
              <p:nvPr/>
            </p:nvSpPr>
            <p:spPr>
              <a:xfrm>
                <a:off x="3714750" y="4371675"/>
                <a:ext cx="116450" cy="587475"/>
              </a:xfrm>
              <a:custGeom>
                <a:avLst/>
                <a:gdLst/>
                <a:ahLst/>
                <a:cxnLst/>
                <a:rect l="l" t="t" r="r" b="b"/>
                <a:pathLst>
                  <a:path w="4658" h="23499" extrusionOk="0">
                    <a:moveTo>
                      <a:pt x="1736" y="0"/>
                    </a:moveTo>
                    <a:cubicBezTo>
                      <a:pt x="1729" y="0"/>
                      <a:pt x="1721" y="2"/>
                      <a:pt x="1712" y="5"/>
                    </a:cubicBezTo>
                    <a:cubicBezTo>
                      <a:pt x="1682" y="20"/>
                      <a:pt x="1665" y="59"/>
                      <a:pt x="1679" y="91"/>
                    </a:cubicBezTo>
                    <a:cubicBezTo>
                      <a:pt x="1948" y="634"/>
                      <a:pt x="2169" y="1205"/>
                      <a:pt x="2497" y="1717"/>
                    </a:cubicBezTo>
                    <a:cubicBezTo>
                      <a:pt x="2962" y="2429"/>
                      <a:pt x="3633" y="2994"/>
                      <a:pt x="4036" y="3751"/>
                    </a:cubicBezTo>
                    <a:cubicBezTo>
                      <a:pt x="4237" y="4125"/>
                      <a:pt x="4337" y="4534"/>
                      <a:pt x="4403" y="4951"/>
                    </a:cubicBezTo>
                    <a:cubicBezTo>
                      <a:pt x="4540" y="5758"/>
                      <a:pt x="4457" y="6596"/>
                      <a:pt x="4163" y="7360"/>
                    </a:cubicBezTo>
                    <a:cubicBezTo>
                      <a:pt x="3900" y="8059"/>
                      <a:pt x="3427" y="8654"/>
                      <a:pt x="2895" y="9170"/>
                    </a:cubicBezTo>
                    <a:cubicBezTo>
                      <a:pt x="2538" y="9523"/>
                      <a:pt x="2130" y="9822"/>
                      <a:pt x="1777" y="10181"/>
                    </a:cubicBezTo>
                    <a:cubicBezTo>
                      <a:pt x="1353" y="10614"/>
                      <a:pt x="1022" y="11130"/>
                      <a:pt x="765" y="11677"/>
                    </a:cubicBezTo>
                    <a:cubicBezTo>
                      <a:pt x="1" y="13291"/>
                      <a:pt x="255" y="13741"/>
                      <a:pt x="1031" y="15250"/>
                    </a:cubicBezTo>
                    <a:cubicBezTo>
                      <a:pt x="1368" y="15881"/>
                      <a:pt x="1652" y="16538"/>
                      <a:pt x="1992" y="17167"/>
                    </a:cubicBezTo>
                    <a:cubicBezTo>
                      <a:pt x="2318" y="17748"/>
                      <a:pt x="2593" y="18353"/>
                      <a:pt x="2841" y="18972"/>
                    </a:cubicBezTo>
                    <a:cubicBezTo>
                      <a:pt x="3026" y="19425"/>
                      <a:pt x="3222" y="19876"/>
                      <a:pt x="3332" y="20353"/>
                    </a:cubicBezTo>
                    <a:cubicBezTo>
                      <a:pt x="3457" y="20875"/>
                      <a:pt x="3534" y="21410"/>
                      <a:pt x="3534" y="21947"/>
                    </a:cubicBezTo>
                    <a:cubicBezTo>
                      <a:pt x="3527" y="22455"/>
                      <a:pt x="3422" y="22955"/>
                      <a:pt x="3355" y="23454"/>
                    </a:cubicBezTo>
                    <a:cubicBezTo>
                      <a:pt x="3362" y="23482"/>
                      <a:pt x="3386" y="23499"/>
                      <a:pt x="3411" y="23499"/>
                    </a:cubicBezTo>
                    <a:cubicBezTo>
                      <a:pt x="3421" y="23499"/>
                      <a:pt x="3431" y="23496"/>
                      <a:pt x="3441" y="23490"/>
                    </a:cubicBezTo>
                    <a:cubicBezTo>
                      <a:pt x="3479" y="23466"/>
                      <a:pt x="3473" y="23416"/>
                      <a:pt x="3482" y="23377"/>
                    </a:cubicBezTo>
                    <a:cubicBezTo>
                      <a:pt x="3549" y="22998"/>
                      <a:pt x="3607" y="22615"/>
                      <a:pt x="3637" y="22231"/>
                    </a:cubicBezTo>
                    <a:cubicBezTo>
                      <a:pt x="3665" y="21846"/>
                      <a:pt x="3627" y="21461"/>
                      <a:pt x="3580" y="21078"/>
                    </a:cubicBezTo>
                    <a:cubicBezTo>
                      <a:pt x="3506" y="20419"/>
                      <a:pt x="3332" y="19773"/>
                      <a:pt x="3056" y="19169"/>
                    </a:cubicBezTo>
                    <a:cubicBezTo>
                      <a:pt x="2785" y="18549"/>
                      <a:pt x="2561" y="17905"/>
                      <a:pt x="2220" y="17317"/>
                    </a:cubicBezTo>
                    <a:cubicBezTo>
                      <a:pt x="1699" y="16409"/>
                      <a:pt x="1269" y="15452"/>
                      <a:pt x="797" y="14517"/>
                    </a:cubicBezTo>
                    <a:cubicBezTo>
                      <a:pt x="233" y="13381"/>
                      <a:pt x="348" y="12762"/>
                      <a:pt x="902" y="11655"/>
                    </a:cubicBezTo>
                    <a:cubicBezTo>
                      <a:pt x="1167" y="11141"/>
                      <a:pt x="1493" y="10658"/>
                      <a:pt x="1891" y="10238"/>
                    </a:cubicBezTo>
                    <a:cubicBezTo>
                      <a:pt x="2248" y="9882"/>
                      <a:pt x="2658" y="9586"/>
                      <a:pt x="3015" y="9231"/>
                    </a:cubicBezTo>
                    <a:cubicBezTo>
                      <a:pt x="3577" y="8680"/>
                      <a:pt x="4040" y="8021"/>
                      <a:pt x="4310" y="7278"/>
                    </a:cubicBezTo>
                    <a:cubicBezTo>
                      <a:pt x="4585" y="6561"/>
                      <a:pt x="4658" y="5773"/>
                      <a:pt x="4532" y="5016"/>
                    </a:cubicBezTo>
                    <a:cubicBezTo>
                      <a:pt x="4461" y="4544"/>
                      <a:pt x="4359" y="4068"/>
                      <a:pt x="4124" y="3649"/>
                    </a:cubicBezTo>
                    <a:cubicBezTo>
                      <a:pt x="3738" y="2926"/>
                      <a:pt x="3081" y="2403"/>
                      <a:pt x="2634" y="1724"/>
                    </a:cubicBezTo>
                    <a:cubicBezTo>
                      <a:pt x="2312" y="1216"/>
                      <a:pt x="2099" y="653"/>
                      <a:pt x="1827" y="117"/>
                    </a:cubicBezTo>
                    <a:cubicBezTo>
                      <a:pt x="1806" y="72"/>
                      <a:pt x="1790" y="0"/>
                      <a:pt x="1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0"/>
              <p:cNvSpPr/>
              <p:nvPr/>
            </p:nvSpPr>
            <p:spPr>
              <a:xfrm>
                <a:off x="3760025" y="4436200"/>
                <a:ext cx="102050" cy="214025"/>
              </a:xfrm>
              <a:custGeom>
                <a:avLst/>
                <a:gdLst/>
                <a:ahLst/>
                <a:cxnLst/>
                <a:rect l="l" t="t" r="r" b="b"/>
                <a:pathLst>
                  <a:path w="4082" h="8561" extrusionOk="0">
                    <a:moveTo>
                      <a:pt x="2287" y="1"/>
                    </a:moveTo>
                    <a:cubicBezTo>
                      <a:pt x="2270" y="1"/>
                      <a:pt x="2254" y="8"/>
                      <a:pt x="2242" y="21"/>
                    </a:cubicBezTo>
                    <a:cubicBezTo>
                      <a:pt x="2219" y="46"/>
                      <a:pt x="2216" y="90"/>
                      <a:pt x="2242" y="115"/>
                    </a:cubicBezTo>
                    <a:cubicBezTo>
                      <a:pt x="2375" y="248"/>
                      <a:pt x="2502" y="388"/>
                      <a:pt x="2627" y="532"/>
                    </a:cubicBezTo>
                    <a:cubicBezTo>
                      <a:pt x="2851" y="797"/>
                      <a:pt x="3088" y="1054"/>
                      <a:pt x="3281" y="1344"/>
                    </a:cubicBezTo>
                    <a:cubicBezTo>
                      <a:pt x="3466" y="1613"/>
                      <a:pt x="3672" y="1877"/>
                      <a:pt x="3769" y="2193"/>
                    </a:cubicBezTo>
                    <a:cubicBezTo>
                      <a:pt x="3998" y="2942"/>
                      <a:pt x="3948" y="3754"/>
                      <a:pt x="3777" y="4512"/>
                    </a:cubicBezTo>
                    <a:cubicBezTo>
                      <a:pt x="3626" y="5156"/>
                      <a:pt x="3356" y="5606"/>
                      <a:pt x="2850" y="6038"/>
                    </a:cubicBezTo>
                    <a:cubicBezTo>
                      <a:pt x="2519" y="6338"/>
                      <a:pt x="2166" y="6612"/>
                      <a:pt x="1802" y="6873"/>
                    </a:cubicBezTo>
                    <a:cubicBezTo>
                      <a:pt x="1442" y="7130"/>
                      <a:pt x="1069" y="7382"/>
                      <a:pt x="756" y="7699"/>
                    </a:cubicBezTo>
                    <a:cubicBezTo>
                      <a:pt x="667" y="7796"/>
                      <a:pt x="1" y="8487"/>
                      <a:pt x="232" y="8560"/>
                    </a:cubicBezTo>
                    <a:cubicBezTo>
                      <a:pt x="235" y="8560"/>
                      <a:pt x="237" y="8560"/>
                      <a:pt x="239" y="8560"/>
                    </a:cubicBezTo>
                    <a:cubicBezTo>
                      <a:pt x="302" y="8560"/>
                      <a:pt x="298" y="8482"/>
                      <a:pt x="324" y="8438"/>
                    </a:cubicBezTo>
                    <a:cubicBezTo>
                      <a:pt x="407" y="8282"/>
                      <a:pt x="529" y="8142"/>
                      <a:pt x="639" y="8003"/>
                    </a:cubicBezTo>
                    <a:cubicBezTo>
                      <a:pt x="1218" y="7320"/>
                      <a:pt x="2030" y="6908"/>
                      <a:pt x="2707" y="6337"/>
                    </a:cubicBezTo>
                    <a:cubicBezTo>
                      <a:pt x="3445" y="5744"/>
                      <a:pt x="3785" y="5192"/>
                      <a:pt x="3964" y="4259"/>
                    </a:cubicBezTo>
                    <a:cubicBezTo>
                      <a:pt x="4081" y="3565"/>
                      <a:pt x="4077" y="2838"/>
                      <a:pt x="3869" y="2161"/>
                    </a:cubicBezTo>
                    <a:cubicBezTo>
                      <a:pt x="3754" y="1785"/>
                      <a:pt x="3511" y="1470"/>
                      <a:pt x="3291" y="1149"/>
                    </a:cubicBezTo>
                    <a:cubicBezTo>
                      <a:pt x="3069" y="837"/>
                      <a:pt x="2812" y="551"/>
                      <a:pt x="2561" y="262"/>
                    </a:cubicBezTo>
                    <a:cubicBezTo>
                      <a:pt x="2486" y="180"/>
                      <a:pt x="2409" y="99"/>
                      <a:pt x="2330" y="20"/>
                    </a:cubicBezTo>
                    <a:cubicBezTo>
                      <a:pt x="2318" y="7"/>
                      <a:pt x="2302" y="1"/>
                      <a:pt x="2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0"/>
              <p:cNvSpPr/>
              <p:nvPr/>
            </p:nvSpPr>
            <p:spPr>
              <a:xfrm>
                <a:off x="3850400" y="4468100"/>
                <a:ext cx="31200" cy="118900"/>
              </a:xfrm>
              <a:custGeom>
                <a:avLst/>
                <a:gdLst/>
                <a:ahLst/>
                <a:cxnLst/>
                <a:rect l="l" t="t" r="r" b="b"/>
                <a:pathLst>
                  <a:path w="1248" h="4756" extrusionOk="0">
                    <a:moveTo>
                      <a:pt x="158" y="1"/>
                    </a:moveTo>
                    <a:cubicBezTo>
                      <a:pt x="145" y="1"/>
                      <a:pt x="132" y="5"/>
                      <a:pt x="122" y="14"/>
                    </a:cubicBezTo>
                    <a:cubicBezTo>
                      <a:pt x="94" y="36"/>
                      <a:pt x="89" y="77"/>
                      <a:pt x="109" y="105"/>
                    </a:cubicBezTo>
                    <a:cubicBezTo>
                      <a:pt x="265" y="320"/>
                      <a:pt x="414" y="539"/>
                      <a:pt x="559" y="760"/>
                    </a:cubicBezTo>
                    <a:cubicBezTo>
                      <a:pt x="1248" y="1730"/>
                      <a:pt x="918" y="3012"/>
                      <a:pt x="449" y="4007"/>
                    </a:cubicBezTo>
                    <a:cubicBezTo>
                      <a:pt x="363" y="4194"/>
                      <a:pt x="265" y="4380"/>
                      <a:pt x="141" y="4548"/>
                    </a:cubicBezTo>
                    <a:cubicBezTo>
                      <a:pt x="111" y="4608"/>
                      <a:pt x="1" y="4665"/>
                      <a:pt x="58" y="4739"/>
                    </a:cubicBezTo>
                    <a:cubicBezTo>
                      <a:pt x="70" y="4751"/>
                      <a:pt x="82" y="4756"/>
                      <a:pt x="95" y="4756"/>
                    </a:cubicBezTo>
                    <a:cubicBezTo>
                      <a:pt x="173" y="4756"/>
                      <a:pt x="274" y="4561"/>
                      <a:pt x="314" y="4511"/>
                    </a:cubicBezTo>
                    <a:cubicBezTo>
                      <a:pt x="515" y="4187"/>
                      <a:pt x="667" y="3833"/>
                      <a:pt x="798" y="3472"/>
                    </a:cubicBezTo>
                    <a:cubicBezTo>
                      <a:pt x="1024" y="2774"/>
                      <a:pt x="1188" y="1999"/>
                      <a:pt x="967" y="1279"/>
                    </a:cubicBezTo>
                    <a:cubicBezTo>
                      <a:pt x="872" y="998"/>
                      <a:pt x="706" y="749"/>
                      <a:pt x="542" y="505"/>
                    </a:cubicBezTo>
                    <a:cubicBezTo>
                      <a:pt x="433" y="344"/>
                      <a:pt x="321" y="182"/>
                      <a:pt x="207" y="24"/>
                    </a:cubicBezTo>
                    <a:cubicBezTo>
                      <a:pt x="195" y="9"/>
                      <a:pt x="177"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3843325" y="4444525"/>
                <a:ext cx="58000" cy="128525"/>
              </a:xfrm>
              <a:custGeom>
                <a:avLst/>
                <a:gdLst/>
                <a:ahLst/>
                <a:cxnLst/>
                <a:rect l="l" t="t" r="r" b="b"/>
                <a:pathLst>
                  <a:path w="2320" h="5141" extrusionOk="0">
                    <a:moveTo>
                      <a:pt x="85" y="1"/>
                    </a:moveTo>
                    <a:cubicBezTo>
                      <a:pt x="70" y="1"/>
                      <a:pt x="55" y="7"/>
                      <a:pt x="42" y="25"/>
                    </a:cubicBezTo>
                    <a:cubicBezTo>
                      <a:pt x="0" y="83"/>
                      <a:pt x="69" y="128"/>
                      <a:pt x="107" y="165"/>
                    </a:cubicBezTo>
                    <a:cubicBezTo>
                      <a:pt x="172" y="227"/>
                      <a:pt x="238" y="290"/>
                      <a:pt x="303" y="351"/>
                    </a:cubicBezTo>
                    <a:cubicBezTo>
                      <a:pt x="571" y="602"/>
                      <a:pt x="855" y="834"/>
                      <a:pt x="1127" y="1080"/>
                    </a:cubicBezTo>
                    <a:cubicBezTo>
                      <a:pt x="1683" y="1570"/>
                      <a:pt x="2037" y="2204"/>
                      <a:pt x="2090" y="2951"/>
                    </a:cubicBezTo>
                    <a:cubicBezTo>
                      <a:pt x="2106" y="3458"/>
                      <a:pt x="2009" y="3998"/>
                      <a:pt x="1729" y="4431"/>
                    </a:cubicBezTo>
                    <a:cubicBezTo>
                      <a:pt x="1605" y="4620"/>
                      <a:pt x="1450" y="4789"/>
                      <a:pt x="1286" y="4945"/>
                    </a:cubicBezTo>
                    <a:cubicBezTo>
                      <a:pt x="1245" y="4993"/>
                      <a:pt x="1139" y="5040"/>
                      <a:pt x="1190" y="5115"/>
                    </a:cubicBezTo>
                    <a:cubicBezTo>
                      <a:pt x="1201" y="5132"/>
                      <a:pt x="1220" y="5141"/>
                      <a:pt x="1239" y="5141"/>
                    </a:cubicBezTo>
                    <a:cubicBezTo>
                      <a:pt x="1252" y="5141"/>
                      <a:pt x="1266" y="5136"/>
                      <a:pt x="1277" y="5126"/>
                    </a:cubicBezTo>
                    <a:cubicBezTo>
                      <a:pt x="1404" y="5017"/>
                      <a:pt x="1522" y="4897"/>
                      <a:pt x="1630" y="4770"/>
                    </a:cubicBezTo>
                    <a:cubicBezTo>
                      <a:pt x="1926" y="4434"/>
                      <a:pt x="2096" y="4007"/>
                      <a:pt x="2173" y="3569"/>
                    </a:cubicBezTo>
                    <a:cubicBezTo>
                      <a:pt x="2319" y="2857"/>
                      <a:pt x="2111" y="2106"/>
                      <a:pt x="1686" y="1525"/>
                    </a:cubicBezTo>
                    <a:cubicBezTo>
                      <a:pt x="1510" y="1287"/>
                      <a:pt x="1299" y="1076"/>
                      <a:pt x="1081" y="876"/>
                    </a:cubicBezTo>
                    <a:cubicBezTo>
                      <a:pt x="860" y="678"/>
                      <a:pt x="631" y="488"/>
                      <a:pt x="413" y="285"/>
                    </a:cubicBezTo>
                    <a:cubicBezTo>
                      <a:pt x="337" y="214"/>
                      <a:pt x="263" y="141"/>
                      <a:pt x="188" y="69"/>
                    </a:cubicBezTo>
                    <a:cubicBezTo>
                      <a:pt x="160" y="43"/>
                      <a:pt x="122"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3898325" y="4499225"/>
                <a:ext cx="13500" cy="61425"/>
              </a:xfrm>
              <a:custGeom>
                <a:avLst/>
                <a:gdLst/>
                <a:ahLst/>
                <a:cxnLst/>
                <a:rect l="l" t="t" r="r" b="b"/>
                <a:pathLst>
                  <a:path w="540" h="2457" extrusionOk="0">
                    <a:moveTo>
                      <a:pt x="107" y="0"/>
                    </a:moveTo>
                    <a:cubicBezTo>
                      <a:pt x="27" y="0"/>
                      <a:pt x="21" y="119"/>
                      <a:pt x="96" y="130"/>
                    </a:cubicBezTo>
                    <a:cubicBezTo>
                      <a:pt x="411" y="563"/>
                      <a:pt x="372" y="1220"/>
                      <a:pt x="239" y="1716"/>
                    </a:cubicBezTo>
                    <a:cubicBezTo>
                      <a:pt x="177" y="1942"/>
                      <a:pt x="111" y="2160"/>
                      <a:pt x="13" y="2376"/>
                    </a:cubicBezTo>
                    <a:cubicBezTo>
                      <a:pt x="1" y="2403"/>
                      <a:pt x="14" y="2439"/>
                      <a:pt x="42" y="2452"/>
                    </a:cubicBezTo>
                    <a:lnTo>
                      <a:pt x="41" y="2452"/>
                    </a:lnTo>
                    <a:cubicBezTo>
                      <a:pt x="47" y="2455"/>
                      <a:pt x="54" y="2456"/>
                      <a:pt x="61" y="2456"/>
                    </a:cubicBezTo>
                    <a:cubicBezTo>
                      <a:pt x="83" y="2456"/>
                      <a:pt x="103" y="2441"/>
                      <a:pt x="112" y="2420"/>
                    </a:cubicBezTo>
                    <a:cubicBezTo>
                      <a:pt x="170" y="2297"/>
                      <a:pt x="214" y="2176"/>
                      <a:pt x="255" y="2047"/>
                    </a:cubicBezTo>
                    <a:cubicBezTo>
                      <a:pt x="435" y="1519"/>
                      <a:pt x="540" y="929"/>
                      <a:pt x="360" y="384"/>
                    </a:cubicBezTo>
                    <a:cubicBezTo>
                      <a:pt x="316" y="265"/>
                      <a:pt x="245" y="3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3912125" y="4510775"/>
                <a:ext cx="9175" cy="34975"/>
              </a:xfrm>
              <a:custGeom>
                <a:avLst/>
                <a:gdLst/>
                <a:ahLst/>
                <a:cxnLst/>
                <a:rect l="l" t="t" r="r" b="b"/>
                <a:pathLst>
                  <a:path w="367" h="1399" extrusionOk="0">
                    <a:moveTo>
                      <a:pt x="276" y="1"/>
                    </a:moveTo>
                    <a:cubicBezTo>
                      <a:pt x="236" y="1"/>
                      <a:pt x="202" y="51"/>
                      <a:pt x="223" y="101"/>
                    </a:cubicBezTo>
                    <a:cubicBezTo>
                      <a:pt x="281" y="455"/>
                      <a:pt x="220" y="825"/>
                      <a:pt x="112" y="1163"/>
                    </a:cubicBezTo>
                    <a:cubicBezTo>
                      <a:pt x="101" y="1231"/>
                      <a:pt x="1" y="1348"/>
                      <a:pt x="86" y="1394"/>
                    </a:cubicBezTo>
                    <a:cubicBezTo>
                      <a:pt x="93" y="1397"/>
                      <a:pt x="101" y="1399"/>
                      <a:pt x="108" y="1399"/>
                    </a:cubicBezTo>
                    <a:cubicBezTo>
                      <a:pt x="131" y="1399"/>
                      <a:pt x="154" y="1383"/>
                      <a:pt x="163" y="1361"/>
                    </a:cubicBezTo>
                    <a:cubicBezTo>
                      <a:pt x="197" y="1281"/>
                      <a:pt x="228" y="1200"/>
                      <a:pt x="251" y="1117"/>
                    </a:cubicBezTo>
                    <a:cubicBezTo>
                      <a:pt x="327" y="861"/>
                      <a:pt x="363" y="593"/>
                      <a:pt x="366" y="325"/>
                    </a:cubicBezTo>
                    <a:cubicBezTo>
                      <a:pt x="361" y="226"/>
                      <a:pt x="364" y="118"/>
                      <a:pt x="322" y="26"/>
                    </a:cubicBezTo>
                    <a:cubicBezTo>
                      <a:pt x="308" y="8"/>
                      <a:pt x="29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3129000" y="4119800"/>
                <a:ext cx="202700" cy="837750"/>
              </a:xfrm>
              <a:custGeom>
                <a:avLst/>
                <a:gdLst/>
                <a:ahLst/>
                <a:cxnLst/>
                <a:rect l="l" t="t" r="r" b="b"/>
                <a:pathLst>
                  <a:path w="8108" h="33510" extrusionOk="0">
                    <a:moveTo>
                      <a:pt x="8046" y="1"/>
                    </a:moveTo>
                    <a:cubicBezTo>
                      <a:pt x="8015" y="1"/>
                      <a:pt x="7993" y="26"/>
                      <a:pt x="7988" y="56"/>
                    </a:cubicBezTo>
                    <a:cubicBezTo>
                      <a:pt x="7944" y="540"/>
                      <a:pt x="7798" y="1007"/>
                      <a:pt x="7605" y="1451"/>
                    </a:cubicBezTo>
                    <a:cubicBezTo>
                      <a:pt x="7389" y="1956"/>
                      <a:pt x="7114" y="2432"/>
                      <a:pt x="6827" y="2899"/>
                    </a:cubicBezTo>
                    <a:cubicBezTo>
                      <a:pt x="6526" y="3355"/>
                      <a:pt x="6221" y="3815"/>
                      <a:pt x="5844" y="4213"/>
                    </a:cubicBezTo>
                    <a:cubicBezTo>
                      <a:pt x="5406" y="4640"/>
                      <a:pt x="4884" y="4967"/>
                      <a:pt x="4398" y="5334"/>
                    </a:cubicBezTo>
                    <a:cubicBezTo>
                      <a:pt x="3946" y="5667"/>
                      <a:pt x="3515" y="6029"/>
                      <a:pt x="3065" y="6366"/>
                    </a:cubicBezTo>
                    <a:cubicBezTo>
                      <a:pt x="2494" y="6778"/>
                      <a:pt x="1980" y="7262"/>
                      <a:pt x="1525" y="7800"/>
                    </a:cubicBezTo>
                    <a:cubicBezTo>
                      <a:pt x="927" y="8467"/>
                      <a:pt x="357" y="9227"/>
                      <a:pt x="212" y="10133"/>
                    </a:cubicBezTo>
                    <a:cubicBezTo>
                      <a:pt x="0" y="11333"/>
                      <a:pt x="829" y="12176"/>
                      <a:pt x="1482" y="13062"/>
                    </a:cubicBezTo>
                    <a:cubicBezTo>
                      <a:pt x="1989" y="13779"/>
                      <a:pt x="2565" y="14449"/>
                      <a:pt x="2981" y="15227"/>
                    </a:cubicBezTo>
                    <a:cubicBezTo>
                      <a:pt x="3294" y="15785"/>
                      <a:pt x="3480" y="16382"/>
                      <a:pt x="3470" y="17026"/>
                    </a:cubicBezTo>
                    <a:cubicBezTo>
                      <a:pt x="3480" y="17583"/>
                      <a:pt x="3397" y="18137"/>
                      <a:pt x="3274" y="18679"/>
                    </a:cubicBezTo>
                    <a:cubicBezTo>
                      <a:pt x="3181" y="19071"/>
                      <a:pt x="3079" y="19467"/>
                      <a:pt x="2886" y="19824"/>
                    </a:cubicBezTo>
                    <a:cubicBezTo>
                      <a:pt x="2596" y="20357"/>
                      <a:pt x="2247" y="20858"/>
                      <a:pt x="1963" y="21396"/>
                    </a:cubicBezTo>
                    <a:cubicBezTo>
                      <a:pt x="1749" y="21794"/>
                      <a:pt x="1552" y="22222"/>
                      <a:pt x="1555" y="22685"/>
                    </a:cubicBezTo>
                    <a:cubicBezTo>
                      <a:pt x="1522" y="23198"/>
                      <a:pt x="1831" y="23649"/>
                      <a:pt x="2218" y="23957"/>
                    </a:cubicBezTo>
                    <a:cubicBezTo>
                      <a:pt x="2376" y="24095"/>
                      <a:pt x="2544" y="24222"/>
                      <a:pt x="2698" y="24366"/>
                    </a:cubicBezTo>
                    <a:cubicBezTo>
                      <a:pt x="3022" y="24672"/>
                      <a:pt x="3310" y="25013"/>
                      <a:pt x="3594" y="25355"/>
                    </a:cubicBezTo>
                    <a:cubicBezTo>
                      <a:pt x="3984" y="25823"/>
                      <a:pt x="4383" y="26327"/>
                      <a:pt x="4538" y="26930"/>
                    </a:cubicBezTo>
                    <a:cubicBezTo>
                      <a:pt x="4631" y="27268"/>
                      <a:pt x="4632" y="27620"/>
                      <a:pt x="4640" y="27967"/>
                    </a:cubicBezTo>
                    <a:cubicBezTo>
                      <a:pt x="4646" y="28259"/>
                      <a:pt x="4660" y="28549"/>
                      <a:pt x="4669" y="28840"/>
                    </a:cubicBezTo>
                    <a:cubicBezTo>
                      <a:pt x="4692" y="30041"/>
                      <a:pt x="4684" y="31301"/>
                      <a:pt x="5224" y="32404"/>
                    </a:cubicBezTo>
                    <a:cubicBezTo>
                      <a:pt x="5440" y="32827"/>
                      <a:pt x="5759" y="33187"/>
                      <a:pt x="6117" y="33497"/>
                    </a:cubicBezTo>
                    <a:cubicBezTo>
                      <a:pt x="6126" y="33505"/>
                      <a:pt x="6138" y="33509"/>
                      <a:pt x="6150" y="33509"/>
                    </a:cubicBezTo>
                    <a:cubicBezTo>
                      <a:pt x="6168" y="33509"/>
                      <a:pt x="6187" y="33500"/>
                      <a:pt x="6198" y="33485"/>
                    </a:cubicBezTo>
                    <a:cubicBezTo>
                      <a:pt x="6218" y="33459"/>
                      <a:pt x="6213" y="33421"/>
                      <a:pt x="6188" y="33399"/>
                    </a:cubicBezTo>
                    <a:cubicBezTo>
                      <a:pt x="6150" y="33366"/>
                      <a:pt x="6113" y="33334"/>
                      <a:pt x="6077" y="33301"/>
                    </a:cubicBezTo>
                    <a:cubicBezTo>
                      <a:pt x="5902" y="33135"/>
                      <a:pt x="5736" y="32958"/>
                      <a:pt x="5591" y="32765"/>
                    </a:cubicBezTo>
                    <a:cubicBezTo>
                      <a:pt x="4935" y="31869"/>
                      <a:pt x="4843" y="30707"/>
                      <a:pt x="4797" y="29632"/>
                    </a:cubicBezTo>
                    <a:cubicBezTo>
                      <a:pt x="4787" y="29141"/>
                      <a:pt x="4802" y="28650"/>
                      <a:pt x="4779" y="28159"/>
                    </a:cubicBezTo>
                    <a:cubicBezTo>
                      <a:pt x="4767" y="27773"/>
                      <a:pt x="4766" y="27382"/>
                      <a:pt x="4676" y="27004"/>
                    </a:cubicBezTo>
                    <a:cubicBezTo>
                      <a:pt x="4551" y="26494"/>
                      <a:pt x="4278" y="26031"/>
                      <a:pt x="3958" y="25619"/>
                    </a:cubicBezTo>
                    <a:cubicBezTo>
                      <a:pt x="3668" y="25250"/>
                      <a:pt x="3386" y="24872"/>
                      <a:pt x="3061" y="24533"/>
                    </a:cubicBezTo>
                    <a:cubicBezTo>
                      <a:pt x="2858" y="24318"/>
                      <a:pt x="2626" y="24136"/>
                      <a:pt x="2395" y="23951"/>
                    </a:cubicBezTo>
                    <a:cubicBezTo>
                      <a:pt x="1984" y="23640"/>
                      <a:pt x="1640" y="23229"/>
                      <a:pt x="1674" y="22682"/>
                    </a:cubicBezTo>
                    <a:cubicBezTo>
                      <a:pt x="1667" y="22209"/>
                      <a:pt x="1892" y="21776"/>
                      <a:pt x="2117" y="21372"/>
                    </a:cubicBezTo>
                    <a:cubicBezTo>
                      <a:pt x="2346" y="20960"/>
                      <a:pt x="2593" y="20559"/>
                      <a:pt x="2828" y="20150"/>
                    </a:cubicBezTo>
                    <a:cubicBezTo>
                      <a:pt x="3095" y="19705"/>
                      <a:pt x="3271" y="19215"/>
                      <a:pt x="3386" y="18710"/>
                    </a:cubicBezTo>
                    <a:cubicBezTo>
                      <a:pt x="3511" y="18198"/>
                      <a:pt x="3592" y="17674"/>
                      <a:pt x="3592" y="17146"/>
                    </a:cubicBezTo>
                    <a:cubicBezTo>
                      <a:pt x="3589" y="16784"/>
                      <a:pt x="3564" y="16420"/>
                      <a:pt x="3475" y="16068"/>
                    </a:cubicBezTo>
                    <a:cubicBezTo>
                      <a:pt x="3197" y="15110"/>
                      <a:pt x="2539" y="14338"/>
                      <a:pt x="1975" y="13538"/>
                    </a:cubicBezTo>
                    <a:cubicBezTo>
                      <a:pt x="1716" y="13174"/>
                      <a:pt x="1461" y="12806"/>
                      <a:pt x="1184" y="12454"/>
                    </a:cubicBezTo>
                    <a:cubicBezTo>
                      <a:pt x="769" y="11951"/>
                      <a:pt x="387" y="11380"/>
                      <a:pt x="317" y="10714"/>
                    </a:cubicBezTo>
                    <a:cubicBezTo>
                      <a:pt x="267" y="10199"/>
                      <a:pt x="408" y="9672"/>
                      <a:pt x="630" y="9210"/>
                    </a:cubicBezTo>
                    <a:cubicBezTo>
                      <a:pt x="865" y="8756"/>
                      <a:pt x="1195" y="8357"/>
                      <a:pt x="1535" y="7979"/>
                    </a:cubicBezTo>
                    <a:cubicBezTo>
                      <a:pt x="1883" y="7590"/>
                      <a:pt x="2230" y="7196"/>
                      <a:pt x="2631" y="6861"/>
                    </a:cubicBezTo>
                    <a:cubicBezTo>
                      <a:pt x="3201" y="6399"/>
                      <a:pt x="3775" y="5940"/>
                      <a:pt x="4369" y="5506"/>
                    </a:cubicBezTo>
                    <a:cubicBezTo>
                      <a:pt x="4902" y="5122"/>
                      <a:pt x="5465" y="4773"/>
                      <a:pt x="5926" y="4302"/>
                    </a:cubicBezTo>
                    <a:cubicBezTo>
                      <a:pt x="6684" y="3484"/>
                      <a:pt x="7245" y="2503"/>
                      <a:pt x="7706" y="1496"/>
                    </a:cubicBezTo>
                    <a:cubicBezTo>
                      <a:pt x="7811" y="1262"/>
                      <a:pt x="7901" y="1021"/>
                      <a:pt x="7976" y="775"/>
                    </a:cubicBezTo>
                    <a:cubicBezTo>
                      <a:pt x="8036" y="541"/>
                      <a:pt x="8086" y="304"/>
                      <a:pt x="8106" y="63"/>
                    </a:cubicBezTo>
                    <a:cubicBezTo>
                      <a:pt x="8107" y="30"/>
                      <a:pt x="8080" y="1"/>
                      <a:pt x="8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3056050" y="4318925"/>
                <a:ext cx="166375" cy="498200"/>
              </a:xfrm>
              <a:custGeom>
                <a:avLst/>
                <a:gdLst/>
                <a:ahLst/>
                <a:cxnLst/>
                <a:rect l="l" t="t" r="r" b="b"/>
                <a:pathLst>
                  <a:path w="6655" h="19928" extrusionOk="0">
                    <a:moveTo>
                      <a:pt x="2885" y="0"/>
                    </a:moveTo>
                    <a:cubicBezTo>
                      <a:pt x="2877" y="0"/>
                      <a:pt x="2869" y="2"/>
                      <a:pt x="2862" y="6"/>
                    </a:cubicBezTo>
                    <a:cubicBezTo>
                      <a:pt x="2478" y="212"/>
                      <a:pt x="2094" y="426"/>
                      <a:pt x="1740" y="680"/>
                    </a:cubicBezTo>
                    <a:cubicBezTo>
                      <a:pt x="1256" y="1054"/>
                      <a:pt x="803" y="1491"/>
                      <a:pt x="474" y="2010"/>
                    </a:cubicBezTo>
                    <a:cubicBezTo>
                      <a:pt x="217" y="2449"/>
                      <a:pt x="22" y="2945"/>
                      <a:pt x="18" y="3459"/>
                    </a:cubicBezTo>
                    <a:cubicBezTo>
                      <a:pt x="1" y="3839"/>
                      <a:pt x="87" y="4275"/>
                      <a:pt x="442" y="4479"/>
                    </a:cubicBezTo>
                    <a:cubicBezTo>
                      <a:pt x="914" y="4827"/>
                      <a:pt x="1413" y="5132"/>
                      <a:pt x="1909" y="5442"/>
                    </a:cubicBezTo>
                    <a:cubicBezTo>
                      <a:pt x="2288" y="5686"/>
                      <a:pt x="2664" y="5936"/>
                      <a:pt x="3049" y="6171"/>
                    </a:cubicBezTo>
                    <a:cubicBezTo>
                      <a:pt x="4076" y="6742"/>
                      <a:pt x="4700" y="7814"/>
                      <a:pt x="5009" y="8919"/>
                    </a:cubicBezTo>
                    <a:cubicBezTo>
                      <a:pt x="5171" y="9469"/>
                      <a:pt x="5167" y="10053"/>
                      <a:pt x="5058" y="10615"/>
                    </a:cubicBezTo>
                    <a:cubicBezTo>
                      <a:pt x="4957" y="11124"/>
                      <a:pt x="4810" y="11625"/>
                      <a:pt x="4578" y="12094"/>
                    </a:cubicBezTo>
                    <a:cubicBezTo>
                      <a:pt x="4421" y="12416"/>
                      <a:pt x="4206" y="12706"/>
                      <a:pt x="3987" y="12988"/>
                    </a:cubicBezTo>
                    <a:cubicBezTo>
                      <a:pt x="3718" y="13346"/>
                      <a:pt x="3437" y="13694"/>
                      <a:pt x="3130" y="14020"/>
                    </a:cubicBezTo>
                    <a:cubicBezTo>
                      <a:pt x="2548" y="14680"/>
                      <a:pt x="1229" y="15707"/>
                      <a:pt x="1496" y="16684"/>
                    </a:cubicBezTo>
                    <a:cubicBezTo>
                      <a:pt x="1838" y="17491"/>
                      <a:pt x="2235" y="17693"/>
                      <a:pt x="3037" y="17939"/>
                    </a:cubicBezTo>
                    <a:cubicBezTo>
                      <a:pt x="3318" y="18021"/>
                      <a:pt x="3601" y="18099"/>
                      <a:pt x="3887" y="18161"/>
                    </a:cubicBezTo>
                    <a:cubicBezTo>
                      <a:pt x="4239" y="18235"/>
                      <a:pt x="4596" y="18301"/>
                      <a:pt x="4930" y="18438"/>
                    </a:cubicBezTo>
                    <a:cubicBezTo>
                      <a:pt x="5132" y="18515"/>
                      <a:pt x="5308" y="18647"/>
                      <a:pt x="5484" y="18771"/>
                    </a:cubicBezTo>
                    <a:cubicBezTo>
                      <a:pt x="5714" y="18938"/>
                      <a:pt x="5927" y="19125"/>
                      <a:pt x="6117" y="19335"/>
                    </a:cubicBezTo>
                    <a:cubicBezTo>
                      <a:pt x="6284" y="19516"/>
                      <a:pt x="6397" y="19741"/>
                      <a:pt x="6564" y="19919"/>
                    </a:cubicBezTo>
                    <a:lnTo>
                      <a:pt x="6563" y="19919"/>
                    </a:lnTo>
                    <a:cubicBezTo>
                      <a:pt x="6572" y="19925"/>
                      <a:pt x="6581" y="19927"/>
                      <a:pt x="6591" y="19927"/>
                    </a:cubicBezTo>
                    <a:cubicBezTo>
                      <a:pt x="6623" y="19927"/>
                      <a:pt x="6655" y="19897"/>
                      <a:pt x="6653" y="19863"/>
                    </a:cubicBezTo>
                    <a:cubicBezTo>
                      <a:pt x="6653" y="19843"/>
                      <a:pt x="6643" y="19825"/>
                      <a:pt x="6628" y="19811"/>
                    </a:cubicBezTo>
                    <a:cubicBezTo>
                      <a:pt x="6582" y="19751"/>
                      <a:pt x="6537" y="19690"/>
                      <a:pt x="6493" y="19628"/>
                    </a:cubicBezTo>
                    <a:cubicBezTo>
                      <a:pt x="6278" y="19310"/>
                      <a:pt x="6016" y="19026"/>
                      <a:pt x="5710" y="18794"/>
                    </a:cubicBezTo>
                    <a:cubicBezTo>
                      <a:pt x="5502" y="18643"/>
                      <a:pt x="5299" y="18478"/>
                      <a:pt x="5062" y="18372"/>
                    </a:cubicBezTo>
                    <a:cubicBezTo>
                      <a:pt x="4426" y="18098"/>
                      <a:pt x="3729" y="18017"/>
                      <a:pt x="3071" y="17810"/>
                    </a:cubicBezTo>
                    <a:cubicBezTo>
                      <a:pt x="2430" y="17619"/>
                      <a:pt x="2058" y="17491"/>
                      <a:pt x="1731" y="16870"/>
                    </a:cubicBezTo>
                    <a:cubicBezTo>
                      <a:pt x="1502" y="16537"/>
                      <a:pt x="1574" y="16124"/>
                      <a:pt x="1760" y="15786"/>
                    </a:cubicBezTo>
                    <a:cubicBezTo>
                      <a:pt x="1988" y="15318"/>
                      <a:pt x="2382" y="14965"/>
                      <a:pt x="2742" y="14599"/>
                    </a:cubicBezTo>
                    <a:cubicBezTo>
                      <a:pt x="3155" y="14190"/>
                      <a:pt x="3556" y="13770"/>
                      <a:pt x="3902" y="13303"/>
                    </a:cubicBezTo>
                    <a:cubicBezTo>
                      <a:pt x="4167" y="12955"/>
                      <a:pt x="4434" y="12604"/>
                      <a:pt x="4635" y="12214"/>
                    </a:cubicBezTo>
                    <a:cubicBezTo>
                      <a:pt x="4946" y="11611"/>
                      <a:pt x="5153" y="10950"/>
                      <a:pt x="5239" y="10276"/>
                    </a:cubicBezTo>
                    <a:cubicBezTo>
                      <a:pt x="5318" y="9600"/>
                      <a:pt x="5179" y="8920"/>
                      <a:pt x="4931" y="8293"/>
                    </a:cubicBezTo>
                    <a:cubicBezTo>
                      <a:pt x="4660" y="7578"/>
                      <a:pt x="4213" y="6922"/>
                      <a:pt x="3623" y="6432"/>
                    </a:cubicBezTo>
                    <a:cubicBezTo>
                      <a:pt x="3167" y="6068"/>
                      <a:pt x="2656" y="5784"/>
                      <a:pt x="2174" y="5459"/>
                    </a:cubicBezTo>
                    <a:cubicBezTo>
                      <a:pt x="1667" y="5140"/>
                      <a:pt x="1150" y="4835"/>
                      <a:pt x="666" y="4483"/>
                    </a:cubicBezTo>
                    <a:cubicBezTo>
                      <a:pt x="515" y="4367"/>
                      <a:pt x="323" y="4269"/>
                      <a:pt x="244" y="4081"/>
                    </a:cubicBezTo>
                    <a:cubicBezTo>
                      <a:pt x="124" y="3831"/>
                      <a:pt x="124" y="3547"/>
                      <a:pt x="139" y="3276"/>
                    </a:cubicBezTo>
                    <a:cubicBezTo>
                      <a:pt x="193" y="2555"/>
                      <a:pt x="611" y="1917"/>
                      <a:pt x="1109" y="1415"/>
                    </a:cubicBezTo>
                    <a:cubicBezTo>
                      <a:pt x="1344" y="1171"/>
                      <a:pt x="1591" y="936"/>
                      <a:pt x="1866" y="735"/>
                    </a:cubicBezTo>
                    <a:cubicBezTo>
                      <a:pt x="2175" y="531"/>
                      <a:pt x="2497" y="346"/>
                      <a:pt x="2820" y="166"/>
                    </a:cubicBezTo>
                    <a:cubicBezTo>
                      <a:pt x="2870" y="133"/>
                      <a:pt x="2967" y="119"/>
                      <a:pt x="2939" y="38"/>
                    </a:cubicBezTo>
                    <a:cubicBezTo>
                      <a:pt x="2931" y="15"/>
                      <a:pt x="2908" y="0"/>
                      <a:pt x="2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3369475" y="4178700"/>
                <a:ext cx="98100" cy="532200"/>
              </a:xfrm>
              <a:custGeom>
                <a:avLst/>
                <a:gdLst/>
                <a:ahLst/>
                <a:cxnLst/>
                <a:rect l="l" t="t" r="r" b="b"/>
                <a:pathLst>
                  <a:path w="3924" h="21288" extrusionOk="0">
                    <a:moveTo>
                      <a:pt x="3805" y="1"/>
                    </a:moveTo>
                    <a:cubicBezTo>
                      <a:pt x="3781" y="1"/>
                      <a:pt x="3760" y="17"/>
                      <a:pt x="3750" y="40"/>
                    </a:cubicBezTo>
                    <a:cubicBezTo>
                      <a:pt x="3738" y="66"/>
                      <a:pt x="3752" y="90"/>
                      <a:pt x="3759" y="114"/>
                    </a:cubicBezTo>
                    <a:cubicBezTo>
                      <a:pt x="3804" y="462"/>
                      <a:pt x="3794" y="816"/>
                      <a:pt x="3762" y="1165"/>
                    </a:cubicBezTo>
                    <a:cubicBezTo>
                      <a:pt x="3663" y="2173"/>
                      <a:pt x="3342" y="3147"/>
                      <a:pt x="2921" y="4064"/>
                    </a:cubicBezTo>
                    <a:cubicBezTo>
                      <a:pt x="2717" y="4507"/>
                      <a:pt x="2464" y="4922"/>
                      <a:pt x="2189" y="5323"/>
                    </a:cubicBezTo>
                    <a:cubicBezTo>
                      <a:pt x="1906" y="5753"/>
                      <a:pt x="1658" y="6200"/>
                      <a:pt x="1377" y="6630"/>
                    </a:cubicBezTo>
                    <a:cubicBezTo>
                      <a:pt x="1147" y="6987"/>
                      <a:pt x="879" y="7317"/>
                      <a:pt x="663" y="7684"/>
                    </a:cubicBezTo>
                    <a:cubicBezTo>
                      <a:pt x="410" y="8122"/>
                      <a:pt x="205" y="8598"/>
                      <a:pt x="123" y="9100"/>
                    </a:cubicBezTo>
                    <a:cubicBezTo>
                      <a:pt x="14" y="9771"/>
                      <a:pt x="77" y="10480"/>
                      <a:pt x="372" y="11098"/>
                    </a:cubicBezTo>
                    <a:cubicBezTo>
                      <a:pt x="525" y="11456"/>
                      <a:pt x="669" y="11821"/>
                      <a:pt x="864" y="12159"/>
                    </a:cubicBezTo>
                    <a:cubicBezTo>
                      <a:pt x="1033" y="12475"/>
                      <a:pt x="1243" y="12766"/>
                      <a:pt x="1437" y="13067"/>
                    </a:cubicBezTo>
                    <a:cubicBezTo>
                      <a:pt x="1821" y="13686"/>
                      <a:pt x="2071" y="14405"/>
                      <a:pt x="2170" y="15126"/>
                    </a:cubicBezTo>
                    <a:cubicBezTo>
                      <a:pt x="2244" y="15946"/>
                      <a:pt x="2195" y="16783"/>
                      <a:pt x="2002" y="17585"/>
                    </a:cubicBezTo>
                    <a:cubicBezTo>
                      <a:pt x="1886" y="18028"/>
                      <a:pt x="1728" y="18460"/>
                      <a:pt x="1530" y="18874"/>
                    </a:cubicBezTo>
                    <a:cubicBezTo>
                      <a:pt x="1376" y="19204"/>
                      <a:pt x="1191" y="19527"/>
                      <a:pt x="1062" y="19871"/>
                    </a:cubicBezTo>
                    <a:cubicBezTo>
                      <a:pt x="882" y="20299"/>
                      <a:pt x="843" y="20764"/>
                      <a:pt x="826" y="21223"/>
                    </a:cubicBezTo>
                    <a:cubicBezTo>
                      <a:pt x="825" y="21256"/>
                      <a:pt x="852" y="21288"/>
                      <a:pt x="887" y="21288"/>
                    </a:cubicBezTo>
                    <a:cubicBezTo>
                      <a:pt x="924" y="21288"/>
                      <a:pt x="949" y="21255"/>
                      <a:pt x="950" y="21221"/>
                    </a:cubicBezTo>
                    <a:cubicBezTo>
                      <a:pt x="956" y="21004"/>
                      <a:pt x="976" y="20787"/>
                      <a:pt x="1003" y="20568"/>
                    </a:cubicBezTo>
                    <a:cubicBezTo>
                      <a:pt x="1041" y="20252"/>
                      <a:pt x="1151" y="19950"/>
                      <a:pt x="1278" y="19660"/>
                    </a:cubicBezTo>
                    <a:cubicBezTo>
                      <a:pt x="1395" y="19401"/>
                      <a:pt x="1537" y="19154"/>
                      <a:pt x="1657" y="18896"/>
                    </a:cubicBezTo>
                    <a:cubicBezTo>
                      <a:pt x="1828" y="18552"/>
                      <a:pt x="1954" y="18189"/>
                      <a:pt x="2060" y="17820"/>
                    </a:cubicBezTo>
                    <a:cubicBezTo>
                      <a:pt x="2153" y="17484"/>
                      <a:pt x="2216" y="17138"/>
                      <a:pt x="2249" y="16790"/>
                    </a:cubicBezTo>
                    <a:cubicBezTo>
                      <a:pt x="2294" y="16348"/>
                      <a:pt x="2336" y="15905"/>
                      <a:pt x="2317" y="15460"/>
                    </a:cubicBezTo>
                    <a:cubicBezTo>
                      <a:pt x="2298" y="14692"/>
                      <a:pt x="2034" y="13947"/>
                      <a:pt x="1697" y="13263"/>
                    </a:cubicBezTo>
                    <a:cubicBezTo>
                      <a:pt x="1433" y="12766"/>
                      <a:pt x="1069" y="12332"/>
                      <a:pt x="819" y="11824"/>
                    </a:cubicBezTo>
                    <a:cubicBezTo>
                      <a:pt x="616" y="11409"/>
                      <a:pt x="411" y="10987"/>
                      <a:pt x="286" y="10541"/>
                    </a:cubicBezTo>
                    <a:cubicBezTo>
                      <a:pt x="1" y="9302"/>
                      <a:pt x="409" y="8116"/>
                      <a:pt x="1164" y="7128"/>
                    </a:cubicBezTo>
                    <a:cubicBezTo>
                      <a:pt x="1704" y="6401"/>
                      <a:pt x="2149" y="5610"/>
                      <a:pt x="2639" y="4849"/>
                    </a:cubicBezTo>
                    <a:cubicBezTo>
                      <a:pt x="3287" y="3779"/>
                      <a:pt x="3681" y="2565"/>
                      <a:pt x="3860" y="1330"/>
                    </a:cubicBezTo>
                    <a:cubicBezTo>
                      <a:pt x="3902" y="981"/>
                      <a:pt x="3923" y="626"/>
                      <a:pt x="3897" y="274"/>
                    </a:cubicBezTo>
                    <a:cubicBezTo>
                      <a:pt x="3892" y="213"/>
                      <a:pt x="3887" y="152"/>
                      <a:pt x="3878" y="91"/>
                    </a:cubicBezTo>
                    <a:cubicBezTo>
                      <a:pt x="3872" y="55"/>
                      <a:pt x="3854" y="7"/>
                      <a:pt x="3812" y="1"/>
                    </a:cubicBezTo>
                    <a:cubicBezTo>
                      <a:pt x="3810" y="1"/>
                      <a:pt x="3808" y="1"/>
                      <a:pt x="3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3408350" y="4508450"/>
                <a:ext cx="55750" cy="377125"/>
              </a:xfrm>
              <a:custGeom>
                <a:avLst/>
                <a:gdLst/>
                <a:ahLst/>
                <a:cxnLst/>
                <a:rect l="l" t="t" r="r" b="b"/>
                <a:pathLst>
                  <a:path w="2230" h="15085" extrusionOk="0">
                    <a:moveTo>
                      <a:pt x="1124" y="1"/>
                    </a:moveTo>
                    <a:cubicBezTo>
                      <a:pt x="1111" y="1"/>
                      <a:pt x="1099" y="5"/>
                      <a:pt x="1087" y="14"/>
                    </a:cubicBezTo>
                    <a:cubicBezTo>
                      <a:pt x="1063" y="35"/>
                      <a:pt x="1055" y="77"/>
                      <a:pt x="1076" y="104"/>
                    </a:cubicBezTo>
                    <a:cubicBezTo>
                      <a:pt x="1177" y="229"/>
                      <a:pt x="1281" y="355"/>
                      <a:pt x="1384" y="480"/>
                    </a:cubicBezTo>
                    <a:cubicBezTo>
                      <a:pt x="1603" y="750"/>
                      <a:pt x="1816" y="1063"/>
                      <a:pt x="1836" y="1421"/>
                    </a:cubicBezTo>
                    <a:cubicBezTo>
                      <a:pt x="1827" y="1756"/>
                      <a:pt x="1753" y="2089"/>
                      <a:pt x="1678" y="2414"/>
                    </a:cubicBezTo>
                    <a:cubicBezTo>
                      <a:pt x="1416" y="3396"/>
                      <a:pt x="911" y="4294"/>
                      <a:pt x="634" y="5272"/>
                    </a:cubicBezTo>
                    <a:cubicBezTo>
                      <a:pt x="271" y="6452"/>
                      <a:pt x="0" y="7692"/>
                      <a:pt x="100" y="8931"/>
                    </a:cubicBezTo>
                    <a:cubicBezTo>
                      <a:pt x="171" y="9694"/>
                      <a:pt x="479" y="10406"/>
                      <a:pt x="823" y="11082"/>
                    </a:cubicBezTo>
                    <a:cubicBezTo>
                      <a:pt x="996" y="11436"/>
                      <a:pt x="1195" y="11777"/>
                      <a:pt x="1386" y="12122"/>
                    </a:cubicBezTo>
                    <a:cubicBezTo>
                      <a:pt x="1532" y="12396"/>
                      <a:pt x="1638" y="12690"/>
                      <a:pt x="1735" y="12984"/>
                    </a:cubicBezTo>
                    <a:cubicBezTo>
                      <a:pt x="1868" y="13414"/>
                      <a:pt x="1976" y="13851"/>
                      <a:pt x="2061" y="14292"/>
                    </a:cubicBezTo>
                    <a:cubicBezTo>
                      <a:pt x="2091" y="14458"/>
                      <a:pt x="2103" y="14626"/>
                      <a:pt x="2095" y="14795"/>
                    </a:cubicBezTo>
                    <a:cubicBezTo>
                      <a:pt x="2097" y="14880"/>
                      <a:pt x="2070" y="14960"/>
                      <a:pt x="2081" y="15048"/>
                    </a:cubicBezTo>
                    <a:lnTo>
                      <a:pt x="2081" y="15047"/>
                    </a:lnTo>
                    <a:cubicBezTo>
                      <a:pt x="2089" y="15071"/>
                      <a:pt x="2112" y="15084"/>
                      <a:pt x="2136" y="15084"/>
                    </a:cubicBezTo>
                    <a:cubicBezTo>
                      <a:pt x="2153" y="15084"/>
                      <a:pt x="2171" y="15077"/>
                      <a:pt x="2181" y="15061"/>
                    </a:cubicBezTo>
                    <a:cubicBezTo>
                      <a:pt x="2230" y="14894"/>
                      <a:pt x="2216" y="14712"/>
                      <a:pt x="2212" y="14539"/>
                    </a:cubicBezTo>
                    <a:cubicBezTo>
                      <a:pt x="2171" y="14110"/>
                      <a:pt x="2051" y="13693"/>
                      <a:pt x="1938" y="13279"/>
                    </a:cubicBezTo>
                    <a:cubicBezTo>
                      <a:pt x="1825" y="12887"/>
                      <a:pt x="1695" y="12499"/>
                      <a:pt x="1521" y="12129"/>
                    </a:cubicBezTo>
                    <a:cubicBezTo>
                      <a:pt x="1172" y="11433"/>
                      <a:pt x="755" y="10768"/>
                      <a:pt x="486" y="10036"/>
                    </a:cubicBezTo>
                    <a:cubicBezTo>
                      <a:pt x="33" y="8787"/>
                      <a:pt x="168" y="7418"/>
                      <a:pt x="509" y="6158"/>
                    </a:cubicBezTo>
                    <a:cubicBezTo>
                      <a:pt x="633" y="5694"/>
                      <a:pt x="773" y="5233"/>
                      <a:pt x="923" y="4778"/>
                    </a:cubicBezTo>
                    <a:cubicBezTo>
                      <a:pt x="1151" y="4114"/>
                      <a:pt x="1436" y="3471"/>
                      <a:pt x="1679" y="2813"/>
                    </a:cubicBezTo>
                    <a:cubicBezTo>
                      <a:pt x="1823" y="2408"/>
                      <a:pt x="1915" y="1985"/>
                      <a:pt x="1959" y="1557"/>
                    </a:cubicBezTo>
                    <a:cubicBezTo>
                      <a:pt x="1993" y="1245"/>
                      <a:pt x="1859" y="947"/>
                      <a:pt x="1691" y="693"/>
                    </a:cubicBezTo>
                    <a:cubicBezTo>
                      <a:pt x="1595" y="535"/>
                      <a:pt x="1471" y="395"/>
                      <a:pt x="1355" y="251"/>
                    </a:cubicBezTo>
                    <a:cubicBezTo>
                      <a:pt x="1294" y="176"/>
                      <a:pt x="1233" y="100"/>
                      <a:pt x="1172" y="25"/>
                    </a:cubicBezTo>
                    <a:cubicBezTo>
                      <a:pt x="1159" y="10"/>
                      <a:pt x="1142"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3482875" y="4158250"/>
                <a:ext cx="109000" cy="287025"/>
              </a:xfrm>
              <a:custGeom>
                <a:avLst/>
                <a:gdLst/>
                <a:ahLst/>
                <a:cxnLst/>
                <a:rect l="l" t="t" r="r" b="b"/>
                <a:pathLst>
                  <a:path w="4360" h="11481" extrusionOk="0">
                    <a:moveTo>
                      <a:pt x="4293" y="0"/>
                    </a:moveTo>
                    <a:cubicBezTo>
                      <a:pt x="4251" y="0"/>
                      <a:pt x="4231" y="50"/>
                      <a:pt x="4227" y="90"/>
                    </a:cubicBezTo>
                    <a:cubicBezTo>
                      <a:pt x="4205" y="205"/>
                      <a:pt x="4200" y="321"/>
                      <a:pt x="4195" y="437"/>
                    </a:cubicBezTo>
                    <a:cubicBezTo>
                      <a:pt x="4187" y="692"/>
                      <a:pt x="4176" y="946"/>
                      <a:pt x="4153" y="1198"/>
                    </a:cubicBezTo>
                    <a:cubicBezTo>
                      <a:pt x="4091" y="1942"/>
                      <a:pt x="3868" y="2659"/>
                      <a:pt x="3596" y="3349"/>
                    </a:cubicBezTo>
                    <a:cubicBezTo>
                      <a:pt x="3242" y="4308"/>
                      <a:pt x="2734" y="5199"/>
                      <a:pt x="2196" y="6065"/>
                    </a:cubicBezTo>
                    <a:cubicBezTo>
                      <a:pt x="1596" y="7033"/>
                      <a:pt x="956" y="7988"/>
                      <a:pt x="498" y="9035"/>
                    </a:cubicBezTo>
                    <a:cubicBezTo>
                      <a:pt x="196" y="9794"/>
                      <a:pt x="0" y="10613"/>
                      <a:pt x="68" y="11434"/>
                    </a:cubicBezTo>
                    <a:lnTo>
                      <a:pt x="68" y="11433"/>
                    </a:lnTo>
                    <a:cubicBezTo>
                      <a:pt x="70" y="11459"/>
                      <a:pt x="95" y="11481"/>
                      <a:pt x="121" y="11481"/>
                    </a:cubicBezTo>
                    <a:cubicBezTo>
                      <a:pt x="123" y="11481"/>
                      <a:pt x="126" y="11481"/>
                      <a:pt x="128" y="11480"/>
                    </a:cubicBezTo>
                    <a:cubicBezTo>
                      <a:pt x="158" y="11476"/>
                      <a:pt x="176" y="11446"/>
                      <a:pt x="173" y="11417"/>
                    </a:cubicBezTo>
                    <a:cubicBezTo>
                      <a:pt x="158" y="11233"/>
                      <a:pt x="158" y="11049"/>
                      <a:pt x="167" y="10867"/>
                    </a:cubicBezTo>
                    <a:cubicBezTo>
                      <a:pt x="244" y="10123"/>
                      <a:pt x="452" y="9401"/>
                      <a:pt x="771" y="8725"/>
                    </a:cubicBezTo>
                    <a:cubicBezTo>
                      <a:pt x="1041" y="8175"/>
                      <a:pt x="1339" y="7638"/>
                      <a:pt x="1660" y="7117"/>
                    </a:cubicBezTo>
                    <a:cubicBezTo>
                      <a:pt x="1953" y="6655"/>
                      <a:pt x="2275" y="6204"/>
                      <a:pt x="2552" y="5731"/>
                    </a:cubicBezTo>
                    <a:cubicBezTo>
                      <a:pt x="3348" y="4392"/>
                      <a:pt x="4031" y="2946"/>
                      <a:pt x="4247" y="1391"/>
                    </a:cubicBezTo>
                    <a:cubicBezTo>
                      <a:pt x="4298" y="1043"/>
                      <a:pt x="4300" y="690"/>
                      <a:pt x="4319" y="338"/>
                    </a:cubicBezTo>
                    <a:cubicBezTo>
                      <a:pt x="4325" y="252"/>
                      <a:pt x="4334" y="167"/>
                      <a:pt x="4351" y="82"/>
                    </a:cubicBezTo>
                    <a:cubicBezTo>
                      <a:pt x="4360" y="49"/>
                      <a:pt x="4344" y="12"/>
                      <a:pt x="4310" y="3"/>
                    </a:cubicBezTo>
                    <a:cubicBezTo>
                      <a:pt x="4304" y="1"/>
                      <a:pt x="4299" y="0"/>
                      <a:pt x="4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3483350" y="4168025"/>
                <a:ext cx="138650" cy="665350"/>
              </a:xfrm>
              <a:custGeom>
                <a:avLst/>
                <a:gdLst/>
                <a:ahLst/>
                <a:cxnLst/>
                <a:rect l="l" t="t" r="r" b="b"/>
                <a:pathLst>
                  <a:path w="5546" h="26614" extrusionOk="0">
                    <a:moveTo>
                      <a:pt x="5478" y="0"/>
                    </a:moveTo>
                    <a:cubicBezTo>
                      <a:pt x="5455" y="0"/>
                      <a:pt x="5433" y="13"/>
                      <a:pt x="5423" y="33"/>
                    </a:cubicBezTo>
                    <a:cubicBezTo>
                      <a:pt x="5408" y="63"/>
                      <a:pt x="5407" y="88"/>
                      <a:pt x="5400" y="119"/>
                    </a:cubicBezTo>
                    <a:cubicBezTo>
                      <a:pt x="5319" y="610"/>
                      <a:pt x="5262" y="1105"/>
                      <a:pt x="5166" y="1593"/>
                    </a:cubicBezTo>
                    <a:cubicBezTo>
                      <a:pt x="5051" y="2170"/>
                      <a:pt x="4889" y="2739"/>
                      <a:pt x="4719" y="3303"/>
                    </a:cubicBezTo>
                    <a:cubicBezTo>
                      <a:pt x="4540" y="3906"/>
                      <a:pt x="4332" y="4502"/>
                      <a:pt x="4018" y="5048"/>
                    </a:cubicBezTo>
                    <a:cubicBezTo>
                      <a:pt x="3675" y="5697"/>
                      <a:pt x="3236" y="6286"/>
                      <a:pt x="2817" y="6885"/>
                    </a:cubicBezTo>
                    <a:cubicBezTo>
                      <a:pt x="2492" y="7351"/>
                      <a:pt x="2168" y="7818"/>
                      <a:pt x="1807" y="8257"/>
                    </a:cubicBezTo>
                    <a:cubicBezTo>
                      <a:pt x="1421" y="8711"/>
                      <a:pt x="1126" y="9255"/>
                      <a:pt x="1004" y="9841"/>
                    </a:cubicBezTo>
                    <a:cubicBezTo>
                      <a:pt x="940" y="10346"/>
                      <a:pt x="1237" y="11035"/>
                      <a:pt x="1405" y="11518"/>
                    </a:cubicBezTo>
                    <a:cubicBezTo>
                      <a:pt x="1521" y="11836"/>
                      <a:pt x="1665" y="12144"/>
                      <a:pt x="1790" y="12460"/>
                    </a:cubicBezTo>
                    <a:cubicBezTo>
                      <a:pt x="1945" y="12853"/>
                      <a:pt x="2075" y="13256"/>
                      <a:pt x="2247" y="13641"/>
                    </a:cubicBezTo>
                    <a:cubicBezTo>
                      <a:pt x="2410" y="14000"/>
                      <a:pt x="2601" y="14341"/>
                      <a:pt x="2742" y="14709"/>
                    </a:cubicBezTo>
                    <a:cubicBezTo>
                      <a:pt x="2985" y="15362"/>
                      <a:pt x="3160" y="16054"/>
                      <a:pt x="3168" y="16755"/>
                    </a:cubicBezTo>
                    <a:cubicBezTo>
                      <a:pt x="3193" y="17380"/>
                      <a:pt x="2993" y="17981"/>
                      <a:pt x="2789" y="18564"/>
                    </a:cubicBezTo>
                    <a:cubicBezTo>
                      <a:pt x="2486" y="19616"/>
                      <a:pt x="2052" y="20626"/>
                      <a:pt x="1463" y="21552"/>
                    </a:cubicBezTo>
                    <a:cubicBezTo>
                      <a:pt x="1048" y="22206"/>
                      <a:pt x="623" y="22863"/>
                      <a:pt x="350" y="23591"/>
                    </a:cubicBezTo>
                    <a:cubicBezTo>
                      <a:pt x="8" y="24594"/>
                      <a:pt x="1" y="25542"/>
                      <a:pt x="223" y="26571"/>
                    </a:cubicBezTo>
                    <a:cubicBezTo>
                      <a:pt x="229" y="26596"/>
                      <a:pt x="253" y="26613"/>
                      <a:pt x="278" y="26613"/>
                    </a:cubicBezTo>
                    <a:cubicBezTo>
                      <a:pt x="283" y="26613"/>
                      <a:pt x="288" y="26613"/>
                      <a:pt x="293" y="26611"/>
                    </a:cubicBezTo>
                    <a:cubicBezTo>
                      <a:pt x="323" y="26602"/>
                      <a:pt x="337" y="26569"/>
                      <a:pt x="331" y="26539"/>
                    </a:cubicBezTo>
                    <a:cubicBezTo>
                      <a:pt x="321" y="26494"/>
                      <a:pt x="312" y="26448"/>
                      <a:pt x="303" y="26403"/>
                    </a:cubicBezTo>
                    <a:cubicBezTo>
                      <a:pt x="255" y="26139"/>
                      <a:pt x="216" y="25872"/>
                      <a:pt x="198" y="25605"/>
                    </a:cubicBezTo>
                    <a:cubicBezTo>
                      <a:pt x="139" y="24774"/>
                      <a:pt x="295" y="23928"/>
                      <a:pt x="660" y="23179"/>
                    </a:cubicBezTo>
                    <a:cubicBezTo>
                      <a:pt x="827" y="22829"/>
                      <a:pt x="1010" y="22477"/>
                      <a:pt x="1212" y="22146"/>
                    </a:cubicBezTo>
                    <a:cubicBezTo>
                      <a:pt x="1505" y="21670"/>
                      <a:pt x="1833" y="21206"/>
                      <a:pt x="2085" y="20705"/>
                    </a:cubicBezTo>
                    <a:cubicBezTo>
                      <a:pt x="2422" y="20069"/>
                      <a:pt x="2660" y="19388"/>
                      <a:pt x="2873" y="18703"/>
                    </a:cubicBezTo>
                    <a:cubicBezTo>
                      <a:pt x="3028" y="18237"/>
                      <a:pt x="3212" y="17772"/>
                      <a:pt x="3255" y="17279"/>
                    </a:cubicBezTo>
                    <a:cubicBezTo>
                      <a:pt x="3330" y="16442"/>
                      <a:pt x="3181" y="15597"/>
                      <a:pt x="2913" y="14805"/>
                    </a:cubicBezTo>
                    <a:cubicBezTo>
                      <a:pt x="2782" y="14433"/>
                      <a:pt x="2598" y="14085"/>
                      <a:pt x="2423" y="13733"/>
                    </a:cubicBezTo>
                    <a:cubicBezTo>
                      <a:pt x="2164" y="13202"/>
                      <a:pt x="2022" y="12615"/>
                      <a:pt x="1769" y="12080"/>
                    </a:cubicBezTo>
                    <a:cubicBezTo>
                      <a:pt x="1512" y="11485"/>
                      <a:pt x="1069" y="10535"/>
                      <a:pt x="1117" y="9895"/>
                    </a:cubicBezTo>
                    <a:cubicBezTo>
                      <a:pt x="1192" y="9513"/>
                      <a:pt x="1360" y="9145"/>
                      <a:pt x="1557" y="8808"/>
                    </a:cubicBezTo>
                    <a:cubicBezTo>
                      <a:pt x="1724" y="8537"/>
                      <a:pt x="1935" y="8296"/>
                      <a:pt x="2128" y="8043"/>
                    </a:cubicBezTo>
                    <a:cubicBezTo>
                      <a:pt x="2471" y="7590"/>
                      <a:pt x="2775" y="7110"/>
                      <a:pt x="3114" y="6655"/>
                    </a:cubicBezTo>
                    <a:cubicBezTo>
                      <a:pt x="3473" y="6175"/>
                      <a:pt x="3827" y="5691"/>
                      <a:pt x="4106" y="5160"/>
                    </a:cubicBezTo>
                    <a:cubicBezTo>
                      <a:pt x="4577" y="4289"/>
                      <a:pt x="4868" y="3335"/>
                      <a:pt x="5102" y="2377"/>
                    </a:cubicBezTo>
                    <a:cubicBezTo>
                      <a:pt x="5240" y="1804"/>
                      <a:pt x="5361" y="1228"/>
                      <a:pt x="5439" y="644"/>
                    </a:cubicBezTo>
                    <a:cubicBezTo>
                      <a:pt x="5468" y="461"/>
                      <a:pt x="5490" y="276"/>
                      <a:pt x="5528" y="95"/>
                    </a:cubicBezTo>
                    <a:cubicBezTo>
                      <a:pt x="5545" y="64"/>
                      <a:pt x="5534" y="20"/>
                      <a:pt x="5500" y="5"/>
                    </a:cubicBezTo>
                    <a:cubicBezTo>
                      <a:pt x="5493" y="2"/>
                      <a:pt x="5485" y="0"/>
                      <a:pt x="5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3515200" y="4461425"/>
                <a:ext cx="113450" cy="556400"/>
              </a:xfrm>
              <a:custGeom>
                <a:avLst/>
                <a:gdLst/>
                <a:ahLst/>
                <a:cxnLst/>
                <a:rect l="l" t="t" r="r" b="b"/>
                <a:pathLst>
                  <a:path w="4538" h="22256" extrusionOk="0">
                    <a:moveTo>
                      <a:pt x="3528" y="1"/>
                    </a:moveTo>
                    <a:cubicBezTo>
                      <a:pt x="3521" y="1"/>
                      <a:pt x="3513" y="2"/>
                      <a:pt x="3506" y="6"/>
                    </a:cubicBezTo>
                    <a:cubicBezTo>
                      <a:pt x="3476" y="19"/>
                      <a:pt x="3462" y="57"/>
                      <a:pt x="3475" y="87"/>
                    </a:cubicBezTo>
                    <a:cubicBezTo>
                      <a:pt x="3555" y="281"/>
                      <a:pt x="3638" y="474"/>
                      <a:pt x="3721" y="666"/>
                    </a:cubicBezTo>
                    <a:cubicBezTo>
                      <a:pt x="3825" y="905"/>
                      <a:pt x="3922" y="1146"/>
                      <a:pt x="4004" y="1392"/>
                    </a:cubicBezTo>
                    <a:cubicBezTo>
                      <a:pt x="4162" y="1886"/>
                      <a:pt x="4270" y="2380"/>
                      <a:pt x="4338" y="2895"/>
                    </a:cubicBezTo>
                    <a:cubicBezTo>
                      <a:pt x="4399" y="3348"/>
                      <a:pt x="4421" y="3809"/>
                      <a:pt x="4334" y="4260"/>
                    </a:cubicBezTo>
                    <a:cubicBezTo>
                      <a:pt x="4264" y="4612"/>
                      <a:pt x="4180" y="4963"/>
                      <a:pt x="4063" y="5303"/>
                    </a:cubicBezTo>
                    <a:cubicBezTo>
                      <a:pt x="3728" y="6160"/>
                      <a:pt x="3247" y="6949"/>
                      <a:pt x="2833" y="7769"/>
                    </a:cubicBezTo>
                    <a:cubicBezTo>
                      <a:pt x="2531" y="8388"/>
                      <a:pt x="2192" y="8987"/>
                      <a:pt x="1876" y="9599"/>
                    </a:cubicBezTo>
                    <a:cubicBezTo>
                      <a:pt x="1642" y="10057"/>
                      <a:pt x="1412" y="10517"/>
                      <a:pt x="1169" y="10970"/>
                    </a:cubicBezTo>
                    <a:cubicBezTo>
                      <a:pt x="867" y="11543"/>
                      <a:pt x="541" y="12111"/>
                      <a:pt x="336" y="12728"/>
                    </a:cubicBezTo>
                    <a:cubicBezTo>
                      <a:pt x="1" y="13818"/>
                      <a:pt x="646" y="14878"/>
                      <a:pt x="1024" y="15869"/>
                    </a:cubicBezTo>
                    <a:cubicBezTo>
                      <a:pt x="1229" y="16388"/>
                      <a:pt x="1462" y="16900"/>
                      <a:pt x="1557" y="17453"/>
                    </a:cubicBezTo>
                    <a:cubicBezTo>
                      <a:pt x="1705" y="18488"/>
                      <a:pt x="1674" y="19549"/>
                      <a:pt x="1542" y="20586"/>
                    </a:cubicBezTo>
                    <a:cubicBezTo>
                      <a:pt x="1475" y="21037"/>
                      <a:pt x="1378" y="21488"/>
                      <a:pt x="1247" y="21927"/>
                    </a:cubicBezTo>
                    <a:cubicBezTo>
                      <a:pt x="1224" y="22014"/>
                      <a:pt x="1189" y="22098"/>
                      <a:pt x="1173" y="22186"/>
                    </a:cubicBezTo>
                    <a:cubicBezTo>
                      <a:pt x="1171" y="22215"/>
                      <a:pt x="1184" y="22245"/>
                      <a:pt x="1216" y="22254"/>
                    </a:cubicBezTo>
                    <a:cubicBezTo>
                      <a:pt x="1220" y="22255"/>
                      <a:pt x="1225" y="22256"/>
                      <a:pt x="1230" y="22256"/>
                    </a:cubicBezTo>
                    <a:cubicBezTo>
                      <a:pt x="1253" y="22256"/>
                      <a:pt x="1275" y="22240"/>
                      <a:pt x="1285" y="22217"/>
                    </a:cubicBezTo>
                    <a:cubicBezTo>
                      <a:pt x="1297" y="22181"/>
                      <a:pt x="1307" y="22144"/>
                      <a:pt x="1318" y="22108"/>
                    </a:cubicBezTo>
                    <a:cubicBezTo>
                      <a:pt x="1437" y="21716"/>
                      <a:pt x="1537" y="21318"/>
                      <a:pt x="1603" y="20913"/>
                    </a:cubicBezTo>
                    <a:cubicBezTo>
                      <a:pt x="1738" y="20010"/>
                      <a:pt x="1825" y="19093"/>
                      <a:pt x="1755" y="18181"/>
                    </a:cubicBezTo>
                    <a:cubicBezTo>
                      <a:pt x="1731" y="17533"/>
                      <a:pt x="1587" y="16897"/>
                      <a:pt x="1340" y="16299"/>
                    </a:cubicBezTo>
                    <a:cubicBezTo>
                      <a:pt x="973" y="15299"/>
                      <a:pt x="328" y="14348"/>
                      <a:pt x="361" y="13248"/>
                    </a:cubicBezTo>
                    <a:cubicBezTo>
                      <a:pt x="386" y="12897"/>
                      <a:pt x="516" y="12565"/>
                      <a:pt x="660" y="12244"/>
                    </a:cubicBezTo>
                    <a:cubicBezTo>
                      <a:pt x="802" y="11925"/>
                      <a:pt x="955" y="11617"/>
                      <a:pt x="1113" y="11304"/>
                    </a:cubicBezTo>
                    <a:cubicBezTo>
                      <a:pt x="1509" y="10538"/>
                      <a:pt x="1927" y="9781"/>
                      <a:pt x="2327" y="9016"/>
                    </a:cubicBezTo>
                    <a:cubicBezTo>
                      <a:pt x="2631" y="8441"/>
                      <a:pt x="2917" y="7857"/>
                      <a:pt x="3228" y="7285"/>
                    </a:cubicBezTo>
                    <a:cubicBezTo>
                      <a:pt x="3597" y="6579"/>
                      <a:pt x="3977" y="5872"/>
                      <a:pt x="4238" y="5118"/>
                    </a:cubicBezTo>
                    <a:cubicBezTo>
                      <a:pt x="4364" y="4703"/>
                      <a:pt x="4480" y="4280"/>
                      <a:pt x="4510" y="3846"/>
                    </a:cubicBezTo>
                    <a:cubicBezTo>
                      <a:pt x="4538" y="3449"/>
                      <a:pt x="4485" y="3052"/>
                      <a:pt x="4425" y="2660"/>
                    </a:cubicBezTo>
                    <a:cubicBezTo>
                      <a:pt x="4346" y="2175"/>
                      <a:pt x="4244" y="1692"/>
                      <a:pt x="4081" y="1227"/>
                    </a:cubicBezTo>
                    <a:cubicBezTo>
                      <a:pt x="3937" y="822"/>
                      <a:pt x="3746" y="437"/>
                      <a:pt x="3582" y="38"/>
                    </a:cubicBezTo>
                    <a:cubicBezTo>
                      <a:pt x="3572" y="16"/>
                      <a:pt x="3551"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3545150" y="4775975"/>
                <a:ext cx="46050" cy="231750"/>
              </a:xfrm>
              <a:custGeom>
                <a:avLst/>
                <a:gdLst/>
                <a:ahLst/>
                <a:cxnLst/>
                <a:rect l="l" t="t" r="r" b="b"/>
                <a:pathLst>
                  <a:path w="1842" h="9270" extrusionOk="0">
                    <a:moveTo>
                      <a:pt x="72" y="1"/>
                    </a:moveTo>
                    <a:cubicBezTo>
                      <a:pt x="37" y="1"/>
                      <a:pt x="15" y="30"/>
                      <a:pt x="14" y="63"/>
                    </a:cubicBezTo>
                    <a:cubicBezTo>
                      <a:pt x="0" y="285"/>
                      <a:pt x="9" y="508"/>
                      <a:pt x="23" y="729"/>
                    </a:cubicBezTo>
                    <a:cubicBezTo>
                      <a:pt x="58" y="1305"/>
                      <a:pt x="217" y="1874"/>
                      <a:pt x="409" y="2417"/>
                    </a:cubicBezTo>
                    <a:cubicBezTo>
                      <a:pt x="507" y="2691"/>
                      <a:pt x="604" y="2965"/>
                      <a:pt x="718" y="3233"/>
                    </a:cubicBezTo>
                    <a:cubicBezTo>
                      <a:pt x="890" y="3627"/>
                      <a:pt x="1081" y="4013"/>
                      <a:pt x="1214" y="4423"/>
                    </a:cubicBezTo>
                    <a:cubicBezTo>
                      <a:pt x="1347" y="4863"/>
                      <a:pt x="1412" y="5318"/>
                      <a:pt x="1477" y="5771"/>
                    </a:cubicBezTo>
                    <a:cubicBezTo>
                      <a:pt x="1539" y="6218"/>
                      <a:pt x="1586" y="6671"/>
                      <a:pt x="1549" y="7122"/>
                    </a:cubicBezTo>
                    <a:cubicBezTo>
                      <a:pt x="1525" y="7665"/>
                      <a:pt x="1348" y="8180"/>
                      <a:pt x="1141" y="8680"/>
                    </a:cubicBezTo>
                    <a:cubicBezTo>
                      <a:pt x="1085" y="8817"/>
                      <a:pt x="1023" y="8952"/>
                      <a:pt x="963" y="9088"/>
                    </a:cubicBezTo>
                    <a:cubicBezTo>
                      <a:pt x="943" y="9142"/>
                      <a:pt x="884" y="9228"/>
                      <a:pt x="957" y="9267"/>
                    </a:cubicBezTo>
                    <a:lnTo>
                      <a:pt x="956" y="9266"/>
                    </a:lnTo>
                    <a:lnTo>
                      <a:pt x="956" y="9266"/>
                    </a:lnTo>
                    <a:cubicBezTo>
                      <a:pt x="964" y="9268"/>
                      <a:pt x="972" y="9269"/>
                      <a:pt x="979" y="9269"/>
                    </a:cubicBezTo>
                    <a:cubicBezTo>
                      <a:pt x="1048" y="9269"/>
                      <a:pt x="1055" y="9158"/>
                      <a:pt x="1087" y="9104"/>
                    </a:cubicBezTo>
                    <a:cubicBezTo>
                      <a:pt x="1211" y="8828"/>
                      <a:pt x="1327" y="8549"/>
                      <a:pt x="1426" y="8263"/>
                    </a:cubicBezTo>
                    <a:cubicBezTo>
                      <a:pt x="1841" y="7113"/>
                      <a:pt x="1668" y="5854"/>
                      <a:pt x="1409" y="4687"/>
                    </a:cubicBezTo>
                    <a:cubicBezTo>
                      <a:pt x="1289" y="4166"/>
                      <a:pt x="1058" y="3681"/>
                      <a:pt x="845" y="3193"/>
                    </a:cubicBezTo>
                    <a:cubicBezTo>
                      <a:pt x="678" y="2796"/>
                      <a:pt x="518" y="2393"/>
                      <a:pt x="377" y="1984"/>
                    </a:cubicBezTo>
                    <a:cubicBezTo>
                      <a:pt x="250" y="1588"/>
                      <a:pt x="164" y="1177"/>
                      <a:pt x="141" y="761"/>
                    </a:cubicBezTo>
                    <a:cubicBezTo>
                      <a:pt x="128" y="532"/>
                      <a:pt x="117" y="297"/>
                      <a:pt x="131" y="62"/>
                    </a:cubicBezTo>
                    <a:cubicBezTo>
                      <a:pt x="132" y="29"/>
                      <a:pt x="104"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3570225" y="4541025"/>
                <a:ext cx="93700" cy="408600"/>
              </a:xfrm>
              <a:custGeom>
                <a:avLst/>
                <a:gdLst/>
                <a:ahLst/>
                <a:cxnLst/>
                <a:rect l="l" t="t" r="r" b="b"/>
                <a:pathLst>
                  <a:path w="3748" h="16344" extrusionOk="0">
                    <a:moveTo>
                      <a:pt x="3687" y="1"/>
                    </a:moveTo>
                    <a:cubicBezTo>
                      <a:pt x="3686" y="1"/>
                      <a:pt x="3686" y="1"/>
                      <a:pt x="3685" y="1"/>
                    </a:cubicBezTo>
                    <a:cubicBezTo>
                      <a:pt x="3654" y="1"/>
                      <a:pt x="3628" y="31"/>
                      <a:pt x="3629" y="62"/>
                    </a:cubicBezTo>
                    <a:cubicBezTo>
                      <a:pt x="3631" y="141"/>
                      <a:pt x="3630" y="222"/>
                      <a:pt x="3626" y="303"/>
                    </a:cubicBezTo>
                    <a:cubicBezTo>
                      <a:pt x="3616" y="449"/>
                      <a:pt x="3595" y="602"/>
                      <a:pt x="3570" y="756"/>
                    </a:cubicBezTo>
                    <a:cubicBezTo>
                      <a:pt x="3429" y="1443"/>
                      <a:pt x="3168" y="2117"/>
                      <a:pt x="2793" y="2712"/>
                    </a:cubicBezTo>
                    <a:cubicBezTo>
                      <a:pt x="2264" y="3524"/>
                      <a:pt x="1586" y="4231"/>
                      <a:pt x="1096" y="5071"/>
                    </a:cubicBezTo>
                    <a:cubicBezTo>
                      <a:pt x="782" y="5592"/>
                      <a:pt x="432" y="6106"/>
                      <a:pt x="253" y="6694"/>
                    </a:cubicBezTo>
                    <a:cubicBezTo>
                      <a:pt x="0" y="7567"/>
                      <a:pt x="27" y="8547"/>
                      <a:pt x="459" y="9359"/>
                    </a:cubicBezTo>
                    <a:cubicBezTo>
                      <a:pt x="893" y="10120"/>
                      <a:pt x="1311" y="10891"/>
                      <a:pt x="1743" y="11653"/>
                    </a:cubicBezTo>
                    <a:cubicBezTo>
                      <a:pt x="1934" y="11969"/>
                      <a:pt x="2054" y="12317"/>
                      <a:pt x="2136" y="12674"/>
                    </a:cubicBezTo>
                    <a:cubicBezTo>
                      <a:pt x="2225" y="13042"/>
                      <a:pt x="2289" y="13418"/>
                      <a:pt x="2327" y="13797"/>
                    </a:cubicBezTo>
                    <a:cubicBezTo>
                      <a:pt x="2383" y="14309"/>
                      <a:pt x="2373" y="14828"/>
                      <a:pt x="2303" y="15339"/>
                    </a:cubicBezTo>
                    <a:cubicBezTo>
                      <a:pt x="2273" y="15659"/>
                      <a:pt x="2173" y="15971"/>
                      <a:pt x="2150" y="16290"/>
                    </a:cubicBezTo>
                    <a:cubicBezTo>
                      <a:pt x="2152" y="16319"/>
                      <a:pt x="2178" y="16343"/>
                      <a:pt x="2207" y="16343"/>
                    </a:cubicBezTo>
                    <a:cubicBezTo>
                      <a:pt x="2234" y="16343"/>
                      <a:pt x="2259" y="16324"/>
                      <a:pt x="2264" y="16297"/>
                    </a:cubicBezTo>
                    <a:cubicBezTo>
                      <a:pt x="2279" y="16159"/>
                      <a:pt x="2308" y="16022"/>
                      <a:pt x="2334" y="15885"/>
                    </a:cubicBezTo>
                    <a:cubicBezTo>
                      <a:pt x="2447" y="15307"/>
                      <a:pt x="2494" y="14718"/>
                      <a:pt x="2463" y="14130"/>
                    </a:cubicBezTo>
                    <a:cubicBezTo>
                      <a:pt x="2420" y="13403"/>
                      <a:pt x="2326" y="12663"/>
                      <a:pt x="2053" y="11983"/>
                    </a:cubicBezTo>
                    <a:cubicBezTo>
                      <a:pt x="1778" y="11438"/>
                      <a:pt x="1459" y="10915"/>
                      <a:pt x="1182" y="10371"/>
                    </a:cubicBezTo>
                    <a:cubicBezTo>
                      <a:pt x="887" y="9787"/>
                      <a:pt x="439" y="9272"/>
                      <a:pt x="289" y="8623"/>
                    </a:cubicBezTo>
                    <a:cubicBezTo>
                      <a:pt x="149" y="7999"/>
                      <a:pt x="201" y="7340"/>
                      <a:pt x="374" y="6728"/>
                    </a:cubicBezTo>
                    <a:cubicBezTo>
                      <a:pt x="502" y="6297"/>
                      <a:pt x="727" y="5895"/>
                      <a:pt x="955" y="5507"/>
                    </a:cubicBezTo>
                    <a:cubicBezTo>
                      <a:pt x="1135" y="5204"/>
                      <a:pt x="1319" y="4901"/>
                      <a:pt x="1525" y="4613"/>
                    </a:cubicBezTo>
                    <a:cubicBezTo>
                      <a:pt x="1881" y="4122"/>
                      <a:pt x="2285" y="3666"/>
                      <a:pt x="2633" y="3168"/>
                    </a:cubicBezTo>
                    <a:cubicBezTo>
                      <a:pt x="3167" y="2420"/>
                      <a:pt x="3569" y="1561"/>
                      <a:pt x="3706" y="648"/>
                    </a:cubicBezTo>
                    <a:cubicBezTo>
                      <a:pt x="3735" y="454"/>
                      <a:pt x="3747" y="257"/>
                      <a:pt x="3742" y="59"/>
                    </a:cubicBezTo>
                    <a:cubicBezTo>
                      <a:pt x="3741" y="29"/>
                      <a:pt x="3718"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3265625" y="4747450"/>
                <a:ext cx="80175" cy="216850"/>
              </a:xfrm>
              <a:custGeom>
                <a:avLst/>
                <a:gdLst/>
                <a:ahLst/>
                <a:cxnLst/>
                <a:rect l="l" t="t" r="r" b="b"/>
                <a:pathLst>
                  <a:path w="3207" h="8674" extrusionOk="0">
                    <a:moveTo>
                      <a:pt x="67" y="0"/>
                    </a:moveTo>
                    <a:cubicBezTo>
                      <a:pt x="58" y="0"/>
                      <a:pt x="49" y="3"/>
                      <a:pt x="38" y="8"/>
                    </a:cubicBezTo>
                    <a:cubicBezTo>
                      <a:pt x="12" y="26"/>
                      <a:pt x="0" y="64"/>
                      <a:pt x="18" y="91"/>
                    </a:cubicBezTo>
                    <a:cubicBezTo>
                      <a:pt x="103" y="231"/>
                      <a:pt x="194" y="368"/>
                      <a:pt x="286" y="504"/>
                    </a:cubicBezTo>
                    <a:cubicBezTo>
                      <a:pt x="477" y="793"/>
                      <a:pt x="696" y="1062"/>
                      <a:pt x="926" y="1321"/>
                    </a:cubicBezTo>
                    <a:cubicBezTo>
                      <a:pt x="1206" y="1648"/>
                      <a:pt x="1493" y="1973"/>
                      <a:pt x="1721" y="2340"/>
                    </a:cubicBezTo>
                    <a:cubicBezTo>
                      <a:pt x="2096" y="2955"/>
                      <a:pt x="2412" y="3614"/>
                      <a:pt x="2612" y="4307"/>
                    </a:cubicBezTo>
                    <a:cubicBezTo>
                      <a:pt x="2702" y="4619"/>
                      <a:pt x="2756" y="4935"/>
                      <a:pt x="2819" y="5255"/>
                    </a:cubicBezTo>
                    <a:cubicBezTo>
                      <a:pt x="2884" y="5601"/>
                      <a:pt x="2958" y="5953"/>
                      <a:pt x="2996" y="6304"/>
                    </a:cubicBezTo>
                    <a:cubicBezTo>
                      <a:pt x="3069" y="6918"/>
                      <a:pt x="3111" y="7539"/>
                      <a:pt x="3078" y="8157"/>
                    </a:cubicBezTo>
                    <a:cubicBezTo>
                      <a:pt x="3072" y="8274"/>
                      <a:pt x="3063" y="8392"/>
                      <a:pt x="3056" y="8509"/>
                    </a:cubicBezTo>
                    <a:cubicBezTo>
                      <a:pt x="3055" y="8565"/>
                      <a:pt x="3021" y="8657"/>
                      <a:pt x="3100" y="8673"/>
                    </a:cubicBezTo>
                    <a:lnTo>
                      <a:pt x="3099" y="8673"/>
                    </a:lnTo>
                    <a:cubicBezTo>
                      <a:pt x="3100" y="8673"/>
                      <a:pt x="3101" y="8673"/>
                      <a:pt x="3102" y="8673"/>
                    </a:cubicBezTo>
                    <a:cubicBezTo>
                      <a:pt x="3201" y="8673"/>
                      <a:pt x="3167" y="8501"/>
                      <a:pt x="3182" y="8422"/>
                    </a:cubicBezTo>
                    <a:cubicBezTo>
                      <a:pt x="3195" y="8202"/>
                      <a:pt x="3206" y="7983"/>
                      <a:pt x="3207" y="7763"/>
                    </a:cubicBezTo>
                    <a:cubicBezTo>
                      <a:pt x="3205" y="7077"/>
                      <a:pt x="3125" y="6394"/>
                      <a:pt x="3026" y="5717"/>
                    </a:cubicBezTo>
                    <a:cubicBezTo>
                      <a:pt x="2940" y="5215"/>
                      <a:pt x="2865" y="4711"/>
                      <a:pt x="2715" y="4223"/>
                    </a:cubicBezTo>
                    <a:cubicBezTo>
                      <a:pt x="2488" y="3513"/>
                      <a:pt x="2192" y="2819"/>
                      <a:pt x="1782" y="2193"/>
                    </a:cubicBezTo>
                    <a:cubicBezTo>
                      <a:pt x="1491" y="1751"/>
                      <a:pt x="1106" y="1385"/>
                      <a:pt x="773" y="977"/>
                    </a:cubicBezTo>
                    <a:cubicBezTo>
                      <a:pt x="551" y="700"/>
                      <a:pt x="356" y="404"/>
                      <a:pt x="164" y="108"/>
                    </a:cubicBezTo>
                    <a:cubicBezTo>
                      <a:pt x="137" y="72"/>
                      <a:pt x="114"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3284800" y="4506225"/>
                <a:ext cx="97875" cy="440500"/>
              </a:xfrm>
              <a:custGeom>
                <a:avLst/>
                <a:gdLst/>
                <a:ahLst/>
                <a:cxnLst/>
                <a:rect l="l" t="t" r="r" b="b"/>
                <a:pathLst>
                  <a:path w="3915" h="17620" extrusionOk="0">
                    <a:moveTo>
                      <a:pt x="1235" y="1"/>
                    </a:moveTo>
                    <a:cubicBezTo>
                      <a:pt x="1226" y="1"/>
                      <a:pt x="1216" y="3"/>
                      <a:pt x="1208" y="8"/>
                    </a:cubicBezTo>
                    <a:cubicBezTo>
                      <a:pt x="1165" y="36"/>
                      <a:pt x="1186" y="86"/>
                      <a:pt x="1205" y="121"/>
                    </a:cubicBezTo>
                    <a:cubicBezTo>
                      <a:pt x="1314" y="354"/>
                      <a:pt x="1388" y="603"/>
                      <a:pt x="1420" y="858"/>
                    </a:cubicBezTo>
                    <a:cubicBezTo>
                      <a:pt x="1474" y="1200"/>
                      <a:pt x="1435" y="1546"/>
                      <a:pt x="1370" y="1884"/>
                    </a:cubicBezTo>
                    <a:cubicBezTo>
                      <a:pt x="1306" y="2221"/>
                      <a:pt x="1225" y="2555"/>
                      <a:pt x="1134" y="2885"/>
                    </a:cubicBezTo>
                    <a:cubicBezTo>
                      <a:pt x="910" y="3725"/>
                      <a:pt x="596" y="4535"/>
                      <a:pt x="363" y="5373"/>
                    </a:cubicBezTo>
                    <a:cubicBezTo>
                      <a:pt x="203" y="5903"/>
                      <a:pt x="78" y="6444"/>
                      <a:pt x="54" y="6998"/>
                    </a:cubicBezTo>
                    <a:cubicBezTo>
                      <a:pt x="16" y="7555"/>
                      <a:pt x="1" y="8132"/>
                      <a:pt x="184" y="8668"/>
                    </a:cubicBezTo>
                    <a:cubicBezTo>
                      <a:pt x="378" y="9219"/>
                      <a:pt x="776" y="9656"/>
                      <a:pt x="1134" y="10106"/>
                    </a:cubicBezTo>
                    <a:cubicBezTo>
                      <a:pt x="1458" y="10524"/>
                      <a:pt x="1768" y="10954"/>
                      <a:pt x="2082" y="11381"/>
                    </a:cubicBezTo>
                    <a:cubicBezTo>
                      <a:pt x="2571" y="12020"/>
                      <a:pt x="2963" y="12728"/>
                      <a:pt x="3256" y="13479"/>
                    </a:cubicBezTo>
                    <a:cubicBezTo>
                      <a:pt x="3533" y="14140"/>
                      <a:pt x="3692" y="14843"/>
                      <a:pt x="3746" y="15558"/>
                    </a:cubicBezTo>
                    <a:cubicBezTo>
                      <a:pt x="3796" y="16055"/>
                      <a:pt x="3793" y="16555"/>
                      <a:pt x="3746" y="17052"/>
                    </a:cubicBezTo>
                    <a:cubicBezTo>
                      <a:pt x="3732" y="17208"/>
                      <a:pt x="3707" y="17363"/>
                      <a:pt x="3688" y="17519"/>
                    </a:cubicBezTo>
                    <a:cubicBezTo>
                      <a:pt x="3681" y="17554"/>
                      <a:pt x="3683" y="17599"/>
                      <a:pt x="3721" y="17617"/>
                    </a:cubicBezTo>
                    <a:cubicBezTo>
                      <a:pt x="3729" y="17619"/>
                      <a:pt x="3737" y="17620"/>
                      <a:pt x="3743" y="17620"/>
                    </a:cubicBezTo>
                    <a:cubicBezTo>
                      <a:pt x="3829" y="17620"/>
                      <a:pt x="3808" y="17468"/>
                      <a:pt x="3832" y="17339"/>
                    </a:cubicBezTo>
                    <a:cubicBezTo>
                      <a:pt x="3890" y="16876"/>
                      <a:pt x="3914" y="16409"/>
                      <a:pt x="3883" y="15943"/>
                    </a:cubicBezTo>
                    <a:cubicBezTo>
                      <a:pt x="3839" y="15270"/>
                      <a:pt x="3781" y="14587"/>
                      <a:pt x="3564" y="13944"/>
                    </a:cubicBezTo>
                    <a:cubicBezTo>
                      <a:pt x="3368" y="13358"/>
                      <a:pt x="3100" y="12795"/>
                      <a:pt x="2812" y="12249"/>
                    </a:cubicBezTo>
                    <a:cubicBezTo>
                      <a:pt x="2604" y="11854"/>
                      <a:pt x="2334" y="11498"/>
                      <a:pt x="2064" y="11144"/>
                    </a:cubicBezTo>
                    <a:cubicBezTo>
                      <a:pt x="1737" y="10729"/>
                      <a:pt x="1425" y="10303"/>
                      <a:pt x="1098" y="9886"/>
                    </a:cubicBezTo>
                    <a:cubicBezTo>
                      <a:pt x="675" y="9360"/>
                      <a:pt x="248" y="8791"/>
                      <a:pt x="183" y="8096"/>
                    </a:cubicBezTo>
                    <a:cubicBezTo>
                      <a:pt x="136" y="7769"/>
                      <a:pt x="139" y="7437"/>
                      <a:pt x="152" y="7109"/>
                    </a:cubicBezTo>
                    <a:cubicBezTo>
                      <a:pt x="168" y="6630"/>
                      <a:pt x="249" y="6159"/>
                      <a:pt x="396" y="5704"/>
                    </a:cubicBezTo>
                    <a:cubicBezTo>
                      <a:pt x="640" y="4865"/>
                      <a:pt x="912" y="4036"/>
                      <a:pt x="1173" y="3202"/>
                    </a:cubicBezTo>
                    <a:cubicBezTo>
                      <a:pt x="1347" y="2591"/>
                      <a:pt x="1516" y="1971"/>
                      <a:pt x="1556" y="1335"/>
                    </a:cubicBezTo>
                    <a:cubicBezTo>
                      <a:pt x="1561" y="888"/>
                      <a:pt x="1478" y="432"/>
                      <a:pt x="1280" y="28"/>
                    </a:cubicBezTo>
                    <a:cubicBezTo>
                      <a:pt x="1272" y="10"/>
                      <a:pt x="1254"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3159575" y="4145050"/>
                <a:ext cx="177075" cy="285225"/>
              </a:xfrm>
              <a:custGeom>
                <a:avLst/>
                <a:gdLst/>
                <a:ahLst/>
                <a:cxnLst/>
                <a:rect l="l" t="t" r="r" b="b"/>
                <a:pathLst>
                  <a:path w="7083" h="11409" extrusionOk="0">
                    <a:moveTo>
                      <a:pt x="7016" y="0"/>
                    </a:moveTo>
                    <a:cubicBezTo>
                      <a:pt x="6971" y="0"/>
                      <a:pt x="6954" y="51"/>
                      <a:pt x="6949" y="91"/>
                    </a:cubicBezTo>
                    <a:cubicBezTo>
                      <a:pt x="6927" y="184"/>
                      <a:pt x="6905" y="278"/>
                      <a:pt x="6880" y="371"/>
                    </a:cubicBezTo>
                    <a:cubicBezTo>
                      <a:pt x="6770" y="789"/>
                      <a:pt x="6625" y="1199"/>
                      <a:pt x="6460" y="1602"/>
                    </a:cubicBezTo>
                    <a:cubicBezTo>
                      <a:pt x="6315" y="1960"/>
                      <a:pt x="6120" y="2294"/>
                      <a:pt x="5912" y="2621"/>
                    </a:cubicBezTo>
                    <a:cubicBezTo>
                      <a:pt x="5598" y="3113"/>
                      <a:pt x="5242" y="3577"/>
                      <a:pt x="4827" y="3990"/>
                    </a:cubicBezTo>
                    <a:cubicBezTo>
                      <a:pt x="4393" y="4430"/>
                      <a:pt x="3875" y="4770"/>
                      <a:pt x="3364" y="5113"/>
                    </a:cubicBezTo>
                    <a:cubicBezTo>
                      <a:pt x="2473" y="5755"/>
                      <a:pt x="1205" y="6403"/>
                      <a:pt x="634" y="7352"/>
                    </a:cubicBezTo>
                    <a:cubicBezTo>
                      <a:pt x="227" y="8116"/>
                      <a:pt x="0" y="8994"/>
                      <a:pt x="86" y="9862"/>
                    </a:cubicBezTo>
                    <a:cubicBezTo>
                      <a:pt x="124" y="10402"/>
                      <a:pt x="280" y="10940"/>
                      <a:pt x="602" y="11382"/>
                    </a:cubicBezTo>
                    <a:lnTo>
                      <a:pt x="601" y="11382"/>
                    </a:lnTo>
                    <a:cubicBezTo>
                      <a:pt x="615" y="11401"/>
                      <a:pt x="632" y="11408"/>
                      <a:pt x="649" y="11408"/>
                    </a:cubicBezTo>
                    <a:cubicBezTo>
                      <a:pt x="696" y="11408"/>
                      <a:pt x="739" y="11344"/>
                      <a:pt x="702" y="11298"/>
                    </a:cubicBezTo>
                    <a:cubicBezTo>
                      <a:pt x="612" y="11176"/>
                      <a:pt x="539" y="11038"/>
                      <a:pt x="468" y="10899"/>
                    </a:cubicBezTo>
                    <a:cubicBezTo>
                      <a:pt x="332" y="10619"/>
                      <a:pt x="256" y="10315"/>
                      <a:pt x="215" y="10007"/>
                    </a:cubicBezTo>
                    <a:cubicBezTo>
                      <a:pt x="135" y="9515"/>
                      <a:pt x="168" y="9011"/>
                      <a:pt x="306" y="8532"/>
                    </a:cubicBezTo>
                    <a:cubicBezTo>
                      <a:pt x="418" y="8099"/>
                      <a:pt x="584" y="7679"/>
                      <a:pt x="816" y="7296"/>
                    </a:cubicBezTo>
                    <a:cubicBezTo>
                      <a:pt x="1068" y="6924"/>
                      <a:pt x="1410" y="6625"/>
                      <a:pt x="1763" y="6352"/>
                    </a:cubicBezTo>
                    <a:cubicBezTo>
                      <a:pt x="2141" y="6042"/>
                      <a:pt x="2559" y="5789"/>
                      <a:pt x="2970" y="5528"/>
                    </a:cubicBezTo>
                    <a:cubicBezTo>
                      <a:pt x="3432" y="5220"/>
                      <a:pt x="3909" y="4933"/>
                      <a:pt x="4341" y="4585"/>
                    </a:cubicBezTo>
                    <a:cubicBezTo>
                      <a:pt x="5149" y="3947"/>
                      <a:pt x="5798" y="3132"/>
                      <a:pt x="6279" y="2225"/>
                    </a:cubicBezTo>
                    <a:cubicBezTo>
                      <a:pt x="6576" y="1685"/>
                      <a:pt x="6793" y="1103"/>
                      <a:pt x="6965" y="511"/>
                    </a:cubicBezTo>
                    <a:cubicBezTo>
                      <a:pt x="7004" y="369"/>
                      <a:pt x="7042" y="228"/>
                      <a:pt x="7073" y="84"/>
                    </a:cubicBezTo>
                    <a:cubicBezTo>
                      <a:pt x="7082" y="48"/>
                      <a:pt x="7064" y="5"/>
                      <a:pt x="7025" y="1"/>
                    </a:cubicBezTo>
                    <a:cubicBezTo>
                      <a:pt x="7022" y="0"/>
                      <a:pt x="7019" y="0"/>
                      <a:pt x="7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3778025" y="4430275"/>
                <a:ext cx="197550" cy="334900"/>
              </a:xfrm>
              <a:custGeom>
                <a:avLst/>
                <a:gdLst/>
                <a:ahLst/>
                <a:cxnLst/>
                <a:rect l="l" t="t" r="r" b="b"/>
                <a:pathLst>
                  <a:path w="7902" h="13396" extrusionOk="0">
                    <a:moveTo>
                      <a:pt x="6130" y="1"/>
                    </a:moveTo>
                    <a:cubicBezTo>
                      <a:pt x="6108" y="1"/>
                      <a:pt x="6090" y="10"/>
                      <a:pt x="6078" y="37"/>
                    </a:cubicBezTo>
                    <a:cubicBezTo>
                      <a:pt x="6055" y="93"/>
                      <a:pt x="6112" y="124"/>
                      <a:pt x="6155" y="143"/>
                    </a:cubicBezTo>
                    <a:cubicBezTo>
                      <a:pt x="6221" y="175"/>
                      <a:pt x="6282" y="211"/>
                      <a:pt x="6344" y="254"/>
                    </a:cubicBezTo>
                    <a:cubicBezTo>
                      <a:pt x="6922" y="709"/>
                      <a:pt x="7404" y="1514"/>
                      <a:pt x="7620" y="2215"/>
                    </a:cubicBezTo>
                    <a:cubicBezTo>
                      <a:pt x="7731" y="2596"/>
                      <a:pt x="7786" y="2993"/>
                      <a:pt x="7769" y="3390"/>
                    </a:cubicBezTo>
                    <a:cubicBezTo>
                      <a:pt x="7701" y="3996"/>
                      <a:pt x="7469" y="4589"/>
                      <a:pt x="7162" y="5114"/>
                    </a:cubicBezTo>
                    <a:cubicBezTo>
                      <a:pt x="6834" y="5648"/>
                      <a:pt x="6344" y="6062"/>
                      <a:pt x="5857" y="6447"/>
                    </a:cubicBezTo>
                    <a:cubicBezTo>
                      <a:pt x="5335" y="6852"/>
                      <a:pt x="4780" y="7202"/>
                      <a:pt x="4174" y="7475"/>
                    </a:cubicBezTo>
                    <a:cubicBezTo>
                      <a:pt x="3403" y="7820"/>
                      <a:pt x="2640" y="8185"/>
                      <a:pt x="1899" y="8592"/>
                    </a:cubicBezTo>
                    <a:cubicBezTo>
                      <a:pt x="1441" y="8842"/>
                      <a:pt x="995" y="9137"/>
                      <a:pt x="676" y="9557"/>
                    </a:cubicBezTo>
                    <a:cubicBezTo>
                      <a:pt x="249" y="10179"/>
                      <a:pt x="0" y="11101"/>
                      <a:pt x="55" y="11853"/>
                    </a:cubicBezTo>
                    <a:cubicBezTo>
                      <a:pt x="104" y="12427"/>
                      <a:pt x="414" y="12935"/>
                      <a:pt x="770" y="13373"/>
                    </a:cubicBezTo>
                    <a:cubicBezTo>
                      <a:pt x="782" y="13387"/>
                      <a:pt x="798" y="13395"/>
                      <a:pt x="814" y="13395"/>
                    </a:cubicBezTo>
                    <a:cubicBezTo>
                      <a:pt x="825" y="13395"/>
                      <a:pt x="836" y="13392"/>
                      <a:pt x="846" y="13384"/>
                    </a:cubicBezTo>
                    <a:cubicBezTo>
                      <a:pt x="869" y="13365"/>
                      <a:pt x="876" y="13326"/>
                      <a:pt x="857" y="13303"/>
                    </a:cubicBezTo>
                    <a:cubicBezTo>
                      <a:pt x="706" y="13117"/>
                      <a:pt x="568" y="12920"/>
                      <a:pt x="451" y="12712"/>
                    </a:cubicBezTo>
                    <a:cubicBezTo>
                      <a:pt x="136" y="12165"/>
                      <a:pt x="114" y="11509"/>
                      <a:pt x="250" y="10905"/>
                    </a:cubicBezTo>
                    <a:cubicBezTo>
                      <a:pt x="384" y="10266"/>
                      <a:pt x="664" y="9638"/>
                      <a:pt x="1179" y="9215"/>
                    </a:cubicBezTo>
                    <a:cubicBezTo>
                      <a:pt x="1632" y="8830"/>
                      <a:pt x="2171" y="8557"/>
                      <a:pt x="2703" y="8297"/>
                    </a:cubicBezTo>
                    <a:cubicBezTo>
                      <a:pt x="3247" y="8029"/>
                      <a:pt x="3805" y="7791"/>
                      <a:pt x="4354" y="7535"/>
                    </a:cubicBezTo>
                    <a:cubicBezTo>
                      <a:pt x="4909" y="7273"/>
                      <a:pt x="5421" y="6931"/>
                      <a:pt x="5901" y="6549"/>
                    </a:cubicBezTo>
                    <a:cubicBezTo>
                      <a:pt x="6272" y="6252"/>
                      <a:pt x="6655" y="5960"/>
                      <a:pt x="6969" y="5602"/>
                    </a:cubicBezTo>
                    <a:cubicBezTo>
                      <a:pt x="7269" y="5261"/>
                      <a:pt x="7472" y="4847"/>
                      <a:pt x="7627" y="4423"/>
                    </a:cubicBezTo>
                    <a:cubicBezTo>
                      <a:pt x="7761" y="4048"/>
                      <a:pt x="7898" y="3663"/>
                      <a:pt x="7902" y="3261"/>
                    </a:cubicBezTo>
                    <a:cubicBezTo>
                      <a:pt x="7901" y="2332"/>
                      <a:pt x="7504" y="1445"/>
                      <a:pt x="6958" y="710"/>
                    </a:cubicBezTo>
                    <a:cubicBezTo>
                      <a:pt x="6776" y="480"/>
                      <a:pt x="6581" y="252"/>
                      <a:pt x="6331" y="94"/>
                    </a:cubicBezTo>
                    <a:cubicBezTo>
                      <a:pt x="6299" y="75"/>
                      <a:pt x="6268" y="57"/>
                      <a:pt x="6236" y="41"/>
                    </a:cubicBezTo>
                    <a:cubicBezTo>
                      <a:pt x="6206" y="25"/>
                      <a:pt x="6165" y="1"/>
                      <a:pt x="6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3809050" y="4459750"/>
                <a:ext cx="176125" cy="220725"/>
              </a:xfrm>
              <a:custGeom>
                <a:avLst/>
                <a:gdLst/>
                <a:ahLst/>
                <a:cxnLst/>
                <a:rect l="l" t="t" r="r" b="b"/>
                <a:pathLst>
                  <a:path w="7045" h="8829" extrusionOk="0">
                    <a:moveTo>
                      <a:pt x="6389" y="0"/>
                    </a:moveTo>
                    <a:cubicBezTo>
                      <a:pt x="6381" y="0"/>
                      <a:pt x="6372" y="3"/>
                      <a:pt x="6363" y="8"/>
                    </a:cubicBezTo>
                    <a:cubicBezTo>
                      <a:pt x="6339" y="23"/>
                      <a:pt x="6330" y="59"/>
                      <a:pt x="6345" y="84"/>
                    </a:cubicBezTo>
                    <a:cubicBezTo>
                      <a:pt x="6422" y="214"/>
                      <a:pt x="6490" y="350"/>
                      <a:pt x="6556" y="486"/>
                    </a:cubicBezTo>
                    <a:cubicBezTo>
                      <a:pt x="6730" y="861"/>
                      <a:pt x="6879" y="1266"/>
                      <a:pt x="6896" y="1684"/>
                    </a:cubicBezTo>
                    <a:cubicBezTo>
                      <a:pt x="6906" y="2023"/>
                      <a:pt x="6856" y="2361"/>
                      <a:pt x="6793" y="2694"/>
                    </a:cubicBezTo>
                    <a:cubicBezTo>
                      <a:pt x="6721" y="3052"/>
                      <a:pt x="6632" y="3407"/>
                      <a:pt x="6489" y="3745"/>
                    </a:cubicBezTo>
                    <a:cubicBezTo>
                      <a:pt x="6178" y="4498"/>
                      <a:pt x="5698" y="5165"/>
                      <a:pt x="5184" y="5791"/>
                    </a:cubicBezTo>
                    <a:cubicBezTo>
                      <a:pt x="4639" y="6427"/>
                      <a:pt x="4332" y="6694"/>
                      <a:pt x="3540" y="6996"/>
                    </a:cubicBezTo>
                    <a:cubicBezTo>
                      <a:pt x="2814" y="7291"/>
                      <a:pt x="2093" y="7601"/>
                      <a:pt x="1391" y="7952"/>
                    </a:cubicBezTo>
                    <a:cubicBezTo>
                      <a:pt x="1056" y="8121"/>
                      <a:pt x="705" y="8258"/>
                      <a:pt x="392" y="8464"/>
                    </a:cubicBezTo>
                    <a:cubicBezTo>
                      <a:pt x="316" y="8515"/>
                      <a:pt x="1" y="8728"/>
                      <a:pt x="140" y="8824"/>
                    </a:cubicBezTo>
                    <a:cubicBezTo>
                      <a:pt x="148" y="8827"/>
                      <a:pt x="155" y="8829"/>
                      <a:pt x="162" y="8829"/>
                    </a:cubicBezTo>
                    <a:cubicBezTo>
                      <a:pt x="196" y="8829"/>
                      <a:pt x="219" y="8793"/>
                      <a:pt x="232" y="8763"/>
                    </a:cubicBezTo>
                    <a:cubicBezTo>
                      <a:pt x="343" y="8623"/>
                      <a:pt x="508" y="8538"/>
                      <a:pt x="659" y="8448"/>
                    </a:cubicBezTo>
                    <a:cubicBezTo>
                      <a:pt x="1235" y="8157"/>
                      <a:pt x="1811" y="7862"/>
                      <a:pt x="2404" y="7604"/>
                    </a:cubicBezTo>
                    <a:cubicBezTo>
                      <a:pt x="2791" y="7438"/>
                      <a:pt x="3187" y="7291"/>
                      <a:pt x="3574" y="7126"/>
                    </a:cubicBezTo>
                    <a:cubicBezTo>
                      <a:pt x="3943" y="6973"/>
                      <a:pt x="4313" y="6809"/>
                      <a:pt x="4618" y="6548"/>
                    </a:cubicBezTo>
                    <a:cubicBezTo>
                      <a:pt x="5150" y="6108"/>
                      <a:pt x="5565" y="5549"/>
                      <a:pt x="5940" y="4975"/>
                    </a:cubicBezTo>
                    <a:cubicBezTo>
                      <a:pt x="6355" y="4344"/>
                      <a:pt x="6707" y="3660"/>
                      <a:pt x="6871" y="2919"/>
                    </a:cubicBezTo>
                    <a:cubicBezTo>
                      <a:pt x="6968" y="2489"/>
                      <a:pt x="7045" y="2046"/>
                      <a:pt x="7012" y="1604"/>
                    </a:cubicBezTo>
                    <a:cubicBezTo>
                      <a:pt x="6978" y="1168"/>
                      <a:pt x="6804" y="754"/>
                      <a:pt x="6615" y="362"/>
                    </a:cubicBezTo>
                    <a:cubicBezTo>
                      <a:pt x="6558" y="249"/>
                      <a:pt x="6499" y="136"/>
                      <a:pt x="6435" y="28"/>
                    </a:cubicBezTo>
                    <a:cubicBezTo>
                      <a:pt x="6425" y="11"/>
                      <a:pt x="6407"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30"/>
            <p:cNvGrpSpPr/>
            <p:nvPr/>
          </p:nvGrpSpPr>
          <p:grpSpPr>
            <a:xfrm>
              <a:off x="1072675" y="3077600"/>
              <a:ext cx="1542775" cy="1995400"/>
              <a:chOff x="1072675" y="3077600"/>
              <a:chExt cx="1542775" cy="1995400"/>
            </a:xfrm>
          </p:grpSpPr>
          <p:sp>
            <p:nvSpPr>
              <p:cNvPr id="921" name="Google Shape;921;p30"/>
              <p:cNvSpPr/>
              <p:nvPr/>
            </p:nvSpPr>
            <p:spPr>
              <a:xfrm>
                <a:off x="1873025" y="3601825"/>
                <a:ext cx="26325" cy="4825"/>
              </a:xfrm>
              <a:custGeom>
                <a:avLst/>
                <a:gdLst/>
                <a:ahLst/>
                <a:cxnLst/>
                <a:rect l="l" t="t" r="r" b="b"/>
                <a:pathLst>
                  <a:path w="1053" h="193" extrusionOk="0">
                    <a:moveTo>
                      <a:pt x="1037" y="0"/>
                    </a:moveTo>
                    <a:cubicBezTo>
                      <a:pt x="993" y="2"/>
                      <a:pt x="951" y="2"/>
                      <a:pt x="908" y="2"/>
                    </a:cubicBezTo>
                    <a:cubicBezTo>
                      <a:pt x="763" y="3"/>
                      <a:pt x="619" y="5"/>
                      <a:pt x="475" y="5"/>
                    </a:cubicBezTo>
                    <a:cubicBezTo>
                      <a:pt x="443" y="5"/>
                      <a:pt x="410" y="5"/>
                      <a:pt x="378" y="5"/>
                    </a:cubicBezTo>
                    <a:cubicBezTo>
                      <a:pt x="252" y="5"/>
                      <a:pt x="127" y="4"/>
                      <a:pt x="1" y="4"/>
                    </a:cubicBezTo>
                    <a:cubicBezTo>
                      <a:pt x="11" y="67"/>
                      <a:pt x="21" y="129"/>
                      <a:pt x="31" y="193"/>
                    </a:cubicBezTo>
                    <a:cubicBezTo>
                      <a:pt x="242" y="192"/>
                      <a:pt x="454" y="189"/>
                      <a:pt x="665" y="189"/>
                    </a:cubicBezTo>
                    <a:cubicBezTo>
                      <a:pt x="794" y="191"/>
                      <a:pt x="923" y="191"/>
                      <a:pt x="1052" y="191"/>
                    </a:cubicBezTo>
                    <a:cubicBezTo>
                      <a:pt x="1048" y="127"/>
                      <a:pt x="1043" y="64"/>
                      <a:pt x="10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1953225" y="3601425"/>
                <a:ext cx="31625" cy="5300"/>
              </a:xfrm>
              <a:custGeom>
                <a:avLst/>
                <a:gdLst/>
                <a:ahLst/>
                <a:cxnLst/>
                <a:rect l="l" t="t" r="r" b="b"/>
                <a:pathLst>
                  <a:path w="1265" h="212" extrusionOk="0">
                    <a:moveTo>
                      <a:pt x="1" y="0"/>
                    </a:moveTo>
                    <a:cubicBezTo>
                      <a:pt x="26" y="72"/>
                      <a:pt x="53" y="142"/>
                      <a:pt x="80" y="211"/>
                    </a:cubicBezTo>
                    <a:cubicBezTo>
                      <a:pt x="287" y="210"/>
                      <a:pt x="493" y="208"/>
                      <a:pt x="698" y="207"/>
                    </a:cubicBezTo>
                    <a:cubicBezTo>
                      <a:pt x="809" y="205"/>
                      <a:pt x="919" y="205"/>
                      <a:pt x="1030" y="205"/>
                    </a:cubicBezTo>
                    <a:cubicBezTo>
                      <a:pt x="1108" y="205"/>
                      <a:pt x="1186" y="205"/>
                      <a:pt x="1264" y="205"/>
                    </a:cubicBezTo>
                    <a:cubicBezTo>
                      <a:pt x="1232" y="137"/>
                      <a:pt x="1200" y="69"/>
                      <a:pt x="1168" y="1"/>
                    </a:cubicBezTo>
                    <a:cubicBezTo>
                      <a:pt x="1024" y="3"/>
                      <a:pt x="880" y="3"/>
                      <a:pt x="736" y="3"/>
                    </a:cubicBezTo>
                    <a:cubicBezTo>
                      <a:pt x="491" y="1"/>
                      <a:pt x="245" y="0"/>
                      <a:pt x="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2031200" y="3601100"/>
                <a:ext cx="22200" cy="5525"/>
              </a:xfrm>
              <a:custGeom>
                <a:avLst/>
                <a:gdLst/>
                <a:ahLst/>
                <a:cxnLst/>
                <a:rect l="l" t="t" r="r" b="b"/>
                <a:pathLst>
                  <a:path w="888" h="221" extrusionOk="0">
                    <a:moveTo>
                      <a:pt x="1" y="1"/>
                    </a:moveTo>
                    <a:cubicBezTo>
                      <a:pt x="30" y="74"/>
                      <a:pt x="61" y="148"/>
                      <a:pt x="91" y="221"/>
                    </a:cubicBezTo>
                    <a:lnTo>
                      <a:pt x="142" y="221"/>
                    </a:lnTo>
                    <a:cubicBezTo>
                      <a:pt x="302" y="218"/>
                      <a:pt x="463" y="217"/>
                      <a:pt x="625" y="215"/>
                    </a:cubicBezTo>
                    <a:cubicBezTo>
                      <a:pt x="703" y="214"/>
                      <a:pt x="780" y="213"/>
                      <a:pt x="859" y="213"/>
                    </a:cubicBezTo>
                    <a:cubicBezTo>
                      <a:pt x="868" y="143"/>
                      <a:pt x="877" y="74"/>
                      <a:pt x="887" y="5"/>
                    </a:cubicBezTo>
                    <a:cubicBezTo>
                      <a:pt x="812" y="5"/>
                      <a:pt x="736" y="4"/>
                      <a:pt x="661" y="4"/>
                    </a:cubicBezTo>
                    <a:cubicBezTo>
                      <a:pt x="487" y="3"/>
                      <a:pt x="313" y="2"/>
                      <a:pt x="13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2125925" y="3601075"/>
                <a:ext cx="20350" cy="4975"/>
              </a:xfrm>
              <a:custGeom>
                <a:avLst/>
                <a:gdLst/>
                <a:ahLst/>
                <a:cxnLst/>
                <a:rect l="l" t="t" r="r" b="b"/>
                <a:pathLst>
                  <a:path w="814" h="199" extrusionOk="0">
                    <a:moveTo>
                      <a:pt x="811" y="0"/>
                    </a:moveTo>
                    <a:cubicBezTo>
                      <a:pt x="543" y="3"/>
                      <a:pt x="275" y="5"/>
                      <a:pt x="8" y="8"/>
                    </a:cubicBezTo>
                    <a:cubicBezTo>
                      <a:pt x="4" y="71"/>
                      <a:pt x="2" y="133"/>
                      <a:pt x="1" y="195"/>
                    </a:cubicBezTo>
                    <a:cubicBezTo>
                      <a:pt x="272" y="196"/>
                      <a:pt x="543" y="199"/>
                      <a:pt x="813" y="199"/>
                    </a:cubicBezTo>
                    <a:cubicBezTo>
                      <a:pt x="811" y="133"/>
                      <a:pt x="811" y="66"/>
                      <a:pt x="81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0"/>
              <p:cNvSpPr/>
              <p:nvPr/>
            </p:nvSpPr>
            <p:spPr>
              <a:xfrm>
                <a:off x="2229625" y="3600700"/>
                <a:ext cx="42275" cy="5275"/>
              </a:xfrm>
              <a:custGeom>
                <a:avLst/>
                <a:gdLst/>
                <a:ahLst/>
                <a:cxnLst/>
                <a:rect l="l" t="t" r="r" b="b"/>
                <a:pathLst>
                  <a:path w="1691" h="211" extrusionOk="0">
                    <a:moveTo>
                      <a:pt x="0" y="0"/>
                    </a:moveTo>
                    <a:cubicBezTo>
                      <a:pt x="0" y="7"/>
                      <a:pt x="0" y="14"/>
                      <a:pt x="0" y="20"/>
                    </a:cubicBezTo>
                    <a:cubicBezTo>
                      <a:pt x="1" y="83"/>
                      <a:pt x="4" y="147"/>
                      <a:pt x="7" y="210"/>
                    </a:cubicBezTo>
                    <a:cubicBezTo>
                      <a:pt x="250" y="208"/>
                      <a:pt x="492" y="207"/>
                      <a:pt x="736" y="204"/>
                    </a:cubicBezTo>
                    <a:cubicBezTo>
                      <a:pt x="1000" y="203"/>
                      <a:pt x="1265" y="200"/>
                      <a:pt x="1531" y="198"/>
                    </a:cubicBezTo>
                    <a:cubicBezTo>
                      <a:pt x="1560" y="198"/>
                      <a:pt x="1589" y="198"/>
                      <a:pt x="1617" y="196"/>
                    </a:cubicBezTo>
                    <a:cubicBezTo>
                      <a:pt x="1642" y="133"/>
                      <a:pt x="1666" y="68"/>
                      <a:pt x="1690" y="5"/>
                    </a:cubicBezTo>
                    <a:cubicBezTo>
                      <a:pt x="1126" y="3"/>
                      <a:pt x="564" y="0"/>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2280575" y="3600850"/>
                <a:ext cx="24100" cy="4675"/>
              </a:xfrm>
              <a:custGeom>
                <a:avLst/>
                <a:gdLst/>
                <a:ahLst/>
                <a:cxnLst/>
                <a:rect l="l" t="t" r="r" b="b"/>
                <a:pathLst>
                  <a:path w="964" h="187" extrusionOk="0">
                    <a:moveTo>
                      <a:pt x="203" y="0"/>
                    </a:moveTo>
                    <a:cubicBezTo>
                      <a:pt x="138" y="64"/>
                      <a:pt x="70" y="126"/>
                      <a:pt x="0" y="187"/>
                    </a:cubicBezTo>
                    <a:cubicBezTo>
                      <a:pt x="273" y="185"/>
                      <a:pt x="545" y="182"/>
                      <a:pt x="817" y="180"/>
                    </a:cubicBezTo>
                    <a:cubicBezTo>
                      <a:pt x="868" y="122"/>
                      <a:pt x="917" y="62"/>
                      <a:pt x="964" y="2"/>
                    </a:cubicBezTo>
                    <a:cubicBezTo>
                      <a:pt x="710" y="2"/>
                      <a:pt x="457" y="1"/>
                      <a:pt x="2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0"/>
              <p:cNvSpPr/>
              <p:nvPr/>
            </p:nvSpPr>
            <p:spPr>
              <a:xfrm>
                <a:off x="1903075" y="3565850"/>
                <a:ext cx="49400" cy="25950"/>
              </a:xfrm>
              <a:custGeom>
                <a:avLst/>
                <a:gdLst/>
                <a:ahLst/>
                <a:cxnLst/>
                <a:rect l="l" t="t" r="r" b="b"/>
                <a:pathLst>
                  <a:path w="1976" h="1038" extrusionOk="0">
                    <a:moveTo>
                      <a:pt x="525" y="202"/>
                    </a:moveTo>
                    <a:cubicBezTo>
                      <a:pt x="665" y="202"/>
                      <a:pt x="817" y="243"/>
                      <a:pt x="927" y="279"/>
                    </a:cubicBezTo>
                    <a:cubicBezTo>
                      <a:pt x="1237" y="412"/>
                      <a:pt x="1546" y="576"/>
                      <a:pt x="1768" y="834"/>
                    </a:cubicBezTo>
                    <a:cubicBezTo>
                      <a:pt x="1747" y="837"/>
                      <a:pt x="1727" y="839"/>
                      <a:pt x="1706" y="840"/>
                    </a:cubicBezTo>
                    <a:cubicBezTo>
                      <a:pt x="1660" y="840"/>
                      <a:pt x="1614" y="841"/>
                      <a:pt x="1567" y="841"/>
                    </a:cubicBezTo>
                    <a:cubicBezTo>
                      <a:pt x="1137" y="841"/>
                      <a:pt x="652" y="810"/>
                      <a:pt x="309" y="541"/>
                    </a:cubicBezTo>
                    <a:cubicBezTo>
                      <a:pt x="232" y="478"/>
                      <a:pt x="199" y="348"/>
                      <a:pt x="277" y="272"/>
                    </a:cubicBezTo>
                    <a:cubicBezTo>
                      <a:pt x="343" y="221"/>
                      <a:pt x="431" y="202"/>
                      <a:pt x="525" y="202"/>
                    </a:cubicBezTo>
                    <a:close/>
                    <a:moveTo>
                      <a:pt x="523" y="1"/>
                    </a:moveTo>
                    <a:cubicBezTo>
                      <a:pt x="430" y="1"/>
                      <a:pt x="337" y="14"/>
                      <a:pt x="251" y="52"/>
                    </a:cubicBezTo>
                    <a:cubicBezTo>
                      <a:pt x="76" y="128"/>
                      <a:pt x="0" y="345"/>
                      <a:pt x="68" y="520"/>
                    </a:cubicBezTo>
                    <a:cubicBezTo>
                      <a:pt x="278" y="964"/>
                      <a:pt x="995" y="1020"/>
                      <a:pt x="1428" y="1035"/>
                    </a:cubicBezTo>
                    <a:cubicBezTo>
                      <a:pt x="1465" y="1037"/>
                      <a:pt x="1501" y="1037"/>
                      <a:pt x="1538" y="1037"/>
                    </a:cubicBezTo>
                    <a:cubicBezTo>
                      <a:pt x="1644" y="1037"/>
                      <a:pt x="1750" y="1030"/>
                      <a:pt x="1856" y="1016"/>
                    </a:cubicBezTo>
                    <a:cubicBezTo>
                      <a:pt x="1908" y="1009"/>
                      <a:pt x="1940" y="958"/>
                      <a:pt x="1933" y="908"/>
                    </a:cubicBezTo>
                    <a:cubicBezTo>
                      <a:pt x="1930" y="876"/>
                      <a:pt x="1909" y="848"/>
                      <a:pt x="1880" y="834"/>
                    </a:cubicBezTo>
                    <a:cubicBezTo>
                      <a:pt x="1976" y="748"/>
                      <a:pt x="1865" y="654"/>
                      <a:pt x="1806" y="588"/>
                    </a:cubicBezTo>
                    <a:cubicBezTo>
                      <a:pt x="1542" y="339"/>
                      <a:pt x="1209" y="156"/>
                      <a:pt x="866" y="46"/>
                    </a:cubicBezTo>
                    <a:cubicBezTo>
                      <a:pt x="756" y="22"/>
                      <a:pt x="638" y="1"/>
                      <a:pt x="52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0"/>
              <p:cNvSpPr/>
              <p:nvPr/>
            </p:nvSpPr>
            <p:spPr>
              <a:xfrm>
                <a:off x="2220175" y="3082525"/>
                <a:ext cx="390750" cy="1074500"/>
              </a:xfrm>
              <a:custGeom>
                <a:avLst/>
                <a:gdLst/>
                <a:ahLst/>
                <a:cxnLst/>
                <a:rect l="l" t="t" r="r" b="b"/>
                <a:pathLst>
                  <a:path w="15630" h="42980" extrusionOk="0">
                    <a:moveTo>
                      <a:pt x="6838" y="1"/>
                    </a:moveTo>
                    <a:cubicBezTo>
                      <a:pt x="6835" y="1"/>
                      <a:pt x="6832" y="1"/>
                      <a:pt x="6829" y="1"/>
                    </a:cubicBezTo>
                    <a:cubicBezTo>
                      <a:pt x="6174" y="57"/>
                      <a:pt x="5515" y="270"/>
                      <a:pt x="5004" y="693"/>
                    </a:cubicBezTo>
                    <a:cubicBezTo>
                      <a:pt x="4545" y="1078"/>
                      <a:pt x="4630" y="1369"/>
                      <a:pt x="4630" y="1531"/>
                    </a:cubicBezTo>
                    <a:cubicBezTo>
                      <a:pt x="4685" y="1501"/>
                      <a:pt x="4739" y="1471"/>
                      <a:pt x="4791" y="1440"/>
                    </a:cubicBezTo>
                    <a:cubicBezTo>
                      <a:pt x="4975" y="1338"/>
                      <a:pt x="5168" y="1253"/>
                      <a:pt x="5366" y="1180"/>
                    </a:cubicBezTo>
                    <a:cubicBezTo>
                      <a:pt x="5496" y="1131"/>
                      <a:pt x="5630" y="1088"/>
                      <a:pt x="5765" y="1055"/>
                    </a:cubicBezTo>
                    <a:cubicBezTo>
                      <a:pt x="5799" y="1048"/>
                      <a:pt x="5834" y="1035"/>
                      <a:pt x="5869" y="1035"/>
                    </a:cubicBezTo>
                    <a:cubicBezTo>
                      <a:pt x="5884" y="1035"/>
                      <a:pt x="5900" y="1038"/>
                      <a:pt x="5915" y="1045"/>
                    </a:cubicBezTo>
                    <a:cubicBezTo>
                      <a:pt x="5971" y="1074"/>
                      <a:pt x="5984" y="1147"/>
                      <a:pt x="5940" y="1193"/>
                    </a:cubicBezTo>
                    <a:cubicBezTo>
                      <a:pt x="5909" y="1226"/>
                      <a:pt x="5843" y="1231"/>
                      <a:pt x="5808" y="1241"/>
                    </a:cubicBezTo>
                    <a:cubicBezTo>
                      <a:pt x="5719" y="1265"/>
                      <a:pt x="5630" y="1292"/>
                      <a:pt x="5541" y="1323"/>
                    </a:cubicBezTo>
                    <a:cubicBezTo>
                      <a:pt x="5245" y="1422"/>
                      <a:pt x="4981" y="1544"/>
                      <a:pt x="4715" y="1702"/>
                    </a:cubicBezTo>
                    <a:cubicBezTo>
                      <a:pt x="4597" y="1774"/>
                      <a:pt x="4469" y="1836"/>
                      <a:pt x="4376" y="1940"/>
                    </a:cubicBezTo>
                    <a:cubicBezTo>
                      <a:pt x="4173" y="2192"/>
                      <a:pt x="4245" y="2616"/>
                      <a:pt x="4384" y="2901"/>
                    </a:cubicBezTo>
                    <a:cubicBezTo>
                      <a:pt x="4687" y="2625"/>
                      <a:pt x="5163" y="2440"/>
                      <a:pt x="5548" y="2346"/>
                    </a:cubicBezTo>
                    <a:cubicBezTo>
                      <a:pt x="5637" y="2332"/>
                      <a:pt x="5825" y="2257"/>
                      <a:pt x="5958" y="2257"/>
                    </a:cubicBezTo>
                    <a:cubicBezTo>
                      <a:pt x="6019" y="2257"/>
                      <a:pt x="6069" y="2273"/>
                      <a:pt x="6092" y="2317"/>
                    </a:cubicBezTo>
                    <a:cubicBezTo>
                      <a:pt x="6123" y="2382"/>
                      <a:pt x="6066" y="2454"/>
                      <a:pt x="6000" y="2454"/>
                    </a:cubicBezTo>
                    <a:cubicBezTo>
                      <a:pt x="5993" y="2454"/>
                      <a:pt x="5985" y="2453"/>
                      <a:pt x="5977" y="2450"/>
                    </a:cubicBezTo>
                    <a:cubicBezTo>
                      <a:pt x="5973" y="2449"/>
                      <a:pt x="5968" y="2449"/>
                      <a:pt x="5962" y="2449"/>
                    </a:cubicBezTo>
                    <a:cubicBezTo>
                      <a:pt x="5957" y="2449"/>
                      <a:pt x="5951" y="2449"/>
                      <a:pt x="5947" y="2449"/>
                    </a:cubicBezTo>
                    <a:cubicBezTo>
                      <a:pt x="5792" y="2477"/>
                      <a:pt x="5642" y="2521"/>
                      <a:pt x="5493" y="2561"/>
                    </a:cubicBezTo>
                    <a:cubicBezTo>
                      <a:pt x="4882" y="2726"/>
                      <a:pt x="3886" y="3177"/>
                      <a:pt x="4445" y="3934"/>
                    </a:cubicBezTo>
                    <a:cubicBezTo>
                      <a:pt x="4455" y="3950"/>
                      <a:pt x="4460" y="3966"/>
                      <a:pt x="4460" y="3981"/>
                    </a:cubicBezTo>
                    <a:cubicBezTo>
                      <a:pt x="4468" y="3994"/>
                      <a:pt x="4476" y="4007"/>
                      <a:pt x="4484" y="4018"/>
                    </a:cubicBezTo>
                    <a:cubicBezTo>
                      <a:pt x="4530" y="3957"/>
                      <a:pt x="4583" y="3901"/>
                      <a:pt x="4643" y="3851"/>
                    </a:cubicBezTo>
                    <a:cubicBezTo>
                      <a:pt x="4998" y="3513"/>
                      <a:pt x="5515" y="3428"/>
                      <a:pt x="5986" y="3386"/>
                    </a:cubicBezTo>
                    <a:cubicBezTo>
                      <a:pt x="6078" y="3380"/>
                      <a:pt x="6172" y="3377"/>
                      <a:pt x="6265" y="3377"/>
                    </a:cubicBezTo>
                    <a:cubicBezTo>
                      <a:pt x="6338" y="3380"/>
                      <a:pt x="6427" y="3381"/>
                      <a:pt x="6485" y="3431"/>
                    </a:cubicBezTo>
                    <a:cubicBezTo>
                      <a:pt x="6529" y="3468"/>
                      <a:pt x="6528" y="3543"/>
                      <a:pt x="6480" y="3578"/>
                    </a:cubicBezTo>
                    <a:cubicBezTo>
                      <a:pt x="6460" y="3593"/>
                      <a:pt x="6436" y="3601"/>
                      <a:pt x="6412" y="3601"/>
                    </a:cubicBezTo>
                    <a:cubicBezTo>
                      <a:pt x="6390" y="3601"/>
                      <a:pt x="6369" y="3594"/>
                      <a:pt x="6350" y="3579"/>
                    </a:cubicBezTo>
                    <a:cubicBezTo>
                      <a:pt x="6300" y="3573"/>
                      <a:pt x="6250" y="3571"/>
                      <a:pt x="6199" y="3571"/>
                    </a:cubicBezTo>
                    <a:cubicBezTo>
                      <a:pt x="6084" y="3571"/>
                      <a:pt x="5968" y="3582"/>
                      <a:pt x="5855" y="3590"/>
                    </a:cubicBezTo>
                    <a:cubicBezTo>
                      <a:pt x="5533" y="3632"/>
                      <a:pt x="5196" y="3692"/>
                      <a:pt x="4920" y="3869"/>
                    </a:cubicBezTo>
                    <a:cubicBezTo>
                      <a:pt x="4636" y="4068"/>
                      <a:pt x="4485" y="4294"/>
                      <a:pt x="4505" y="4651"/>
                    </a:cubicBezTo>
                    <a:cubicBezTo>
                      <a:pt x="4617" y="5263"/>
                      <a:pt x="5086" y="5753"/>
                      <a:pt x="5576" y="6103"/>
                    </a:cubicBezTo>
                    <a:cubicBezTo>
                      <a:pt x="5700" y="6187"/>
                      <a:pt x="5828" y="6267"/>
                      <a:pt x="5957" y="6342"/>
                    </a:cubicBezTo>
                    <a:cubicBezTo>
                      <a:pt x="6018" y="6373"/>
                      <a:pt x="6084" y="6406"/>
                      <a:pt x="6153" y="6406"/>
                    </a:cubicBezTo>
                    <a:cubicBezTo>
                      <a:pt x="6162" y="6406"/>
                      <a:pt x="6172" y="6405"/>
                      <a:pt x="6181" y="6404"/>
                    </a:cubicBezTo>
                    <a:cubicBezTo>
                      <a:pt x="6380" y="6373"/>
                      <a:pt x="6421" y="6124"/>
                      <a:pt x="6342" y="5967"/>
                    </a:cubicBezTo>
                    <a:cubicBezTo>
                      <a:pt x="6339" y="5959"/>
                      <a:pt x="6335" y="5952"/>
                      <a:pt x="6332" y="5944"/>
                    </a:cubicBezTo>
                    <a:cubicBezTo>
                      <a:pt x="6313" y="5929"/>
                      <a:pt x="6295" y="5913"/>
                      <a:pt x="6278" y="5898"/>
                    </a:cubicBezTo>
                    <a:cubicBezTo>
                      <a:pt x="6244" y="5867"/>
                      <a:pt x="6243" y="5830"/>
                      <a:pt x="6258" y="5800"/>
                    </a:cubicBezTo>
                    <a:cubicBezTo>
                      <a:pt x="6177" y="5651"/>
                      <a:pt x="6081" y="5510"/>
                      <a:pt x="5979" y="5375"/>
                    </a:cubicBezTo>
                    <a:cubicBezTo>
                      <a:pt x="5885" y="5255"/>
                      <a:pt x="5790" y="5136"/>
                      <a:pt x="5696" y="5016"/>
                    </a:cubicBezTo>
                    <a:cubicBezTo>
                      <a:pt x="5657" y="4974"/>
                      <a:pt x="5666" y="4907"/>
                      <a:pt x="5710" y="4872"/>
                    </a:cubicBezTo>
                    <a:cubicBezTo>
                      <a:pt x="5730" y="4856"/>
                      <a:pt x="5757" y="4847"/>
                      <a:pt x="5783" y="4847"/>
                    </a:cubicBezTo>
                    <a:cubicBezTo>
                      <a:pt x="5813" y="4847"/>
                      <a:pt x="5842" y="4858"/>
                      <a:pt x="5862" y="4881"/>
                    </a:cubicBezTo>
                    <a:cubicBezTo>
                      <a:pt x="5947" y="4991"/>
                      <a:pt x="6034" y="5099"/>
                      <a:pt x="6120" y="5208"/>
                    </a:cubicBezTo>
                    <a:cubicBezTo>
                      <a:pt x="6258" y="5396"/>
                      <a:pt x="6445" y="5635"/>
                      <a:pt x="6535" y="5879"/>
                    </a:cubicBezTo>
                    <a:cubicBezTo>
                      <a:pt x="7199" y="6409"/>
                      <a:pt x="8030" y="6674"/>
                      <a:pt x="8829" y="6934"/>
                    </a:cubicBezTo>
                    <a:cubicBezTo>
                      <a:pt x="8847" y="6940"/>
                      <a:pt x="8865" y="6946"/>
                      <a:pt x="8885" y="6952"/>
                    </a:cubicBezTo>
                    <a:cubicBezTo>
                      <a:pt x="8887" y="6953"/>
                      <a:pt x="8890" y="6953"/>
                      <a:pt x="8891" y="6954"/>
                    </a:cubicBezTo>
                    <a:cubicBezTo>
                      <a:pt x="8922" y="6963"/>
                      <a:pt x="8952" y="6972"/>
                      <a:pt x="8983" y="6982"/>
                    </a:cubicBezTo>
                    <a:cubicBezTo>
                      <a:pt x="9015" y="6991"/>
                      <a:pt x="9049" y="7001"/>
                      <a:pt x="9081" y="7010"/>
                    </a:cubicBezTo>
                    <a:cubicBezTo>
                      <a:pt x="9086" y="7045"/>
                      <a:pt x="9090" y="7080"/>
                      <a:pt x="9095" y="7114"/>
                    </a:cubicBezTo>
                    <a:cubicBezTo>
                      <a:pt x="9098" y="7133"/>
                      <a:pt x="9101" y="7152"/>
                      <a:pt x="9103" y="7171"/>
                    </a:cubicBezTo>
                    <a:cubicBezTo>
                      <a:pt x="9105" y="7187"/>
                      <a:pt x="9106" y="7202"/>
                      <a:pt x="9109" y="7218"/>
                    </a:cubicBezTo>
                    <a:cubicBezTo>
                      <a:pt x="9277" y="8580"/>
                      <a:pt x="9204" y="9961"/>
                      <a:pt x="9042" y="11323"/>
                    </a:cubicBezTo>
                    <a:cubicBezTo>
                      <a:pt x="8855" y="12966"/>
                      <a:pt x="8427" y="14571"/>
                      <a:pt x="8010" y="16169"/>
                    </a:cubicBezTo>
                    <a:cubicBezTo>
                      <a:pt x="7727" y="17208"/>
                      <a:pt x="7444" y="18249"/>
                      <a:pt x="7109" y="19274"/>
                    </a:cubicBezTo>
                    <a:cubicBezTo>
                      <a:pt x="6676" y="20609"/>
                      <a:pt x="6159" y="21915"/>
                      <a:pt x="5683" y="23235"/>
                    </a:cubicBezTo>
                    <a:cubicBezTo>
                      <a:pt x="5381" y="24048"/>
                      <a:pt x="5074" y="24861"/>
                      <a:pt x="4725" y="25656"/>
                    </a:cubicBezTo>
                    <a:cubicBezTo>
                      <a:pt x="4349" y="26493"/>
                      <a:pt x="3927" y="27309"/>
                      <a:pt x="3505" y="28124"/>
                    </a:cubicBezTo>
                    <a:cubicBezTo>
                      <a:pt x="3342" y="28435"/>
                      <a:pt x="3176" y="28745"/>
                      <a:pt x="3007" y="29056"/>
                    </a:cubicBezTo>
                    <a:cubicBezTo>
                      <a:pt x="3026" y="29087"/>
                      <a:pt x="3028" y="29127"/>
                      <a:pt x="3010" y="29159"/>
                    </a:cubicBezTo>
                    <a:cubicBezTo>
                      <a:pt x="2782" y="29571"/>
                      <a:pt x="2553" y="29962"/>
                      <a:pt x="2324" y="30360"/>
                    </a:cubicBezTo>
                    <a:cubicBezTo>
                      <a:pt x="1938" y="31057"/>
                      <a:pt x="1386" y="31640"/>
                      <a:pt x="760" y="32126"/>
                    </a:cubicBezTo>
                    <a:cubicBezTo>
                      <a:pt x="513" y="32322"/>
                      <a:pt x="265" y="32492"/>
                      <a:pt x="0" y="32615"/>
                    </a:cubicBezTo>
                    <a:cubicBezTo>
                      <a:pt x="82" y="33045"/>
                      <a:pt x="206" y="33478"/>
                      <a:pt x="323" y="33893"/>
                    </a:cubicBezTo>
                    <a:cubicBezTo>
                      <a:pt x="525" y="34587"/>
                      <a:pt x="775" y="35265"/>
                      <a:pt x="1082" y="35917"/>
                    </a:cubicBezTo>
                    <a:cubicBezTo>
                      <a:pt x="1326" y="36447"/>
                      <a:pt x="1567" y="36978"/>
                      <a:pt x="1835" y="37496"/>
                    </a:cubicBezTo>
                    <a:cubicBezTo>
                      <a:pt x="2149" y="38101"/>
                      <a:pt x="2549" y="38656"/>
                      <a:pt x="2937" y="39215"/>
                    </a:cubicBezTo>
                    <a:cubicBezTo>
                      <a:pt x="3397" y="39868"/>
                      <a:pt x="3851" y="40526"/>
                      <a:pt x="4369" y="41135"/>
                    </a:cubicBezTo>
                    <a:cubicBezTo>
                      <a:pt x="4919" y="41766"/>
                      <a:pt x="5466" y="42405"/>
                      <a:pt x="6076" y="42980"/>
                    </a:cubicBezTo>
                    <a:cubicBezTo>
                      <a:pt x="6007" y="42710"/>
                      <a:pt x="5936" y="42442"/>
                      <a:pt x="5864" y="42173"/>
                    </a:cubicBezTo>
                    <a:cubicBezTo>
                      <a:pt x="5855" y="42139"/>
                      <a:pt x="5845" y="42104"/>
                      <a:pt x="5836" y="42069"/>
                    </a:cubicBezTo>
                    <a:cubicBezTo>
                      <a:pt x="5823" y="42024"/>
                      <a:pt x="5812" y="41978"/>
                      <a:pt x="5799" y="41933"/>
                    </a:cubicBezTo>
                    <a:cubicBezTo>
                      <a:pt x="5842" y="41873"/>
                      <a:pt x="5886" y="41813"/>
                      <a:pt x="5928" y="41754"/>
                    </a:cubicBezTo>
                    <a:cubicBezTo>
                      <a:pt x="6235" y="41325"/>
                      <a:pt x="6532" y="40890"/>
                      <a:pt x="6840" y="40461"/>
                    </a:cubicBezTo>
                    <a:cubicBezTo>
                      <a:pt x="7164" y="40011"/>
                      <a:pt x="7478" y="39551"/>
                      <a:pt x="7771" y="39079"/>
                    </a:cubicBezTo>
                    <a:cubicBezTo>
                      <a:pt x="8107" y="38533"/>
                      <a:pt x="8399" y="37961"/>
                      <a:pt x="8689" y="37391"/>
                    </a:cubicBezTo>
                    <a:cubicBezTo>
                      <a:pt x="9234" y="36327"/>
                      <a:pt x="9749" y="35249"/>
                      <a:pt x="10242" y="34160"/>
                    </a:cubicBezTo>
                    <a:cubicBezTo>
                      <a:pt x="10952" y="32492"/>
                      <a:pt x="11583" y="30803"/>
                      <a:pt x="12260" y="29124"/>
                    </a:cubicBezTo>
                    <a:cubicBezTo>
                      <a:pt x="12787" y="27751"/>
                      <a:pt x="13214" y="26343"/>
                      <a:pt x="13640" y="24937"/>
                    </a:cubicBezTo>
                    <a:cubicBezTo>
                      <a:pt x="14157" y="23176"/>
                      <a:pt x="14660" y="21406"/>
                      <a:pt x="15017" y="19605"/>
                    </a:cubicBezTo>
                    <a:cubicBezTo>
                      <a:pt x="15330" y="17787"/>
                      <a:pt x="15479" y="15947"/>
                      <a:pt x="15624" y="14110"/>
                    </a:cubicBezTo>
                    <a:cubicBezTo>
                      <a:pt x="15624" y="13984"/>
                      <a:pt x="15622" y="13857"/>
                      <a:pt x="15621" y="13731"/>
                    </a:cubicBezTo>
                    <a:lnTo>
                      <a:pt x="15622" y="13731"/>
                    </a:lnTo>
                    <a:cubicBezTo>
                      <a:pt x="15629" y="12473"/>
                      <a:pt x="15601" y="11215"/>
                      <a:pt x="15470" y="9965"/>
                    </a:cubicBezTo>
                    <a:cubicBezTo>
                      <a:pt x="15274" y="8058"/>
                      <a:pt x="14726" y="6206"/>
                      <a:pt x="13986" y="4445"/>
                    </a:cubicBezTo>
                    <a:cubicBezTo>
                      <a:pt x="13852" y="4118"/>
                      <a:pt x="13724" y="3786"/>
                      <a:pt x="13580" y="3464"/>
                    </a:cubicBezTo>
                    <a:cubicBezTo>
                      <a:pt x="13581" y="3464"/>
                      <a:pt x="13581" y="3463"/>
                      <a:pt x="13582" y="3461"/>
                    </a:cubicBezTo>
                    <a:cubicBezTo>
                      <a:pt x="13081" y="2525"/>
                      <a:pt x="12162" y="1878"/>
                      <a:pt x="11272" y="1322"/>
                    </a:cubicBezTo>
                    <a:cubicBezTo>
                      <a:pt x="11166" y="1262"/>
                      <a:pt x="11061" y="1194"/>
                      <a:pt x="10943" y="1164"/>
                    </a:cubicBezTo>
                    <a:cubicBezTo>
                      <a:pt x="10911" y="1150"/>
                      <a:pt x="10894" y="1120"/>
                      <a:pt x="10889" y="1089"/>
                    </a:cubicBezTo>
                    <a:cubicBezTo>
                      <a:pt x="10367" y="879"/>
                      <a:pt x="9843" y="676"/>
                      <a:pt x="9299" y="528"/>
                    </a:cubicBezTo>
                    <a:cubicBezTo>
                      <a:pt x="8491" y="310"/>
                      <a:pt x="7683"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0"/>
              <p:cNvSpPr/>
              <p:nvPr/>
            </p:nvSpPr>
            <p:spPr>
              <a:xfrm>
                <a:off x="1078175" y="3953075"/>
                <a:ext cx="761625" cy="933525"/>
              </a:xfrm>
              <a:custGeom>
                <a:avLst/>
                <a:gdLst/>
                <a:ahLst/>
                <a:cxnLst/>
                <a:rect l="l" t="t" r="r" b="b"/>
                <a:pathLst>
                  <a:path w="30465" h="37341" extrusionOk="0">
                    <a:moveTo>
                      <a:pt x="30465" y="0"/>
                    </a:moveTo>
                    <a:cubicBezTo>
                      <a:pt x="30465" y="1"/>
                      <a:pt x="30464" y="1"/>
                      <a:pt x="30464" y="2"/>
                    </a:cubicBezTo>
                    <a:lnTo>
                      <a:pt x="30464" y="2"/>
                    </a:lnTo>
                    <a:cubicBezTo>
                      <a:pt x="30464" y="2"/>
                      <a:pt x="30465" y="2"/>
                      <a:pt x="30465" y="2"/>
                    </a:cubicBezTo>
                    <a:lnTo>
                      <a:pt x="30465" y="0"/>
                    </a:lnTo>
                    <a:close/>
                    <a:moveTo>
                      <a:pt x="30464" y="2"/>
                    </a:moveTo>
                    <a:cubicBezTo>
                      <a:pt x="29932" y="68"/>
                      <a:pt x="29403" y="156"/>
                      <a:pt x="28884" y="293"/>
                    </a:cubicBezTo>
                    <a:cubicBezTo>
                      <a:pt x="28380" y="427"/>
                      <a:pt x="27892" y="652"/>
                      <a:pt x="27434" y="896"/>
                    </a:cubicBezTo>
                    <a:cubicBezTo>
                      <a:pt x="27127" y="1075"/>
                      <a:pt x="26816" y="1251"/>
                      <a:pt x="26534" y="1469"/>
                    </a:cubicBezTo>
                    <a:cubicBezTo>
                      <a:pt x="26270" y="1672"/>
                      <a:pt x="26032" y="1904"/>
                      <a:pt x="25800" y="2143"/>
                    </a:cubicBezTo>
                    <a:cubicBezTo>
                      <a:pt x="25537" y="2414"/>
                      <a:pt x="25285" y="2697"/>
                      <a:pt x="25034" y="2979"/>
                    </a:cubicBezTo>
                    <a:cubicBezTo>
                      <a:pt x="24678" y="3381"/>
                      <a:pt x="24305" y="3767"/>
                      <a:pt x="23959" y="4178"/>
                    </a:cubicBezTo>
                    <a:cubicBezTo>
                      <a:pt x="23387" y="4868"/>
                      <a:pt x="22910" y="5631"/>
                      <a:pt x="22372" y="6347"/>
                    </a:cubicBezTo>
                    <a:cubicBezTo>
                      <a:pt x="22021" y="6819"/>
                      <a:pt x="21658" y="7281"/>
                      <a:pt x="21307" y="7751"/>
                    </a:cubicBezTo>
                    <a:cubicBezTo>
                      <a:pt x="20613" y="8678"/>
                      <a:pt x="19971" y="9640"/>
                      <a:pt x="19322" y="10599"/>
                    </a:cubicBezTo>
                    <a:cubicBezTo>
                      <a:pt x="18870" y="11252"/>
                      <a:pt x="18433" y="11913"/>
                      <a:pt x="18031" y="12598"/>
                    </a:cubicBezTo>
                    <a:cubicBezTo>
                      <a:pt x="17177" y="14063"/>
                      <a:pt x="16153" y="15418"/>
                      <a:pt x="15202" y="16820"/>
                    </a:cubicBezTo>
                    <a:cubicBezTo>
                      <a:pt x="14552" y="17797"/>
                      <a:pt x="13855" y="18740"/>
                      <a:pt x="13200" y="19711"/>
                    </a:cubicBezTo>
                    <a:cubicBezTo>
                      <a:pt x="12713" y="20442"/>
                      <a:pt x="12274" y="21197"/>
                      <a:pt x="11779" y="21920"/>
                    </a:cubicBezTo>
                    <a:cubicBezTo>
                      <a:pt x="10203" y="24143"/>
                      <a:pt x="8775" y="26467"/>
                      <a:pt x="7307" y="28762"/>
                    </a:cubicBezTo>
                    <a:cubicBezTo>
                      <a:pt x="7166" y="28985"/>
                      <a:pt x="7020" y="29206"/>
                      <a:pt x="6873" y="29426"/>
                    </a:cubicBezTo>
                    <a:cubicBezTo>
                      <a:pt x="6744" y="29619"/>
                      <a:pt x="6612" y="29810"/>
                      <a:pt x="6484" y="30005"/>
                    </a:cubicBezTo>
                    <a:cubicBezTo>
                      <a:pt x="6466" y="30032"/>
                      <a:pt x="6435" y="30046"/>
                      <a:pt x="6404" y="30046"/>
                    </a:cubicBezTo>
                    <a:cubicBezTo>
                      <a:pt x="6400" y="30046"/>
                      <a:pt x="6395" y="30046"/>
                      <a:pt x="6391" y="30045"/>
                    </a:cubicBezTo>
                    <a:cubicBezTo>
                      <a:pt x="6358" y="30083"/>
                      <a:pt x="6317" y="30118"/>
                      <a:pt x="6294" y="30149"/>
                    </a:cubicBezTo>
                    <a:cubicBezTo>
                      <a:pt x="6093" y="30354"/>
                      <a:pt x="5804" y="30458"/>
                      <a:pt x="5517" y="30458"/>
                    </a:cubicBezTo>
                    <a:cubicBezTo>
                      <a:pt x="5393" y="30458"/>
                      <a:pt x="5269" y="30438"/>
                      <a:pt x="5153" y="30399"/>
                    </a:cubicBezTo>
                    <a:cubicBezTo>
                      <a:pt x="4669" y="30222"/>
                      <a:pt x="4247" y="29887"/>
                      <a:pt x="3815" y="29621"/>
                    </a:cubicBezTo>
                    <a:cubicBezTo>
                      <a:pt x="3465" y="29412"/>
                      <a:pt x="3091" y="29242"/>
                      <a:pt x="2706" y="29108"/>
                    </a:cubicBezTo>
                    <a:cubicBezTo>
                      <a:pt x="2494" y="29047"/>
                      <a:pt x="2205" y="28996"/>
                      <a:pt x="1927" y="28996"/>
                    </a:cubicBezTo>
                    <a:cubicBezTo>
                      <a:pt x="1716" y="28996"/>
                      <a:pt x="1512" y="29025"/>
                      <a:pt x="1353" y="29102"/>
                    </a:cubicBezTo>
                    <a:cubicBezTo>
                      <a:pt x="2359" y="29375"/>
                      <a:pt x="3267" y="29908"/>
                      <a:pt x="4170" y="30416"/>
                    </a:cubicBezTo>
                    <a:cubicBezTo>
                      <a:pt x="4483" y="30593"/>
                      <a:pt x="4771" y="30809"/>
                      <a:pt x="5085" y="30987"/>
                    </a:cubicBezTo>
                    <a:cubicBezTo>
                      <a:pt x="5147" y="31025"/>
                      <a:pt x="5221" y="31046"/>
                      <a:pt x="5280" y="31087"/>
                    </a:cubicBezTo>
                    <a:cubicBezTo>
                      <a:pt x="5342" y="31146"/>
                      <a:pt x="5288" y="31252"/>
                      <a:pt x="5209" y="31252"/>
                    </a:cubicBezTo>
                    <a:cubicBezTo>
                      <a:pt x="5204" y="31252"/>
                      <a:pt x="5199" y="31252"/>
                      <a:pt x="5193" y="31251"/>
                    </a:cubicBezTo>
                    <a:cubicBezTo>
                      <a:pt x="4853" y="31130"/>
                      <a:pt x="4571" y="30888"/>
                      <a:pt x="4262" y="30705"/>
                    </a:cubicBezTo>
                    <a:cubicBezTo>
                      <a:pt x="3751" y="30397"/>
                      <a:pt x="3231" y="30103"/>
                      <a:pt x="2695" y="29842"/>
                    </a:cubicBezTo>
                    <a:cubicBezTo>
                      <a:pt x="2261" y="29615"/>
                      <a:pt x="1813" y="29418"/>
                      <a:pt x="1340" y="29283"/>
                    </a:cubicBezTo>
                    <a:cubicBezTo>
                      <a:pt x="1141" y="29236"/>
                      <a:pt x="883" y="29153"/>
                      <a:pt x="649" y="29153"/>
                    </a:cubicBezTo>
                    <a:cubicBezTo>
                      <a:pt x="533" y="29153"/>
                      <a:pt x="423" y="29173"/>
                      <a:pt x="329" y="29230"/>
                    </a:cubicBezTo>
                    <a:cubicBezTo>
                      <a:pt x="413" y="29243"/>
                      <a:pt x="497" y="29274"/>
                      <a:pt x="576" y="29307"/>
                    </a:cubicBezTo>
                    <a:cubicBezTo>
                      <a:pt x="775" y="29386"/>
                      <a:pt x="978" y="29458"/>
                      <a:pt x="1177" y="29537"/>
                    </a:cubicBezTo>
                    <a:cubicBezTo>
                      <a:pt x="1713" y="29772"/>
                      <a:pt x="2219" y="30073"/>
                      <a:pt x="2722" y="30373"/>
                    </a:cubicBezTo>
                    <a:cubicBezTo>
                      <a:pt x="3282" y="30708"/>
                      <a:pt x="3832" y="31068"/>
                      <a:pt x="4314" y="31513"/>
                    </a:cubicBezTo>
                    <a:cubicBezTo>
                      <a:pt x="4594" y="31755"/>
                      <a:pt x="4872" y="32000"/>
                      <a:pt x="5167" y="32225"/>
                    </a:cubicBezTo>
                    <a:cubicBezTo>
                      <a:pt x="5263" y="32282"/>
                      <a:pt x="5211" y="32411"/>
                      <a:pt x="5119" y="32411"/>
                    </a:cubicBezTo>
                    <a:cubicBezTo>
                      <a:pt x="5104" y="32411"/>
                      <a:pt x="5087" y="32407"/>
                      <a:pt x="5070" y="32399"/>
                    </a:cubicBezTo>
                    <a:cubicBezTo>
                      <a:pt x="4570" y="32040"/>
                      <a:pt x="4141" y="31596"/>
                      <a:pt x="3654" y="31220"/>
                    </a:cubicBezTo>
                    <a:cubicBezTo>
                      <a:pt x="3167" y="30859"/>
                      <a:pt x="2639" y="30545"/>
                      <a:pt x="2120" y="30234"/>
                    </a:cubicBezTo>
                    <a:cubicBezTo>
                      <a:pt x="1683" y="29985"/>
                      <a:pt x="1247" y="29729"/>
                      <a:pt x="766" y="29573"/>
                    </a:cubicBezTo>
                    <a:cubicBezTo>
                      <a:pt x="626" y="29523"/>
                      <a:pt x="489" y="29467"/>
                      <a:pt x="349" y="29420"/>
                    </a:cubicBezTo>
                    <a:cubicBezTo>
                      <a:pt x="320" y="29411"/>
                      <a:pt x="291" y="29406"/>
                      <a:pt x="261" y="29406"/>
                    </a:cubicBezTo>
                    <a:cubicBezTo>
                      <a:pt x="210" y="29406"/>
                      <a:pt x="160" y="29421"/>
                      <a:pt x="116" y="29452"/>
                    </a:cubicBezTo>
                    <a:cubicBezTo>
                      <a:pt x="26" y="29513"/>
                      <a:pt x="9" y="29636"/>
                      <a:pt x="9" y="29737"/>
                    </a:cubicBezTo>
                    <a:cubicBezTo>
                      <a:pt x="9" y="29770"/>
                      <a:pt x="15" y="29807"/>
                      <a:pt x="18" y="29842"/>
                    </a:cubicBezTo>
                    <a:cubicBezTo>
                      <a:pt x="40" y="29832"/>
                      <a:pt x="65" y="29826"/>
                      <a:pt x="90" y="29826"/>
                    </a:cubicBezTo>
                    <a:cubicBezTo>
                      <a:pt x="100" y="29826"/>
                      <a:pt x="110" y="29827"/>
                      <a:pt x="120" y="29828"/>
                    </a:cubicBezTo>
                    <a:cubicBezTo>
                      <a:pt x="352" y="29894"/>
                      <a:pt x="564" y="30024"/>
                      <a:pt x="776" y="30136"/>
                    </a:cubicBezTo>
                    <a:cubicBezTo>
                      <a:pt x="1117" y="30324"/>
                      <a:pt x="1445" y="30536"/>
                      <a:pt x="1747" y="30781"/>
                    </a:cubicBezTo>
                    <a:cubicBezTo>
                      <a:pt x="2181" y="31123"/>
                      <a:pt x="2538" y="31551"/>
                      <a:pt x="2961" y="31906"/>
                    </a:cubicBezTo>
                    <a:cubicBezTo>
                      <a:pt x="3357" y="32246"/>
                      <a:pt x="3735" y="32610"/>
                      <a:pt x="4161" y="32915"/>
                    </a:cubicBezTo>
                    <a:cubicBezTo>
                      <a:pt x="4247" y="32978"/>
                      <a:pt x="4336" y="33036"/>
                      <a:pt x="4427" y="33094"/>
                    </a:cubicBezTo>
                    <a:cubicBezTo>
                      <a:pt x="4479" y="33124"/>
                      <a:pt x="4563" y="33163"/>
                      <a:pt x="4548" y="33237"/>
                    </a:cubicBezTo>
                    <a:cubicBezTo>
                      <a:pt x="4536" y="33289"/>
                      <a:pt x="4491" y="33320"/>
                      <a:pt x="4445" y="33320"/>
                    </a:cubicBezTo>
                    <a:cubicBezTo>
                      <a:pt x="4421" y="33320"/>
                      <a:pt x="4397" y="33312"/>
                      <a:pt x="4377" y="33295"/>
                    </a:cubicBezTo>
                    <a:cubicBezTo>
                      <a:pt x="4248" y="33223"/>
                      <a:pt x="4126" y="33138"/>
                      <a:pt x="4005" y="33051"/>
                    </a:cubicBezTo>
                    <a:cubicBezTo>
                      <a:pt x="3494" y="32670"/>
                      <a:pt x="3032" y="32226"/>
                      <a:pt x="2554" y="31805"/>
                    </a:cubicBezTo>
                    <a:cubicBezTo>
                      <a:pt x="2208" y="31487"/>
                      <a:pt x="1899" y="31130"/>
                      <a:pt x="1525" y="30843"/>
                    </a:cubicBezTo>
                    <a:cubicBezTo>
                      <a:pt x="1090" y="30504"/>
                      <a:pt x="606" y="30211"/>
                      <a:pt x="94" y="30005"/>
                    </a:cubicBezTo>
                    <a:lnTo>
                      <a:pt x="94" y="30005"/>
                    </a:lnTo>
                    <a:cubicBezTo>
                      <a:pt x="0" y="30277"/>
                      <a:pt x="196" y="30549"/>
                      <a:pt x="328" y="30775"/>
                    </a:cubicBezTo>
                    <a:cubicBezTo>
                      <a:pt x="628" y="31264"/>
                      <a:pt x="1060" y="31651"/>
                      <a:pt x="1429" y="32087"/>
                    </a:cubicBezTo>
                    <a:cubicBezTo>
                      <a:pt x="1710" y="32419"/>
                      <a:pt x="1990" y="32753"/>
                      <a:pt x="2274" y="33082"/>
                    </a:cubicBezTo>
                    <a:cubicBezTo>
                      <a:pt x="2532" y="33404"/>
                      <a:pt x="2821" y="33695"/>
                      <a:pt x="3105" y="33991"/>
                    </a:cubicBezTo>
                    <a:cubicBezTo>
                      <a:pt x="3121" y="34012"/>
                      <a:pt x="3128" y="34033"/>
                      <a:pt x="3128" y="34054"/>
                    </a:cubicBezTo>
                    <a:cubicBezTo>
                      <a:pt x="3182" y="34224"/>
                      <a:pt x="3080" y="34420"/>
                      <a:pt x="2912" y="34480"/>
                    </a:cubicBezTo>
                    <a:cubicBezTo>
                      <a:pt x="2851" y="34499"/>
                      <a:pt x="2789" y="34507"/>
                      <a:pt x="2726" y="34507"/>
                    </a:cubicBezTo>
                    <a:cubicBezTo>
                      <a:pt x="2588" y="34507"/>
                      <a:pt x="2449" y="34471"/>
                      <a:pt x="2315" y="34446"/>
                    </a:cubicBezTo>
                    <a:cubicBezTo>
                      <a:pt x="1773" y="34325"/>
                      <a:pt x="1236" y="34165"/>
                      <a:pt x="681" y="34121"/>
                    </a:cubicBezTo>
                    <a:cubicBezTo>
                      <a:pt x="511" y="34127"/>
                      <a:pt x="332" y="34138"/>
                      <a:pt x="179" y="34214"/>
                    </a:cubicBezTo>
                    <a:cubicBezTo>
                      <a:pt x="112" y="34264"/>
                      <a:pt x="48" y="34337"/>
                      <a:pt x="45" y="34422"/>
                    </a:cubicBezTo>
                    <a:cubicBezTo>
                      <a:pt x="54" y="34856"/>
                      <a:pt x="796" y="35154"/>
                      <a:pt x="1131" y="35330"/>
                    </a:cubicBezTo>
                    <a:cubicBezTo>
                      <a:pt x="1633" y="35570"/>
                      <a:pt x="2164" y="35804"/>
                      <a:pt x="2665" y="36021"/>
                    </a:cubicBezTo>
                    <a:cubicBezTo>
                      <a:pt x="3912" y="36558"/>
                      <a:pt x="5194" y="37042"/>
                      <a:pt x="6544" y="37234"/>
                    </a:cubicBezTo>
                    <a:cubicBezTo>
                      <a:pt x="6944" y="37294"/>
                      <a:pt x="7351" y="37340"/>
                      <a:pt x="7755" y="37340"/>
                    </a:cubicBezTo>
                    <a:cubicBezTo>
                      <a:pt x="8042" y="37340"/>
                      <a:pt x="8328" y="37317"/>
                      <a:pt x="8611" y="37259"/>
                    </a:cubicBezTo>
                    <a:cubicBezTo>
                      <a:pt x="8850" y="37213"/>
                      <a:pt x="9093" y="37183"/>
                      <a:pt x="9321" y="37096"/>
                    </a:cubicBezTo>
                    <a:cubicBezTo>
                      <a:pt x="9538" y="37014"/>
                      <a:pt x="9731" y="36889"/>
                      <a:pt x="9931" y="36773"/>
                    </a:cubicBezTo>
                    <a:cubicBezTo>
                      <a:pt x="10069" y="36690"/>
                      <a:pt x="10210" y="36612"/>
                      <a:pt x="10340" y="36516"/>
                    </a:cubicBezTo>
                    <a:cubicBezTo>
                      <a:pt x="10478" y="36408"/>
                      <a:pt x="10591" y="36273"/>
                      <a:pt x="10718" y="36152"/>
                    </a:cubicBezTo>
                    <a:cubicBezTo>
                      <a:pt x="11048" y="35847"/>
                      <a:pt x="11362" y="35560"/>
                      <a:pt x="11649" y="35218"/>
                    </a:cubicBezTo>
                    <a:cubicBezTo>
                      <a:pt x="11688" y="35175"/>
                      <a:pt x="11727" y="35131"/>
                      <a:pt x="11764" y="35086"/>
                    </a:cubicBezTo>
                    <a:cubicBezTo>
                      <a:pt x="11771" y="35078"/>
                      <a:pt x="11779" y="35071"/>
                      <a:pt x="11787" y="35066"/>
                    </a:cubicBezTo>
                    <a:cubicBezTo>
                      <a:pt x="11842" y="34982"/>
                      <a:pt x="11902" y="34901"/>
                      <a:pt x="11960" y="34818"/>
                    </a:cubicBezTo>
                    <a:cubicBezTo>
                      <a:pt x="12099" y="34619"/>
                      <a:pt x="12239" y="34421"/>
                      <a:pt x="12378" y="34221"/>
                    </a:cubicBezTo>
                    <a:cubicBezTo>
                      <a:pt x="12668" y="33808"/>
                      <a:pt x="12960" y="33394"/>
                      <a:pt x="13252" y="32980"/>
                    </a:cubicBezTo>
                    <a:cubicBezTo>
                      <a:pt x="13434" y="32711"/>
                      <a:pt x="13616" y="32444"/>
                      <a:pt x="13798" y="32175"/>
                    </a:cubicBezTo>
                    <a:cubicBezTo>
                      <a:pt x="13981" y="31907"/>
                      <a:pt x="14169" y="31639"/>
                      <a:pt x="14355" y="31371"/>
                    </a:cubicBezTo>
                    <a:cubicBezTo>
                      <a:pt x="14724" y="30839"/>
                      <a:pt x="15096" y="30310"/>
                      <a:pt x="15466" y="29782"/>
                    </a:cubicBezTo>
                    <a:cubicBezTo>
                      <a:pt x="15467" y="29781"/>
                      <a:pt x="15468" y="29781"/>
                      <a:pt x="15468" y="29780"/>
                    </a:cubicBezTo>
                    <a:lnTo>
                      <a:pt x="15469" y="29778"/>
                    </a:lnTo>
                    <a:cubicBezTo>
                      <a:pt x="15668" y="29490"/>
                      <a:pt x="15866" y="29200"/>
                      <a:pt x="16064" y="28912"/>
                    </a:cubicBezTo>
                    <a:cubicBezTo>
                      <a:pt x="16158" y="28776"/>
                      <a:pt x="16250" y="28640"/>
                      <a:pt x="16346" y="28505"/>
                    </a:cubicBezTo>
                    <a:cubicBezTo>
                      <a:pt x="16457" y="28347"/>
                      <a:pt x="16569" y="28188"/>
                      <a:pt x="16681" y="28030"/>
                    </a:cubicBezTo>
                    <a:cubicBezTo>
                      <a:pt x="17111" y="27421"/>
                      <a:pt x="17542" y="26812"/>
                      <a:pt x="17973" y="26203"/>
                    </a:cubicBezTo>
                    <a:cubicBezTo>
                      <a:pt x="18646" y="25222"/>
                      <a:pt x="19318" y="24239"/>
                      <a:pt x="20000" y="23264"/>
                    </a:cubicBezTo>
                    <a:cubicBezTo>
                      <a:pt x="20160" y="23033"/>
                      <a:pt x="20319" y="22803"/>
                      <a:pt x="20481" y="22573"/>
                    </a:cubicBezTo>
                    <a:cubicBezTo>
                      <a:pt x="20662" y="22318"/>
                      <a:pt x="20843" y="22063"/>
                      <a:pt x="21024" y="21807"/>
                    </a:cubicBezTo>
                    <a:cubicBezTo>
                      <a:pt x="21372" y="21314"/>
                      <a:pt x="21719" y="20819"/>
                      <a:pt x="22061" y="20334"/>
                    </a:cubicBezTo>
                    <a:cubicBezTo>
                      <a:pt x="22292" y="19994"/>
                      <a:pt x="22524" y="19653"/>
                      <a:pt x="22756" y="19313"/>
                    </a:cubicBezTo>
                    <a:cubicBezTo>
                      <a:pt x="22994" y="18962"/>
                      <a:pt x="23236" y="18614"/>
                      <a:pt x="23476" y="18266"/>
                    </a:cubicBezTo>
                    <a:cubicBezTo>
                      <a:pt x="23710" y="17926"/>
                      <a:pt x="23949" y="17589"/>
                      <a:pt x="24185" y="17252"/>
                    </a:cubicBezTo>
                    <a:cubicBezTo>
                      <a:pt x="24422" y="16913"/>
                      <a:pt x="24661" y="16574"/>
                      <a:pt x="24896" y="16239"/>
                    </a:cubicBezTo>
                    <a:cubicBezTo>
                      <a:pt x="25160" y="15858"/>
                      <a:pt x="25423" y="15476"/>
                      <a:pt x="25687" y="15095"/>
                    </a:cubicBezTo>
                    <a:cubicBezTo>
                      <a:pt x="25942" y="14729"/>
                      <a:pt x="26194" y="14363"/>
                      <a:pt x="26450" y="13999"/>
                    </a:cubicBezTo>
                    <a:cubicBezTo>
                      <a:pt x="26526" y="13889"/>
                      <a:pt x="26603" y="13781"/>
                      <a:pt x="26680" y="13671"/>
                    </a:cubicBezTo>
                    <a:cubicBezTo>
                      <a:pt x="26893" y="12666"/>
                      <a:pt x="27109" y="11663"/>
                      <a:pt x="27349" y="10664"/>
                    </a:cubicBezTo>
                    <a:cubicBezTo>
                      <a:pt x="27764" y="8940"/>
                      <a:pt x="28234" y="7228"/>
                      <a:pt x="28690" y="5513"/>
                    </a:cubicBezTo>
                    <a:cubicBezTo>
                      <a:pt x="29192" y="3786"/>
                      <a:pt x="29815" y="2099"/>
                      <a:pt x="30347" y="383"/>
                    </a:cubicBezTo>
                    <a:cubicBezTo>
                      <a:pt x="30386" y="256"/>
                      <a:pt x="30425" y="129"/>
                      <a:pt x="30464"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0"/>
              <p:cNvSpPr/>
              <p:nvPr/>
            </p:nvSpPr>
            <p:spPr>
              <a:xfrm>
                <a:off x="1953875" y="3840850"/>
                <a:ext cx="222075" cy="263875"/>
              </a:xfrm>
              <a:custGeom>
                <a:avLst/>
                <a:gdLst/>
                <a:ahLst/>
                <a:cxnLst/>
                <a:rect l="l" t="t" r="r" b="b"/>
                <a:pathLst>
                  <a:path w="8883" h="10555" extrusionOk="0">
                    <a:moveTo>
                      <a:pt x="7425" y="1"/>
                    </a:moveTo>
                    <a:cubicBezTo>
                      <a:pt x="7257" y="2"/>
                      <a:pt x="7091" y="3"/>
                      <a:pt x="6924" y="4"/>
                    </a:cubicBezTo>
                    <a:cubicBezTo>
                      <a:pt x="6663" y="6"/>
                      <a:pt x="6402" y="8"/>
                      <a:pt x="6140" y="8"/>
                    </a:cubicBezTo>
                    <a:cubicBezTo>
                      <a:pt x="6082" y="8"/>
                      <a:pt x="6023" y="8"/>
                      <a:pt x="5964" y="8"/>
                    </a:cubicBezTo>
                    <a:cubicBezTo>
                      <a:pt x="5926" y="8"/>
                      <a:pt x="5887" y="8"/>
                      <a:pt x="5849" y="9"/>
                    </a:cubicBezTo>
                    <a:cubicBezTo>
                      <a:pt x="5794" y="584"/>
                      <a:pt x="5634" y="1149"/>
                      <a:pt x="5341" y="1649"/>
                    </a:cubicBezTo>
                    <a:cubicBezTo>
                      <a:pt x="5018" y="2184"/>
                      <a:pt x="4594" y="2667"/>
                      <a:pt x="4043" y="2974"/>
                    </a:cubicBezTo>
                    <a:cubicBezTo>
                      <a:pt x="3655" y="3219"/>
                      <a:pt x="3216" y="3342"/>
                      <a:pt x="2764" y="3342"/>
                    </a:cubicBezTo>
                    <a:cubicBezTo>
                      <a:pt x="2674" y="3342"/>
                      <a:pt x="2584" y="3337"/>
                      <a:pt x="2493" y="3328"/>
                    </a:cubicBezTo>
                    <a:cubicBezTo>
                      <a:pt x="2039" y="3284"/>
                      <a:pt x="1557" y="3164"/>
                      <a:pt x="1152" y="2930"/>
                    </a:cubicBezTo>
                    <a:cubicBezTo>
                      <a:pt x="1034" y="3034"/>
                      <a:pt x="910" y="3130"/>
                      <a:pt x="782" y="3221"/>
                    </a:cubicBezTo>
                    <a:cubicBezTo>
                      <a:pt x="537" y="3406"/>
                      <a:pt x="279" y="3572"/>
                      <a:pt x="0" y="3695"/>
                    </a:cubicBezTo>
                    <a:cubicBezTo>
                      <a:pt x="127" y="3865"/>
                      <a:pt x="255" y="4034"/>
                      <a:pt x="382" y="4205"/>
                    </a:cubicBezTo>
                    <a:cubicBezTo>
                      <a:pt x="581" y="4471"/>
                      <a:pt x="779" y="4740"/>
                      <a:pt x="981" y="5005"/>
                    </a:cubicBezTo>
                    <a:cubicBezTo>
                      <a:pt x="1182" y="5269"/>
                      <a:pt x="1383" y="5533"/>
                      <a:pt x="1585" y="5797"/>
                    </a:cubicBezTo>
                    <a:cubicBezTo>
                      <a:pt x="1785" y="6057"/>
                      <a:pt x="1987" y="6316"/>
                      <a:pt x="2187" y="6578"/>
                    </a:cubicBezTo>
                    <a:cubicBezTo>
                      <a:pt x="2389" y="6842"/>
                      <a:pt x="2589" y="7106"/>
                      <a:pt x="2789" y="7372"/>
                    </a:cubicBezTo>
                    <a:cubicBezTo>
                      <a:pt x="2988" y="7640"/>
                      <a:pt x="3189" y="7907"/>
                      <a:pt x="3389" y="8175"/>
                    </a:cubicBezTo>
                    <a:cubicBezTo>
                      <a:pt x="3590" y="8442"/>
                      <a:pt x="3793" y="8708"/>
                      <a:pt x="3994" y="8976"/>
                    </a:cubicBezTo>
                    <a:cubicBezTo>
                      <a:pt x="4391" y="9497"/>
                      <a:pt x="4792" y="10015"/>
                      <a:pt x="5187" y="10538"/>
                    </a:cubicBezTo>
                    <a:cubicBezTo>
                      <a:pt x="5191" y="10543"/>
                      <a:pt x="5195" y="10549"/>
                      <a:pt x="5200" y="10555"/>
                    </a:cubicBezTo>
                    <a:cubicBezTo>
                      <a:pt x="5226" y="10495"/>
                      <a:pt x="5253" y="10435"/>
                      <a:pt x="5281" y="10376"/>
                    </a:cubicBezTo>
                    <a:cubicBezTo>
                      <a:pt x="5439" y="10026"/>
                      <a:pt x="5598" y="9677"/>
                      <a:pt x="5759" y="9327"/>
                    </a:cubicBezTo>
                    <a:cubicBezTo>
                      <a:pt x="5922" y="8972"/>
                      <a:pt x="6084" y="8617"/>
                      <a:pt x="6247" y="8262"/>
                    </a:cubicBezTo>
                    <a:cubicBezTo>
                      <a:pt x="6409" y="7905"/>
                      <a:pt x="6568" y="7545"/>
                      <a:pt x="6728" y="7186"/>
                    </a:cubicBezTo>
                    <a:cubicBezTo>
                      <a:pt x="6889" y="6828"/>
                      <a:pt x="7049" y="6471"/>
                      <a:pt x="7210" y="6115"/>
                    </a:cubicBezTo>
                    <a:cubicBezTo>
                      <a:pt x="7370" y="5759"/>
                      <a:pt x="7532" y="5404"/>
                      <a:pt x="7694" y="5050"/>
                    </a:cubicBezTo>
                    <a:cubicBezTo>
                      <a:pt x="7835" y="4745"/>
                      <a:pt x="7976" y="4441"/>
                      <a:pt x="8115" y="4138"/>
                    </a:cubicBezTo>
                    <a:cubicBezTo>
                      <a:pt x="8259" y="3825"/>
                      <a:pt x="8399" y="3512"/>
                      <a:pt x="8542" y="3198"/>
                    </a:cubicBezTo>
                    <a:cubicBezTo>
                      <a:pt x="8657" y="2944"/>
                      <a:pt x="8769" y="2687"/>
                      <a:pt x="8883" y="2431"/>
                    </a:cubicBezTo>
                    <a:lnTo>
                      <a:pt x="8882" y="2430"/>
                    </a:lnTo>
                    <a:cubicBezTo>
                      <a:pt x="8741" y="2402"/>
                      <a:pt x="8601" y="2366"/>
                      <a:pt x="8465" y="2320"/>
                    </a:cubicBezTo>
                    <a:cubicBezTo>
                      <a:pt x="8382" y="2294"/>
                      <a:pt x="8298" y="2260"/>
                      <a:pt x="8221" y="2218"/>
                    </a:cubicBezTo>
                    <a:cubicBezTo>
                      <a:pt x="8196" y="2203"/>
                      <a:pt x="8169" y="2189"/>
                      <a:pt x="8144" y="2174"/>
                    </a:cubicBezTo>
                    <a:cubicBezTo>
                      <a:pt x="8136" y="2181"/>
                      <a:pt x="8129" y="2190"/>
                      <a:pt x="8122" y="2198"/>
                    </a:cubicBezTo>
                    <a:cubicBezTo>
                      <a:pt x="8120" y="2197"/>
                      <a:pt x="8119" y="2196"/>
                      <a:pt x="8117" y="2194"/>
                    </a:cubicBezTo>
                    <a:cubicBezTo>
                      <a:pt x="8113" y="2192"/>
                      <a:pt x="8108" y="2190"/>
                      <a:pt x="8105" y="2188"/>
                    </a:cubicBezTo>
                    <a:cubicBezTo>
                      <a:pt x="8054" y="2162"/>
                      <a:pt x="7996" y="2123"/>
                      <a:pt x="8004" y="2058"/>
                    </a:cubicBezTo>
                    <a:cubicBezTo>
                      <a:pt x="8006" y="2043"/>
                      <a:pt x="8010" y="2030"/>
                      <a:pt x="8018" y="2017"/>
                    </a:cubicBezTo>
                    <a:cubicBezTo>
                      <a:pt x="7908" y="1805"/>
                      <a:pt x="7820" y="1580"/>
                      <a:pt x="7737" y="1356"/>
                    </a:cubicBezTo>
                    <a:cubicBezTo>
                      <a:pt x="7731" y="1340"/>
                      <a:pt x="7725" y="1325"/>
                      <a:pt x="7721" y="1310"/>
                    </a:cubicBezTo>
                    <a:cubicBezTo>
                      <a:pt x="7713" y="1286"/>
                      <a:pt x="7704" y="1263"/>
                      <a:pt x="7695" y="1239"/>
                    </a:cubicBezTo>
                    <a:cubicBezTo>
                      <a:pt x="7689" y="1217"/>
                      <a:pt x="7681" y="1195"/>
                      <a:pt x="7674" y="1172"/>
                    </a:cubicBezTo>
                    <a:cubicBezTo>
                      <a:pt x="7669" y="1160"/>
                      <a:pt x="7666" y="1148"/>
                      <a:pt x="7661" y="1136"/>
                    </a:cubicBezTo>
                    <a:cubicBezTo>
                      <a:pt x="7660" y="1131"/>
                      <a:pt x="7657" y="1126"/>
                      <a:pt x="7656" y="1120"/>
                    </a:cubicBezTo>
                    <a:cubicBezTo>
                      <a:pt x="7554" y="805"/>
                      <a:pt x="7468" y="484"/>
                      <a:pt x="7437" y="154"/>
                    </a:cubicBezTo>
                    <a:cubicBezTo>
                      <a:pt x="7432" y="102"/>
                      <a:pt x="7428" y="52"/>
                      <a:pt x="7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0"/>
              <p:cNvSpPr/>
              <p:nvPr/>
            </p:nvSpPr>
            <p:spPr>
              <a:xfrm>
                <a:off x="1986500" y="3841100"/>
                <a:ext cx="108650" cy="78400"/>
              </a:xfrm>
              <a:custGeom>
                <a:avLst/>
                <a:gdLst/>
                <a:ahLst/>
                <a:cxnLst/>
                <a:rect l="l" t="t" r="r" b="b"/>
                <a:pathLst>
                  <a:path w="4346" h="3136" extrusionOk="0">
                    <a:moveTo>
                      <a:pt x="4346" y="0"/>
                    </a:moveTo>
                    <a:cubicBezTo>
                      <a:pt x="4122" y="1"/>
                      <a:pt x="3897" y="4"/>
                      <a:pt x="3674" y="6"/>
                    </a:cubicBezTo>
                    <a:cubicBezTo>
                      <a:pt x="3359" y="9"/>
                      <a:pt x="3044" y="14"/>
                      <a:pt x="2728" y="19"/>
                    </a:cubicBezTo>
                    <a:cubicBezTo>
                      <a:pt x="2416" y="23"/>
                      <a:pt x="2105" y="32"/>
                      <a:pt x="1792" y="36"/>
                    </a:cubicBezTo>
                    <a:cubicBezTo>
                      <a:pt x="1568" y="38"/>
                      <a:pt x="1344" y="42"/>
                      <a:pt x="1119" y="44"/>
                    </a:cubicBezTo>
                    <a:cubicBezTo>
                      <a:pt x="1117" y="95"/>
                      <a:pt x="1112" y="145"/>
                      <a:pt x="1107" y="196"/>
                    </a:cubicBezTo>
                    <a:cubicBezTo>
                      <a:pt x="1077" y="526"/>
                      <a:pt x="991" y="847"/>
                      <a:pt x="889" y="1162"/>
                    </a:cubicBezTo>
                    <a:cubicBezTo>
                      <a:pt x="878" y="1192"/>
                      <a:pt x="869" y="1221"/>
                      <a:pt x="859" y="1251"/>
                    </a:cubicBezTo>
                    <a:cubicBezTo>
                      <a:pt x="858" y="1254"/>
                      <a:pt x="856" y="1258"/>
                      <a:pt x="855" y="1261"/>
                    </a:cubicBezTo>
                    <a:cubicBezTo>
                      <a:pt x="845" y="1291"/>
                      <a:pt x="835" y="1321"/>
                      <a:pt x="824" y="1352"/>
                    </a:cubicBezTo>
                    <a:cubicBezTo>
                      <a:pt x="818" y="1367"/>
                      <a:pt x="813" y="1382"/>
                      <a:pt x="808" y="1398"/>
                    </a:cubicBezTo>
                    <a:cubicBezTo>
                      <a:pt x="684" y="1734"/>
                      <a:pt x="548" y="2069"/>
                      <a:pt x="344" y="2368"/>
                    </a:cubicBezTo>
                    <a:cubicBezTo>
                      <a:pt x="242" y="2515"/>
                      <a:pt x="127" y="2651"/>
                      <a:pt x="0" y="2777"/>
                    </a:cubicBezTo>
                    <a:cubicBezTo>
                      <a:pt x="432" y="3012"/>
                      <a:pt x="948" y="3115"/>
                      <a:pt x="1430" y="3132"/>
                    </a:cubicBezTo>
                    <a:cubicBezTo>
                      <a:pt x="1468" y="3134"/>
                      <a:pt x="1505" y="3135"/>
                      <a:pt x="1542" y="3135"/>
                    </a:cubicBezTo>
                    <a:cubicBezTo>
                      <a:pt x="2079" y="3135"/>
                      <a:pt x="2589" y="2890"/>
                      <a:pt x="3009" y="2565"/>
                    </a:cubicBezTo>
                    <a:cubicBezTo>
                      <a:pt x="3241" y="2388"/>
                      <a:pt x="3426" y="2160"/>
                      <a:pt x="3602" y="1929"/>
                    </a:cubicBezTo>
                    <a:cubicBezTo>
                      <a:pt x="3888" y="1546"/>
                      <a:pt x="4100" y="1115"/>
                      <a:pt x="4221" y="653"/>
                    </a:cubicBezTo>
                    <a:cubicBezTo>
                      <a:pt x="4282" y="438"/>
                      <a:pt x="4321" y="219"/>
                      <a:pt x="4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0"/>
              <p:cNvSpPr/>
              <p:nvPr/>
            </p:nvSpPr>
            <p:spPr>
              <a:xfrm>
                <a:off x="1662300" y="3899800"/>
                <a:ext cx="830750" cy="982025"/>
              </a:xfrm>
              <a:custGeom>
                <a:avLst/>
                <a:gdLst/>
                <a:ahLst/>
                <a:cxnLst/>
                <a:rect l="l" t="t" r="r" b="b"/>
                <a:pathLst>
                  <a:path w="33230" h="39281" extrusionOk="0">
                    <a:moveTo>
                      <a:pt x="22133" y="0"/>
                    </a:moveTo>
                    <a:cubicBezTo>
                      <a:pt x="21897" y="88"/>
                      <a:pt x="21646" y="138"/>
                      <a:pt x="21371" y="138"/>
                    </a:cubicBezTo>
                    <a:cubicBezTo>
                      <a:pt x="21342" y="138"/>
                      <a:pt x="21314" y="137"/>
                      <a:pt x="21285" y="136"/>
                    </a:cubicBezTo>
                    <a:cubicBezTo>
                      <a:pt x="21262" y="137"/>
                      <a:pt x="21239" y="137"/>
                      <a:pt x="21216" y="137"/>
                    </a:cubicBezTo>
                    <a:cubicBezTo>
                      <a:pt x="21056" y="137"/>
                      <a:pt x="20897" y="126"/>
                      <a:pt x="20738" y="104"/>
                    </a:cubicBezTo>
                    <a:cubicBezTo>
                      <a:pt x="20737" y="107"/>
                      <a:pt x="20736" y="110"/>
                      <a:pt x="20735" y="113"/>
                    </a:cubicBezTo>
                    <a:cubicBezTo>
                      <a:pt x="20572" y="467"/>
                      <a:pt x="20409" y="821"/>
                      <a:pt x="20248" y="1176"/>
                    </a:cubicBezTo>
                    <a:cubicBezTo>
                      <a:pt x="20088" y="1531"/>
                      <a:pt x="19928" y="1887"/>
                      <a:pt x="19770" y="2244"/>
                    </a:cubicBezTo>
                    <a:cubicBezTo>
                      <a:pt x="19613" y="2601"/>
                      <a:pt x="19455" y="2956"/>
                      <a:pt x="19296" y="3312"/>
                    </a:cubicBezTo>
                    <a:cubicBezTo>
                      <a:pt x="19135" y="3669"/>
                      <a:pt x="18973" y="4028"/>
                      <a:pt x="18812" y="4385"/>
                    </a:cubicBezTo>
                    <a:cubicBezTo>
                      <a:pt x="18652" y="4741"/>
                      <a:pt x="18487" y="5094"/>
                      <a:pt x="18326" y="5449"/>
                    </a:cubicBezTo>
                    <a:cubicBezTo>
                      <a:pt x="18163" y="5807"/>
                      <a:pt x="18002" y="6166"/>
                      <a:pt x="17842" y="6524"/>
                    </a:cubicBezTo>
                    <a:cubicBezTo>
                      <a:pt x="17684" y="6879"/>
                      <a:pt x="17527" y="7234"/>
                      <a:pt x="17368" y="7588"/>
                    </a:cubicBezTo>
                    <a:cubicBezTo>
                      <a:pt x="17249" y="7855"/>
                      <a:pt x="17129" y="8121"/>
                      <a:pt x="17007" y="8386"/>
                    </a:cubicBezTo>
                    <a:cubicBezTo>
                      <a:pt x="16992" y="8419"/>
                      <a:pt x="16977" y="8453"/>
                      <a:pt x="16961" y="8486"/>
                    </a:cubicBezTo>
                    <a:cubicBezTo>
                      <a:pt x="16944" y="8525"/>
                      <a:pt x="16925" y="8565"/>
                      <a:pt x="16907" y="8605"/>
                    </a:cubicBezTo>
                    <a:cubicBezTo>
                      <a:pt x="16859" y="8543"/>
                      <a:pt x="16812" y="8480"/>
                      <a:pt x="16765" y="8417"/>
                    </a:cubicBezTo>
                    <a:cubicBezTo>
                      <a:pt x="16469" y="8024"/>
                      <a:pt x="16172" y="7630"/>
                      <a:pt x="15879" y="7234"/>
                    </a:cubicBezTo>
                    <a:cubicBezTo>
                      <a:pt x="15482" y="6702"/>
                      <a:pt x="15081" y="6173"/>
                      <a:pt x="14679" y="5645"/>
                    </a:cubicBezTo>
                    <a:cubicBezTo>
                      <a:pt x="14475" y="5377"/>
                      <a:pt x="14268" y="5112"/>
                      <a:pt x="14067" y="4844"/>
                    </a:cubicBezTo>
                    <a:cubicBezTo>
                      <a:pt x="13869" y="4581"/>
                      <a:pt x="13672" y="4318"/>
                      <a:pt x="13478" y="4054"/>
                    </a:cubicBezTo>
                    <a:cubicBezTo>
                      <a:pt x="13083" y="3520"/>
                      <a:pt x="12686" y="2989"/>
                      <a:pt x="12282" y="2462"/>
                    </a:cubicBezTo>
                    <a:cubicBezTo>
                      <a:pt x="12080" y="2197"/>
                      <a:pt x="11878" y="1933"/>
                      <a:pt x="11675" y="1668"/>
                    </a:cubicBezTo>
                    <a:cubicBezTo>
                      <a:pt x="11609" y="1583"/>
                      <a:pt x="11544" y="1496"/>
                      <a:pt x="11479" y="1411"/>
                    </a:cubicBezTo>
                    <a:cubicBezTo>
                      <a:pt x="10135" y="1888"/>
                      <a:pt x="8704" y="1940"/>
                      <a:pt x="7296" y="2107"/>
                    </a:cubicBezTo>
                    <a:cubicBezTo>
                      <a:pt x="7018" y="2995"/>
                      <a:pt x="6746" y="3885"/>
                      <a:pt x="6455" y="4768"/>
                    </a:cubicBezTo>
                    <a:cubicBezTo>
                      <a:pt x="6125" y="5704"/>
                      <a:pt x="5841" y="6655"/>
                      <a:pt x="5547" y="7603"/>
                    </a:cubicBezTo>
                    <a:cubicBezTo>
                      <a:pt x="4769" y="10171"/>
                      <a:pt x="4177" y="12790"/>
                      <a:pt x="3593" y="15409"/>
                    </a:cubicBezTo>
                    <a:cubicBezTo>
                      <a:pt x="3592" y="15414"/>
                      <a:pt x="3591" y="15418"/>
                      <a:pt x="3590" y="15423"/>
                    </a:cubicBezTo>
                    <a:cubicBezTo>
                      <a:pt x="3553" y="15587"/>
                      <a:pt x="3516" y="15750"/>
                      <a:pt x="3480" y="15914"/>
                    </a:cubicBezTo>
                    <a:cubicBezTo>
                      <a:pt x="3478" y="15926"/>
                      <a:pt x="3475" y="15936"/>
                      <a:pt x="3472" y="15948"/>
                    </a:cubicBezTo>
                    <a:cubicBezTo>
                      <a:pt x="3139" y="17410"/>
                      <a:pt x="2841" y="18883"/>
                      <a:pt x="2564" y="20355"/>
                    </a:cubicBezTo>
                    <a:cubicBezTo>
                      <a:pt x="2201" y="22196"/>
                      <a:pt x="1862" y="24041"/>
                      <a:pt x="1590" y="25896"/>
                    </a:cubicBezTo>
                    <a:cubicBezTo>
                      <a:pt x="936" y="30090"/>
                      <a:pt x="312" y="34302"/>
                      <a:pt x="0" y="38536"/>
                    </a:cubicBezTo>
                    <a:cubicBezTo>
                      <a:pt x="91" y="38537"/>
                      <a:pt x="182" y="38537"/>
                      <a:pt x="272" y="38538"/>
                    </a:cubicBezTo>
                    <a:cubicBezTo>
                      <a:pt x="576" y="38541"/>
                      <a:pt x="878" y="38545"/>
                      <a:pt x="1181" y="38551"/>
                    </a:cubicBezTo>
                    <a:cubicBezTo>
                      <a:pt x="1325" y="38553"/>
                      <a:pt x="1469" y="38555"/>
                      <a:pt x="1613" y="38557"/>
                    </a:cubicBezTo>
                    <a:cubicBezTo>
                      <a:pt x="1780" y="38561"/>
                      <a:pt x="1948" y="38568"/>
                      <a:pt x="2116" y="38572"/>
                    </a:cubicBezTo>
                    <a:cubicBezTo>
                      <a:pt x="2408" y="38582"/>
                      <a:pt x="2701" y="38590"/>
                      <a:pt x="2993" y="38598"/>
                    </a:cubicBezTo>
                    <a:cubicBezTo>
                      <a:pt x="3140" y="38601"/>
                      <a:pt x="3287" y="38601"/>
                      <a:pt x="3433" y="38604"/>
                    </a:cubicBezTo>
                    <a:cubicBezTo>
                      <a:pt x="3606" y="38606"/>
                      <a:pt x="3779" y="38608"/>
                      <a:pt x="3952" y="38612"/>
                    </a:cubicBezTo>
                    <a:cubicBezTo>
                      <a:pt x="4103" y="38614"/>
                      <a:pt x="4253" y="38616"/>
                      <a:pt x="4402" y="38620"/>
                    </a:cubicBezTo>
                    <a:cubicBezTo>
                      <a:pt x="4552" y="38622"/>
                      <a:pt x="4702" y="38627"/>
                      <a:pt x="4853" y="38632"/>
                    </a:cubicBezTo>
                    <a:cubicBezTo>
                      <a:pt x="5179" y="38643"/>
                      <a:pt x="5507" y="38654"/>
                      <a:pt x="5833" y="38666"/>
                    </a:cubicBezTo>
                    <a:cubicBezTo>
                      <a:pt x="5985" y="38672"/>
                      <a:pt x="6137" y="38676"/>
                      <a:pt x="6289" y="38682"/>
                    </a:cubicBezTo>
                    <a:cubicBezTo>
                      <a:pt x="6442" y="38688"/>
                      <a:pt x="6594" y="38689"/>
                      <a:pt x="6746" y="38692"/>
                    </a:cubicBezTo>
                    <a:cubicBezTo>
                      <a:pt x="6898" y="38696"/>
                      <a:pt x="7050" y="38699"/>
                      <a:pt x="7202" y="38703"/>
                    </a:cubicBezTo>
                    <a:cubicBezTo>
                      <a:pt x="7380" y="38707"/>
                      <a:pt x="7558" y="38707"/>
                      <a:pt x="7737" y="38710"/>
                    </a:cubicBezTo>
                    <a:cubicBezTo>
                      <a:pt x="8371" y="38718"/>
                      <a:pt x="9005" y="38728"/>
                      <a:pt x="9639" y="38743"/>
                    </a:cubicBezTo>
                    <a:cubicBezTo>
                      <a:pt x="10263" y="38757"/>
                      <a:pt x="10886" y="38774"/>
                      <a:pt x="11510" y="38794"/>
                    </a:cubicBezTo>
                    <a:cubicBezTo>
                      <a:pt x="11797" y="38802"/>
                      <a:pt x="12084" y="38811"/>
                      <a:pt x="12371" y="38820"/>
                    </a:cubicBezTo>
                    <a:cubicBezTo>
                      <a:pt x="12515" y="38825"/>
                      <a:pt x="12659" y="38827"/>
                      <a:pt x="12802" y="38831"/>
                    </a:cubicBezTo>
                    <a:cubicBezTo>
                      <a:pt x="12970" y="38834"/>
                      <a:pt x="13137" y="38839"/>
                      <a:pt x="13305" y="38842"/>
                    </a:cubicBezTo>
                    <a:cubicBezTo>
                      <a:pt x="13608" y="38849"/>
                      <a:pt x="13911" y="38851"/>
                      <a:pt x="14214" y="38855"/>
                    </a:cubicBezTo>
                    <a:cubicBezTo>
                      <a:pt x="14545" y="38859"/>
                      <a:pt x="14877" y="38864"/>
                      <a:pt x="15208" y="38870"/>
                    </a:cubicBezTo>
                    <a:cubicBezTo>
                      <a:pt x="15834" y="38879"/>
                      <a:pt x="16459" y="38895"/>
                      <a:pt x="17085" y="38912"/>
                    </a:cubicBezTo>
                    <a:cubicBezTo>
                      <a:pt x="17718" y="38931"/>
                      <a:pt x="18352" y="38946"/>
                      <a:pt x="18985" y="38959"/>
                    </a:cubicBezTo>
                    <a:cubicBezTo>
                      <a:pt x="19613" y="38970"/>
                      <a:pt x="20241" y="38985"/>
                      <a:pt x="20870" y="39000"/>
                    </a:cubicBezTo>
                    <a:cubicBezTo>
                      <a:pt x="21169" y="39007"/>
                      <a:pt x="21469" y="39014"/>
                      <a:pt x="21769" y="39023"/>
                    </a:cubicBezTo>
                    <a:cubicBezTo>
                      <a:pt x="22096" y="39033"/>
                      <a:pt x="22426" y="39043"/>
                      <a:pt x="22754" y="39053"/>
                    </a:cubicBezTo>
                    <a:cubicBezTo>
                      <a:pt x="22905" y="39058"/>
                      <a:pt x="23057" y="39062"/>
                      <a:pt x="23208" y="39067"/>
                    </a:cubicBezTo>
                    <a:cubicBezTo>
                      <a:pt x="23359" y="39072"/>
                      <a:pt x="23509" y="39073"/>
                      <a:pt x="23659" y="39076"/>
                    </a:cubicBezTo>
                    <a:cubicBezTo>
                      <a:pt x="23983" y="39082"/>
                      <a:pt x="24308" y="39088"/>
                      <a:pt x="24632" y="39095"/>
                    </a:cubicBezTo>
                    <a:cubicBezTo>
                      <a:pt x="25258" y="39106"/>
                      <a:pt x="25884" y="39114"/>
                      <a:pt x="26509" y="39125"/>
                    </a:cubicBezTo>
                    <a:cubicBezTo>
                      <a:pt x="26708" y="39128"/>
                      <a:pt x="26909" y="39134"/>
                      <a:pt x="27108" y="39140"/>
                    </a:cubicBezTo>
                    <a:cubicBezTo>
                      <a:pt x="27307" y="39144"/>
                      <a:pt x="27507" y="39149"/>
                      <a:pt x="27706" y="39153"/>
                    </a:cubicBezTo>
                    <a:cubicBezTo>
                      <a:pt x="28111" y="39164"/>
                      <a:pt x="28515" y="39174"/>
                      <a:pt x="28920" y="39184"/>
                    </a:cubicBezTo>
                    <a:cubicBezTo>
                      <a:pt x="29755" y="39205"/>
                      <a:pt x="30589" y="39219"/>
                      <a:pt x="31424" y="39236"/>
                    </a:cubicBezTo>
                    <a:cubicBezTo>
                      <a:pt x="32025" y="39249"/>
                      <a:pt x="32627" y="39265"/>
                      <a:pt x="33229" y="39280"/>
                    </a:cubicBezTo>
                    <a:lnTo>
                      <a:pt x="33230" y="39280"/>
                    </a:lnTo>
                    <a:cubicBezTo>
                      <a:pt x="32943" y="34778"/>
                      <a:pt x="32280" y="30301"/>
                      <a:pt x="31586" y="25844"/>
                    </a:cubicBezTo>
                    <a:cubicBezTo>
                      <a:pt x="31314" y="23989"/>
                      <a:pt x="30975" y="22144"/>
                      <a:pt x="30612" y="20305"/>
                    </a:cubicBezTo>
                    <a:cubicBezTo>
                      <a:pt x="30335" y="18832"/>
                      <a:pt x="30038" y="17358"/>
                      <a:pt x="29704" y="15897"/>
                    </a:cubicBezTo>
                    <a:cubicBezTo>
                      <a:pt x="29701" y="15885"/>
                      <a:pt x="29699" y="15874"/>
                      <a:pt x="29696" y="15862"/>
                    </a:cubicBezTo>
                    <a:cubicBezTo>
                      <a:pt x="29683" y="15803"/>
                      <a:pt x="29670" y="15746"/>
                      <a:pt x="29658" y="15688"/>
                    </a:cubicBezTo>
                    <a:cubicBezTo>
                      <a:pt x="29632" y="15578"/>
                      <a:pt x="29608" y="15468"/>
                      <a:pt x="29584" y="15357"/>
                    </a:cubicBezTo>
                    <a:cubicBezTo>
                      <a:pt x="29230" y="13772"/>
                      <a:pt x="28874" y="12186"/>
                      <a:pt x="28474" y="10611"/>
                    </a:cubicBezTo>
                    <a:cubicBezTo>
                      <a:pt x="28263" y="10416"/>
                      <a:pt x="28057" y="10215"/>
                      <a:pt x="27858" y="10007"/>
                    </a:cubicBezTo>
                    <a:cubicBezTo>
                      <a:pt x="27131" y="9261"/>
                      <a:pt x="26396" y="8515"/>
                      <a:pt x="25804" y="7654"/>
                    </a:cubicBezTo>
                    <a:cubicBezTo>
                      <a:pt x="25252" y="6830"/>
                      <a:pt x="24633" y="6052"/>
                      <a:pt x="24128" y="5198"/>
                    </a:cubicBezTo>
                    <a:cubicBezTo>
                      <a:pt x="23793" y="4590"/>
                      <a:pt x="23527" y="3947"/>
                      <a:pt x="23244" y="3314"/>
                    </a:cubicBezTo>
                    <a:cubicBezTo>
                      <a:pt x="22991" y="2753"/>
                      <a:pt x="22745" y="2188"/>
                      <a:pt x="22565" y="1599"/>
                    </a:cubicBezTo>
                    <a:cubicBezTo>
                      <a:pt x="22520" y="1441"/>
                      <a:pt x="22255" y="619"/>
                      <a:pt x="22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0"/>
              <p:cNvSpPr/>
              <p:nvPr/>
            </p:nvSpPr>
            <p:spPr>
              <a:xfrm>
                <a:off x="1656250" y="4867875"/>
                <a:ext cx="841475" cy="205125"/>
              </a:xfrm>
              <a:custGeom>
                <a:avLst/>
                <a:gdLst/>
                <a:ahLst/>
                <a:cxnLst/>
                <a:rect l="l" t="t" r="r" b="b"/>
                <a:pathLst>
                  <a:path w="33659" h="8205" extrusionOk="0">
                    <a:moveTo>
                      <a:pt x="229" y="0"/>
                    </a:moveTo>
                    <a:cubicBezTo>
                      <a:pt x="201" y="400"/>
                      <a:pt x="175" y="799"/>
                      <a:pt x="152" y="1198"/>
                    </a:cubicBezTo>
                    <a:cubicBezTo>
                      <a:pt x="7" y="3532"/>
                      <a:pt x="0" y="5871"/>
                      <a:pt x="142" y="8204"/>
                    </a:cubicBezTo>
                    <a:lnTo>
                      <a:pt x="17142" y="8204"/>
                    </a:lnTo>
                    <a:cubicBezTo>
                      <a:pt x="17191" y="6036"/>
                      <a:pt x="17229" y="3865"/>
                      <a:pt x="17285" y="1699"/>
                    </a:cubicBezTo>
                    <a:cubicBezTo>
                      <a:pt x="17297" y="1659"/>
                      <a:pt x="17332" y="1629"/>
                      <a:pt x="17374" y="1629"/>
                    </a:cubicBezTo>
                    <a:cubicBezTo>
                      <a:pt x="17375" y="1629"/>
                      <a:pt x="17377" y="1629"/>
                      <a:pt x="17378" y="1629"/>
                    </a:cubicBezTo>
                    <a:cubicBezTo>
                      <a:pt x="17460" y="1635"/>
                      <a:pt x="17478" y="1721"/>
                      <a:pt x="17468" y="1788"/>
                    </a:cubicBezTo>
                    <a:cubicBezTo>
                      <a:pt x="17465" y="1912"/>
                      <a:pt x="17460" y="2035"/>
                      <a:pt x="17455" y="2157"/>
                    </a:cubicBezTo>
                    <a:cubicBezTo>
                      <a:pt x="17429" y="2680"/>
                      <a:pt x="17433" y="3204"/>
                      <a:pt x="17423" y="3727"/>
                    </a:cubicBezTo>
                    <a:cubicBezTo>
                      <a:pt x="17410" y="5220"/>
                      <a:pt x="17375" y="6713"/>
                      <a:pt x="17332" y="8204"/>
                    </a:cubicBezTo>
                    <a:lnTo>
                      <a:pt x="33515" y="8204"/>
                    </a:lnTo>
                    <a:cubicBezTo>
                      <a:pt x="33659" y="5855"/>
                      <a:pt x="33654" y="3499"/>
                      <a:pt x="33506" y="1147"/>
                    </a:cubicBezTo>
                    <a:cubicBezTo>
                      <a:pt x="33500" y="1019"/>
                      <a:pt x="33493" y="891"/>
                      <a:pt x="33485" y="763"/>
                    </a:cubicBezTo>
                    <a:cubicBezTo>
                      <a:pt x="33237" y="758"/>
                      <a:pt x="32989" y="753"/>
                      <a:pt x="32741" y="749"/>
                    </a:cubicBezTo>
                    <a:cubicBezTo>
                      <a:pt x="31492" y="723"/>
                      <a:pt x="30243" y="686"/>
                      <a:pt x="28995" y="661"/>
                    </a:cubicBezTo>
                    <a:cubicBezTo>
                      <a:pt x="28365" y="648"/>
                      <a:pt x="27737" y="634"/>
                      <a:pt x="27109" y="622"/>
                    </a:cubicBezTo>
                    <a:cubicBezTo>
                      <a:pt x="26484" y="608"/>
                      <a:pt x="25860" y="588"/>
                      <a:pt x="25235" y="570"/>
                    </a:cubicBezTo>
                    <a:cubicBezTo>
                      <a:pt x="24935" y="561"/>
                      <a:pt x="24635" y="554"/>
                      <a:pt x="24336" y="546"/>
                    </a:cubicBezTo>
                    <a:cubicBezTo>
                      <a:pt x="24011" y="536"/>
                      <a:pt x="23687" y="526"/>
                      <a:pt x="23362" y="521"/>
                    </a:cubicBezTo>
                    <a:cubicBezTo>
                      <a:pt x="22730" y="511"/>
                      <a:pt x="22100" y="504"/>
                      <a:pt x="21469" y="490"/>
                    </a:cubicBezTo>
                    <a:cubicBezTo>
                      <a:pt x="20844" y="478"/>
                      <a:pt x="20219" y="466"/>
                      <a:pt x="19595" y="449"/>
                    </a:cubicBezTo>
                    <a:cubicBezTo>
                      <a:pt x="18958" y="433"/>
                      <a:pt x="18321" y="415"/>
                      <a:pt x="17685" y="405"/>
                    </a:cubicBezTo>
                    <a:cubicBezTo>
                      <a:pt x="17386" y="399"/>
                      <a:pt x="17086" y="396"/>
                      <a:pt x="16787" y="389"/>
                    </a:cubicBezTo>
                    <a:cubicBezTo>
                      <a:pt x="16463" y="382"/>
                      <a:pt x="16139" y="375"/>
                      <a:pt x="15815" y="368"/>
                    </a:cubicBezTo>
                    <a:cubicBezTo>
                      <a:pt x="15510" y="361"/>
                      <a:pt x="15204" y="350"/>
                      <a:pt x="14899" y="340"/>
                    </a:cubicBezTo>
                    <a:cubicBezTo>
                      <a:pt x="14568" y="330"/>
                      <a:pt x="14237" y="319"/>
                      <a:pt x="13906" y="308"/>
                    </a:cubicBezTo>
                    <a:cubicBezTo>
                      <a:pt x="12684" y="269"/>
                      <a:pt x="11463" y="268"/>
                      <a:pt x="10241" y="239"/>
                    </a:cubicBezTo>
                    <a:cubicBezTo>
                      <a:pt x="9609" y="225"/>
                      <a:pt x="8977" y="210"/>
                      <a:pt x="8346" y="189"/>
                    </a:cubicBezTo>
                    <a:cubicBezTo>
                      <a:pt x="8040" y="180"/>
                      <a:pt x="7735" y="170"/>
                      <a:pt x="7429" y="159"/>
                    </a:cubicBezTo>
                    <a:cubicBezTo>
                      <a:pt x="7278" y="155"/>
                      <a:pt x="7125" y="153"/>
                      <a:pt x="6974" y="150"/>
                    </a:cubicBezTo>
                    <a:cubicBezTo>
                      <a:pt x="6796" y="146"/>
                      <a:pt x="6619" y="140"/>
                      <a:pt x="6441" y="139"/>
                    </a:cubicBezTo>
                    <a:cubicBezTo>
                      <a:pt x="6037" y="135"/>
                      <a:pt x="5632" y="131"/>
                      <a:pt x="5228" y="126"/>
                    </a:cubicBezTo>
                    <a:cubicBezTo>
                      <a:pt x="5028" y="124"/>
                      <a:pt x="4828" y="121"/>
                      <a:pt x="4627" y="116"/>
                    </a:cubicBezTo>
                    <a:cubicBezTo>
                      <a:pt x="4428" y="111"/>
                      <a:pt x="4227" y="105"/>
                      <a:pt x="4028" y="100"/>
                    </a:cubicBezTo>
                    <a:cubicBezTo>
                      <a:pt x="3832" y="95"/>
                      <a:pt x="3635" y="88"/>
                      <a:pt x="3439" y="81"/>
                    </a:cubicBezTo>
                    <a:cubicBezTo>
                      <a:pt x="3244" y="75"/>
                      <a:pt x="3048" y="72"/>
                      <a:pt x="2853" y="68"/>
                    </a:cubicBezTo>
                    <a:cubicBezTo>
                      <a:pt x="2467" y="62"/>
                      <a:pt x="2080" y="58"/>
                      <a:pt x="1694" y="48"/>
                    </a:cubicBezTo>
                    <a:cubicBezTo>
                      <a:pt x="1296" y="36"/>
                      <a:pt x="898" y="23"/>
                      <a:pt x="499" y="10"/>
                    </a:cubicBezTo>
                    <a:cubicBezTo>
                      <a:pt x="409" y="7"/>
                      <a:pt x="320" y="4"/>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0"/>
              <p:cNvSpPr/>
              <p:nvPr/>
            </p:nvSpPr>
            <p:spPr>
              <a:xfrm>
                <a:off x="1918325" y="3944725"/>
                <a:ext cx="176200" cy="207600"/>
              </a:xfrm>
              <a:custGeom>
                <a:avLst/>
                <a:gdLst/>
                <a:ahLst/>
                <a:cxnLst/>
                <a:rect l="l" t="t" r="r" b="b"/>
                <a:pathLst>
                  <a:path w="7048" h="8304" extrusionOk="0">
                    <a:moveTo>
                      <a:pt x="150" y="0"/>
                    </a:moveTo>
                    <a:cubicBezTo>
                      <a:pt x="63" y="0"/>
                      <a:pt x="1" y="59"/>
                      <a:pt x="31" y="210"/>
                    </a:cubicBezTo>
                    <a:cubicBezTo>
                      <a:pt x="97" y="331"/>
                      <a:pt x="188" y="437"/>
                      <a:pt x="266" y="550"/>
                    </a:cubicBezTo>
                    <a:cubicBezTo>
                      <a:pt x="2250" y="3150"/>
                      <a:pt x="4071" y="5910"/>
                      <a:pt x="6405" y="8220"/>
                    </a:cubicBezTo>
                    <a:cubicBezTo>
                      <a:pt x="6468" y="8279"/>
                      <a:pt x="6536" y="8304"/>
                      <a:pt x="6602" y="8304"/>
                    </a:cubicBezTo>
                    <a:cubicBezTo>
                      <a:pt x="6841" y="8304"/>
                      <a:pt x="7048" y="7977"/>
                      <a:pt x="6820" y="7770"/>
                    </a:cubicBezTo>
                    <a:cubicBezTo>
                      <a:pt x="6684" y="7642"/>
                      <a:pt x="6554" y="7508"/>
                      <a:pt x="6425" y="7373"/>
                    </a:cubicBezTo>
                    <a:cubicBezTo>
                      <a:pt x="5731" y="6636"/>
                      <a:pt x="5089" y="5852"/>
                      <a:pt x="4458" y="5063"/>
                    </a:cubicBezTo>
                    <a:cubicBezTo>
                      <a:pt x="3170" y="3390"/>
                      <a:pt x="1897" y="1703"/>
                      <a:pt x="439" y="172"/>
                    </a:cubicBezTo>
                    <a:cubicBezTo>
                      <a:pt x="376" y="74"/>
                      <a:pt x="247" y="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0"/>
              <p:cNvSpPr/>
              <p:nvPr/>
            </p:nvSpPr>
            <p:spPr>
              <a:xfrm>
                <a:off x="2085100" y="3906225"/>
                <a:ext cx="126050" cy="241725"/>
              </a:xfrm>
              <a:custGeom>
                <a:avLst/>
                <a:gdLst/>
                <a:ahLst/>
                <a:cxnLst/>
                <a:rect l="l" t="t" r="r" b="b"/>
                <a:pathLst>
                  <a:path w="5042" h="9669" extrusionOk="0">
                    <a:moveTo>
                      <a:pt x="4989" y="239"/>
                    </a:moveTo>
                    <a:lnTo>
                      <a:pt x="4989" y="239"/>
                    </a:lnTo>
                    <a:cubicBezTo>
                      <a:pt x="4988" y="242"/>
                      <a:pt x="4986" y="246"/>
                      <a:pt x="4984" y="249"/>
                    </a:cubicBezTo>
                    <a:lnTo>
                      <a:pt x="4982" y="252"/>
                    </a:lnTo>
                    <a:lnTo>
                      <a:pt x="4982" y="252"/>
                    </a:lnTo>
                    <a:cubicBezTo>
                      <a:pt x="4984" y="248"/>
                      <a:pt x="4987" y="243"/>
                      <a:pt x="4989" y="239"/>
                    </a:cubicBezTo>
                    <a:close/>
                    <a:moveTo>
                      <a:pt x="4836" y="0"/>
                    </a:moveTo>
                    <a:cubicBezTo>
                      <a:pt x="4826" y="0"/>
                      <a:pt x="4815" y="1"/>
                      <a:pt x="4804" y="4"/>
                    </a:cubicBezTo>
                    <a:cubicBezTo>
                      <a:pt x="4601" y="88"/>
                      <a:pt x="4566" y="362"/>
                      <a:pt x="4452" y="533"/>
                    </a:cubicBezTo>
                    <a:cubicBezTo>
                      <a:pt x="3751" y="1881"/>
                      <a:pt x="3077" y="3243"/>
                      <a:pt x="2432" y="4618"/>
                    </a:cubicBezTo>
                    <a:cubicBezTo>
                      <a:pt x="1876" y="5809"/>
                      <a:pt x="1290" y="6984"/>
                      <a:pt x="670" y="8143"/>
                    </a:cubicBezTo>
                    <a:cubicBezTo>
                      <a:pt x="472" y="8516"/>
                      <a:pt x="277" y="8892"/>
                      <a:pt x="73" y="9263"/>
                    </a:cubicBezTo>
                    <a:cubicBezTo>
                      <a:pt x="0" y="9396"/>
                      <a:pt x="57" y="9567"/>
                      <a:pt x="188" y="9638"/>
                    </a:cubicBezTo>
                    <a:cubicBezTo>
                      <a:pt x="228" y="9659"/>
                      <a:pt x="271" y="9669"/>
                      <a:pt x="314" y="9669"/>
                    </a:cubicBezTo>
                    <a:cubicBezTo>
                      <a:pt x="414" y="9669"/>
                      <a:pt x="511" y="9615"/>
                      <a:pt x="563" y="9523"/>
                    </a:cubicBezTo>
                    <a:cubicBezTo>
                      <a:pt x="948" y="8831"/>
                      <a:pt x="1308" y="8124"/>
                      <a:pt x="1665" y="7419"/>
                    </a:cubicBezTo>
                    <a:cubicBezTo>
                      <a:pt x="2824" y="5050"/>
                      <a:pt x="4019" y="2691"/>
                      <a:pt x="4990" y="238"/>
                    </a:cubicBezTo>
                    <a:lnTo>
                      <a:pt x="4990" y="238"/>
                    </a:lnTo>
                    <a:cubicBezTo>
                      <a:pt x="5042" y="134"/>
                      <a:pt x="4953" y="0"/>
                      <a:pt x="4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0"/>
              <p:cNvSpPr/>
              <p:nvPr/>
            </p:nvSpPr>
            <p:spPr>
              <a:xfrm>
                <a:off x="1748075" y="3955250"/>
                <a:ext cx="106400" cy="340550"/>
              </a:xfrm>
              <a:custGeom>
                <a:avLst/>
                <a:gdLst/>
                <a:ahLst/>
                <a:cxnLst/>
                <a:rect l="l" t="t" r="r" b="b"/>
                <a:pathLst>
                  <a:path w="4256" h="13622" extrusionOk="0">
                    <a:moveTo>
                      <a:pt x="3376" y="3601"/>
                    </a:moveTo>
                    <a:cubicBezTo>
                      <a:pt x="3374" y="3607"/>
                      <a:pt x="3373" y="3611"/>
                      <a:pt x="3372" y="3613"/>
                    </a:cubicBezTo>
                    <a:lnTo>
                      <a:pt x="3372" y="3613"/>
                    </a:lnTo>
                    <a:cubicBezTo>
                      <a:pt x="3374" y="3609"/>
                      <a:pt x="3375" y="3605"/>
                      <a:pt x="3376" y="3601"/>
                    </a:cubicBezTo>
                    <a:close/>
                    <a:moveTo>
                      <a:pt x="4085" y="0"/>
                    </a:moveTo>
                    <a:cubicBezTo>
                      <a:pt x="4069" y="0"/>
                      <a:pt x="4052" y="4"/>
                      <a:pt x="4035" y="13"/>
                    </a:cubicBezTo>
                    <a:cubicBezTo>
                      <a:pt x="3836" y="167"/>
                      <a:pt x="3760" y="445"/>
                      <a:pt x="3653" y="667"/>
                    </a:cubicBezTo>
                    <a:cubicBezTo>
                      <a:pt x="3099" y="2332"/>
                      <a:pt x="2518" y="3989"/>
                      <a:pt x="2004" y="5668"/>
                    </a:cubicBezTo>
                    <a:cubicBezTo>
                      <a:pt x="1407" y="7769"/>
                      <a:pt x="793" y="9869"/>
                      <a:pt x="325" y="12004"/>
                    </a:cubicBezTo>
                    <a:cubicBezTo>
                      <a:pt x="237" y="12403"/>
                      <a:pt x="152" y="12803"/>
                      <a:pt x="49" y="13199"/>
                    </a:cubicBezTo>
                    <a:cubicBezTo>
                      <a:pt x="1" y="13383"/>
                      <a:pt x="133" y="13574"/>
                      <a:pt x="313" y="13613"/>
                    </a:cubicBezTo>
                    <a:cubicBezTo>
                      <a:pt x="340" y="13619"/>
                      <a:pt x="365" y="13622"/>
                      <a:pt x="390" y="13622"/>
                    </a:cubicBezTo>
                    <a:cubicBezTo>
                      <a:pt x="871" y="13622"/>
                      <a:pt x="883" y="12537"/>
                      <a:pt x="1033" y="12179"/>
                    </a:cubicBezTo>
                    <a:cubicBezTo>
                      <a:pt x="1129" y="11767"/>
                      <a:pt x="1228" y="11355"/>
                      <a:pt x="1329" y="10945"/>
                    </a:cubicBezTo>
                    <a:cubicBezTo>
                      <a:pt x="1956" y="8473"/>
                      <a:pt x="2626" y="6067"/>
                      <a:pt x="3371" y="3617"/>
                    </a:cubicBezTo>
                    <a:lnTo>
                      <a:pt x="3371" y="3617"/>
                    </a:lnTo>
                    <a:lnTo>
                      <a:pt x="3368" y="3630"/>
                    </a:lnTo>
                    <a:cubicBezTo>
                      <a:pt x="3696" y="2512"/>
                      <a:pt x="3944" y="1372"/>
                      <a:pt x="4167" y="229"/>
                    </a:cubicBezTo>
                    <a:cubicBezTo>
                      <a:pt x="4255" y="157"/>
                      <a:pt x="4186" y="0"/>
                      <a:pt x="40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0"/>
              <p:cNvSpPr/>
              <p:nvPr/>
            </p:nvSpPr>
            <p:spPr>
              <a:xfrm>
                <a:off x="2199325" y="3904075"/>
                <a:ext cx="184350" cy="303600"/>
              </a:xfrm>
              <a:custGeom>
                <a:avLst/>
                <a:gdLst/>
                <a:ahLst/>
                <a:cxnLst/>
                <a:rect l="l" t="t" r="r" b="b"/>
                <a:pathLst>
                  <a:path w="7374" h="12144" extrusionOk="0">
                    <a:moveTo>
                      <a:pt x="370" y="1"/>
                    </a:moveTo>
                    <a:cubicBezTo>
                      <a:pt x="322" y="1"/>
                      <a:pt x="287" y="73"/>
                      <a:pt x="274" y="120"/>
                    </a:cubicBezTo>
                    <a:cubicBezTo>
                      <a:pt x="221" y="252"/>
                      <a:pt x="175" y="386"/>
                      <a:pt x="140" y="524"/>
                    </a:cubicBezTo>
                    <a:cubicBezTo>
                      <a:pt x="30" y="1003"/>
                      <a:pt x="1" y="1497"/>
                      <a:pt x="6" y="1987"/>
                    </a:cubicBezTo>
                    <a:cubicBezTo>
                      <a:pt x="11" y="2551"/>
                      <a:pt x="122" y="3107"/>
                      <a:pt x="229" y="3660"/>
                    </a:cubicBezTo>
                    <a:cubicBezTo>
                      <a:pt x="439" y="4636"/>
                      <a:pt x="733" y="5601"/>
                      <a:pt x="1151" y="6508"/>
                    </a:cubicBezTo>
                    <a:cubicBezTo>
                      <a:pt x="1537" y="7311"/>
                      <a:pt x="1994" y="8085"/>
                      <a:pt x="2533" y="8795"/>
                    </a:cubicBezTo>
                    <a:cubicBezTo>
                      <a:pt x="2941" y="9326"/>
                      <a:pt x="3415" y="9779"/>
                      <a:pt x="3920" y="10231"/>
                    </a:cubicBezTo>
                    <a:cubicBezTo>
                      <a:pt x="4787" y="11009"/>
                      <a:pt x="5713" y="11807"/>
                      <a:pt x="6852" y="12136"/>
                    </a:cubicBezTo>
                    <a:cubicBezTo>
                      <a:pt x="6877" y="12141"/>
                      <a:pt x="6902" y="12143"/>
                      <a:pt x="6925" y="12143"/>
                    </a:cubicBezTo>
                    <a:cubicBezTo>
                      <a:pt x="7289" y="12143"/>
                      <a:pt x="7374" y="11600"/>
                      <a:pt x="6980" y="11508"/>
                    </a:cubicBezTo>
                    <a:cubicBezTo>
                      <a:pt x="6364" y="11311"/>
                      <a:pt x="5822" y="10931"/>
                      <a:pt x="5319" y="10531"/>
                    </a:cubicBezTo>
                    <a:cubicBezTo>
                      <a:pt x="4905" y="10191"/>
                      <a:pt x="4513" y="9823"/>
                      <a:pt x="4120" y="9458"/>
                    </a:cubicBezTo>
                    <a:cubicBezTo>
                      <a:pt x="3734" y="9098"/>
                      <a:pt x="3368" y="8715"/>
                      <a:pt x="3047" y="8296"/>
                    </a:cubicBezTo>
                    <a:cubicBezTo>
                      <a:pt x="2495" y="7534"/>
                      <a:pt x="2014" y="6715"/>
                      <a:pt x="1635" y="5853"/>
                    </a:cubicBezTo>
                    <a:cubicBezTo>
                      <a:pt x="1193" y="4786"/>
                      <a:pt x="832" y="3678"/>
                      <a:pt x="607" y="2544"/>
                    </a:cubicBezTo>
                    <a:cubicBezTo>
                      <a:pt x="514" y="2063"/>
                      <a:pt x="468" y="1577"/>
                      <a:pt x="438" y="1088"/>
                    </a:cubicBezTo>
                    <a:cubicBezTo>
                      <a:pt x="424" y="835"/>
                      <a:pt x="419" y="582"/>
                      <a:pt x="419" y="328"/>
                    </a:cubicBezTo>
                    <a:cubicBezTo>
                      <a:pt x="419" y="238"/>
                      <a:pt x="431" y="148"/>
                      <a:pt x="430" y="59"/>
                    </a:cubicBezTo>
                    <a:cubicBezTo>
                      <a:pt x="428" y="46"/>
                      <a:pt x="424" y="33"/>
                      <a:pt x="416" y="23"/>
                    </a:cubicBezTo>
                    <a:cubicBezTo>
                      <a:pt x="400" y="7"/>
                      <a:pt x="384" y="1"/>
                      <a:pt x="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0"/>
              <p:cNvSpPr/>
              <p:nvPr/>
            </p:nvSpPr>
            <p:spPr>
              <a:xfrm>
                <a:off x="1665075" y="4831325"/>
                <a:ext cx="824700" cy="33525"/>
              </a:xfrm>
              <a:custGeom>
                <a:avLst/>
                <a:gdLst/>
                <a:ahLst/>
                <a:cxnLst/>
                <a:rect l="l" t="t" r="r" b="b"/>
                <a:pathLst>
                  <a:path w="32988" h="1341" extrusionOk="0">
                    <a:moveTo>
                      <a:pt x="247" y="1"/>
                    </a:moveTo>
                    <a:cubicBezTo>
                      <a:pt x="123" y="1"/>
                      <a:pt x="16" y="90"/>
                      <a:pt x="7" y="218"/>
                    </a:cubicBezTo>
                    <a:cubicBezTo>
                      <a:pt x="0" y="340"/>
                      <a:pt x="98" y="461"/>
                      <a:pt x="224" y="463"/>
                    </a:cubicBezTo>
                    <a:cubicBezTo>
                      <a:pt x="693" y="476"/>
                      <a:pt x="1162" y="498"/>
                      <a:pt x="1630" y="513"/>
                    </a:cubicBezTo>
                    <a:cubicBezTo>
                      <a:pt x="2144" y="529"/>
                      <a:pt x="2659" y="546"/>
                      <a:pt x="3173" y="562"/>
                    </a:cubicBezTo>
                    <a:cubicBezTo>
                      <a:pt x="4634" y="609"/>
                      <a:pt x="6095" y="652"/>
                      <a:pt x="7556" y="695"/>
                    </a:cubicBezTo>
                    <a:cubicBezTo>
                      <a:pt x="8996" y="737"/>
                      <a:pt x="10434" y="777"/>
                      <a:pt x="11874" y="818"/>
                    </a:cubicBezTo>
                    <a:cubicBezTo>
                      <a:pt x="13270" y="857"/>
                      <a:pt x="14667" y="894"/>
                      <a:pt x="16063" y="931"/>
                    </a:cubicBezTo>
                    <a:cubicBezTo>
                      <a:pt x="17476" y="968"/>
                      <a:pt x="18889" y="1002"/>
                      <a:pt x="20302" y="1038"/>
                    </a:cubicBezTo>
                    <a:cubicBezTo>
                      <a:pt x="21714" y="1075"/>
                      <a:pt x="23125" y="1113"/>
                      <a:pt x="24537" y="1153"/>
                    </a:cubicBezTo>
                    <a:cubicBezTo>
                      <a:pt x="25963" y="1194"/>
                      <a:pt x="27389" y="1238"/>
                      <a:pt x="28815" y="1272"/>
                    </a:cubicBezTo>
                    <a:cubicBezTo>
                      <a:pt x="30097" y="1305"/>
                      <a:pt x="31379" y="1305"/>
                      <a:pt x="32661" y="1340"/>
                    </a:cubicBezTo>
                    <a:lnTo>
                      <a:pt x="32670" y="1340"/>
                    </a:lnTo>
                    <a:cubicBezTo>
                      <a:pt x="32828" y="1340"/>
                      <a:pt x="32967" y="1225"/>
                      <a:pt x="32977" y="1062"/>
                    </a:cubicBezTo>
                    <a:cubicBezTo>
                      <a:pt x="32987" y="907"/>
                      <a:pt x="32861" y="750"/>
                      <a:pt x="32699" y="747"/>
                    </a:cubicBezTo>
                    <a:cubicBezTo>
                      <a:pt x="31805" y="728"/>
                      <a:pt x="30910" y="689"/>
                      <a:pt x="30017" y="657"/>
                    </a:cubicBezTo>
                    <a:cubicBezTo>
                      <a:pt x="28661" y="607"/>
                      <a:pt x="27306" y="586"/>
                      <a:pt x="25949" y="558"/>
                    </a:cubicBezTo>
                    <a:cubicBezTo>
                      <a:pt x="24507" y="526"/>
                      <a:pt x="23065" y="495"/>
                      <a:pt x="21623" y="461"/>
                    </a:cubicBezTo>
                    <a:cubicBezTo>
                      <a:pt x="20172" y="426"/>
                      <a:pt x="18721" y="390"/>
                      <a:pt x="17269" y="355"/>
                    </a:cubicBezTo>
                    <a:cubicBezTo>
                      <a:pt x="15904" y="321"/>
                      <a:pt x="14538" y="289"/>
                      <a:pt x="13172" y="258"/>
                    </a:cubicBezTo>
                    <a:cubicBezTo>
                      <a:pt x="11745" y="226"/>
                      <a:pt x="10318" y="194"/>
                      <a:pt x="8889" y="163"/>
                    </a:cubicBezTo>
                    <a:cubicBezTo>
                      <a:pt x="7396" y="131"/>
                      <a:pt x="5902" y="101"/>
                      <a:pt x="4408" y="71"/>
                    </a:cubicBezTo>
                    <a:cubicBezTo>
                      <a:pt x="3704" y="57"/>
                      <a:pt x="2998" y="46"/>
                      <a:pt x="2293" y="33"/>
                    </a:cubicBezTo>
                    <a:cubicBezTo>
                      <a:pt x="1954" y="27"/>
                      <a:pt x="1614" y="20"/>
                      <a:pt x="1274" y="16"/>
                    </a:cubicBezTo>
                    <a:cubicBezTo>
                      <a:pt x="934" y="9"/>
                      <a:pt x="594" y="9"/>
                      <a:pt x="254" y="1"/>
                    </a:cubicBezTo>
                    <a:cubicBezTo>
                      <a:pt x="251" y="1"/>
                      <a:pt x="249"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a:off x="1667725" y="4865850"/>
                <a:ext cx="828350" cy="193500"/>
              </a:xfrm>
              <a:custGeom>
                <a:avLst/>
                <a:gdLst/>
                <a:ahLst/>
                <a:cxnLst/>
                <a:rect l="l" t="t" r="r" b="b"/>
                <a:pathLst>
                  <a:path w="33134" h="7740" extrusionOk="0">
                    <a:moveTo>
                      <a:pt x="3732" y="0"/>
                    </a:moveTo>
                    <a:cubicBezTo>
                      <a:pt x="3218" y="0"/>
                      <a:pt x="2703" y="4"/>
                      <a:pt x="2189" y="13"/>
                    </a:cubicBezTo>
                    <a:cubicBezTo>
                      <a:pt x="1824" y="20"/>
                      <a:pt x="1458" y="24"/>
                      <a:pt x="1094" y="38"/>
                    </a:cubicBezTo>
                    <a:cubicBezTo>
                      <a:pt x="904" y="46"/>
                      <a:pt x="715" y="53"/>
                      <a:pt x="525" y="62"/>
                    </a:cubicBezTo>
                    <a:cubicBezTo>
                      <a:pt x="387" y="69"/>
                      <a:pt x="249" y="81"/>
                      <a:pt x="111" y="91"/>
                    </a:cubicBezTo>
                    <a:cubicBezTo>
                      <a:pt x="98" y="91"/>
                      <a:pt x="84" y="92"/>
                      <a:pt x="72" y="93"/>
                    </a:cubicBezTo>
                    <a:lnTo>
                      <a:pt x="63" y="92"/>
                    </a:lnTo>
                    <a:cubicBezTo>
                      <a:pt x="63" y="92"/>
                      <a:pt x="62" y="92"/>
                      <a:pt x="62" y="92"/>
                    </a:cubicBezTo>
                    <a:cubicBezTo>
                      <a:pt x="28" y="92"/>
                      <a:pt x="1" y="121"/>
                      <a:pt x="0" y="154"/>
                    </a:cubicBezTo>
                    <a:cubicBezTo>
                      <a:pt x="0" y="189"/>
                      <a:pt x="29" y="215"/>
                      <a:pt x="62" y="216"/>
                    </a:cubicBezTo>
                    <a:lnTo>
                      <a:pt x="68" y="216"/>
                    </a:lnTo>
                    <a:cubicBezTo>
                      <a:pt x="140" y="223"/>
                      <a:pt x="210" y="238"/>
                      <a:pt x="280" y="246"/>
                    </a:cubicBezTo>
                    <a:cubicBezTo>
                      <a:pt x="407" y="264"/>
                      <a:pt x="535" y="279"/>
                      <a:pt x="663" y="294"/>
                    </a:cubicBezTo>
                    <a:cubicBezTo>
                      <a:pt x="908" y="321"/>
                      <a:pt x="1154" y="343"/>
                      <a:pt x="1399" y="366"/>
                    </a:cubicBezTo>
                    <a:cubicBezTo>
                      <a:pt x="1882" y="411"/>
                      <a:pt x="2367" y="453"/>
                      <a:pt x="2851" y="486"/>
                    </a:cubicBezTo>
                    <a:cubicBezTo>
                      <a:pt x="2950" y="493"/>
                      <a:pt x="3052" y="500"/>
                      <a:pt x="3155" y="508"/>
                    </a:cubicBezTo>
                    <a:cubicBezTo>
                      <a:pt x="4593" y="609"/>
                      <a:pt x="6033" y="691"/>
                      <a:pt x="7473" y="748"/>
                    </a:cubicBezTo>
                    <a:cubicBezTo>
                      <a:pt x="8931" y="804"/>
                      <a:pt x="10390" y="853"/>
                      <a:pt x="11848" y="901"/>
                    </a:cubicBezTo>
                    <a:cubicBezTo>
                      <a:pt x="12091" y="910"/>
                      <a:pt x="12333" y="917"/>
                      <a:pt x="12575" y="925"/>
                    </a:cubicBezTo>
                    <a:cubicBezTo>
                      <a:pt x="12587" y="1189"/>
                      <a:pt x="12615" y="1452"/>
                      <a:pt x="12647" y="1715"/>
                    </a:cubicBezTo>
                    <a:cubicBezTo>
                      <a:pt x="12738" y="2472"/>
                      <a:pt x="12944" y="3211"/>
                      <a:pt x="13216" y="3923"/>
                    </a:cubicBezTo>
                    <a:cubicBezTo>
                      <a:pt x="13459" y="4552"/>
                      <a:pt x="13731" y="5190"/>
                      <a:pt x="14120" y="5747"/>
                    </a:cubicBezTo>
                    <a:cubicBezTo>
                      <a:pt x="14697" y="6598"/>
                      <a:pt x="15549" y="7225"/>
                      <a:pt x="16448" y="7702"/>
                    </a:cubicBezTo>
                    <a:cubicBezTo>
                      <a:pt x="16503" y="7728"/>
                      <a:pt x="16556" y="7740"/>
                      <a:pt x="16604" y="7740"/>
                    </a:cubicBezTo>
                    <a:cubicBezTo>
                      <a:pt x="16837" y="7740"/>
                      <a:pt x="16987" y="7478"/>
                      <a:pt x="16893" y="7278"/>
                    </a:cubicBezTo>
                    <a:cubicBezTo>
                      <a:pt x="16909" y="7228"/>
                      <a:pt x="16913" y="7174"/>
                      <a:pt x="16901" y="7117"/>
                    </a:cubicBezTo>
                    <a:cubicBezTo>
                      <a:pt x="16882" y="7029"/>
                      <a:pt x="16868" y="6939"/>
                      <a:pt x="16857" y="6849"/>
                    </a:cubicBezTo>
                    <a:cubicBezTo>
                      <a:pt x="16806" y="6313"/>
                      <a:pt x="16808" y="5773"/>
                      <a:pt x="16812" y="5236"/>
                    </a:cubicBezTo>
                    <a:cubicBezTo>
                      <a:pt x="16851" y="3843"/>
                      <a:pt x="16882" y="2447"/>
                      <a:pt x="16787" y="1055"/>
                    </a:cubicBezTo>
                    <a:lnTo>
                      <a:pt x="16787" y="1055"/>
                    </a:lnTo>
                    <a:cubicBezTo>
                      <a:pt x="18023" y="1095"/>
                      <a:pt x="19259" y="1138"/>
                      <a:pt x="20496" y="1181"/>
                    </a:cubicBezTo>
                    <a:cubicBezTo>
                      <a:pt x="21885" y="1229"/>
                      <a:pt x="23275" y="1278"/>
                      <a:pt x="24664" y="1329"/>
                    </a:cubicBezTo>
                    <a:cubicBezTo>
                      <a:pt x="26118" y="1382"/>
                      <a:pt x="27572" y="1430"/>
                      <a:pt x="29027" y="1483"/>
                    </a:cubicBezTo>
                    <a:cubicBezTo>
                      <a:pt x="29742" y="1510"/>
                      <a:pt x="30456" y="1536"/>
                      <a:pt x="31171" y="1567"/>
                    </a:cubicBezTo>
                    <a:cubicBezTo>
                      <a:pt x="31505" y="1581"/>
                      <a:pt x="31838" y="1598"/>
                      <a:pt x="32173" y="1610"/>
                    </a:cubicBezTo>
                    <a:cubicBezTo>
                      <a:pt x="32493" y="1620"/>
                      <a:pt x="32813" y="1621"/>
                      <a:pt x="33134" y="1631"/>
                    </a:cubicBezTo>
                    <a:cubicBezTo>
                      <a:pt x="33134" y="1627"/>
                      <a:pt x="33134" y="1624"/>
                      <a:pt x="33134" y="1619"/>
                    </a:cubicBezTo>
                    <a:cubicBezTo>
                      <a:pt x="33119" y="1361"/>
                      <a:pt x="33103" y="1103"/>
                      <a:pt x="33103" y="843"/>
                    </a:cubicBezTo>
                    <a:cubicBezTo>
                      <a:pt x="32883" y="835"/>
                      <a:pt x="32661" y="823"/>
                      <a:pt x="32441" y="813"/>
                    </a:cubicBezTo>
                    <a:cubicBezTo>
                      <a:pt x="32208" y="803"/>
                      <a:pt x="31977" y="797"/>
                      <a:pt x="31744" y="793"/>
                    </a:cubicBezTo>
                    <a:cubicBezTo>
                      <a:pt x="31227" y="781"/>
                      <a:pt x="30711" y="770"/>
                      <a:pt x="30195" y="756"/>
                    </a:cubicBezTo>
                    <a:cubicBezTo>
                      <a:pt x="28758" y="718"/>
                      <a:pt x="27322" y="669"/>
                      <a:pt x="25887" y="628"/>
                    </a:cubicBezTo>
                    <a:cubicBezTo>
                      <a:pt x="24469" y="586"/>
                      <a:pt x="23051" y="545"/>
                      <a:pt x="21634" y="501"/>
                    </a:cubicBezTo>
                    <a:cubicBezTo>
                      <a:pt x="20201" y="457"/>
                      <a:pt x="18768" y="415"/>
                      <a:pt x="17335" y="367"/>
                    </a:cubicBezTo>
                    <a:cubicBezTo>
                      <a:pt x="15892" y="320"/>
                      <a:pt x="14450" y="266"/>
                      <a:pt x="13007" y="217"/>
                    </a:cubicBezTo>
                    <a:cubicBezTo>
                      <a:pt x="11558" y="168"/>
                      <a:pt x="10109" y="123"/>
                      <a:pt x="8660" y="79"/>
                    </a:cubicBezTo>
                    <a:cubicBezTo>
                      <a:pt x="7939" y="57"/>
                      <a:pt x="7215" y="39"/>
                      <a:pt x="6492" y="25"/>
                    </a:cubicBezTo>
                    <a:cubicBezTo>
                      <a:pt x="5763" y="11"/>
                      <a:pt x="5034" y="5"/>
                      <a:pt x="4304" y="2"/>
                    </a:cubicBezTo>
                    <a:cubicBezTo>
                      <a:pt x="4114" y="1"/>
                      <a:pt x="3923" y="0"/>
                      <a:pt x="3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0"/>
              <p:cNvSpPr/>
              <p:nvPr/>
            </p:nvSpPr>
            <p:spPr>
              <a:xfrm>
                <a:off x="1650250" y="4878350"/>
                <a:ext cx="131475" cy="138675"/>
              </a:xfrm>
              <a:custGeom>
                <a:avLst/>
                <a:gdLst/>
                <a:ahLst/>
                <a:cxnLst/>
                <a:rect l="l" t="t" r="r" b="b"/>
                <a:pathLst>
                  <a:path w="5259" h="5547" extrusionOk="0">
                    <a:moveTo>
                      <a:pt x="4610" y="1"/>
                    </a:moveTo>
                    <a:cubicBezTo>
                      <a:pt x="4584" y="1"/>
                      <a:pt x="4553" y="6"/>
                      <a:pt x="4518" y="16"/>
                    </a:cubicBezTo>
                    <a:cubicBezTo>
                      <a:pt x="3921" y="1301"/>
                      <a:pt x="3092" y="2485"/>
                      <a:pt x="2148" y="3544"/>
                    </a:cubicBezTo>
                    <a:cubicBezTo>
                      <a:pt x="1819" y="3896"/>
                      <a:pt x="1479" y="4239"/>
                      <a:pt x="1107" y="4545"/>
                    </a:cubicBezTo>
                    <a:cubicBezTo>
                      <a:pt x="916" y="4794"/>
                      <a:pt x="1" y="5088"/>
                      <a:pt x="262" y="5466"/>
                    </a:cubicBezTo>
                    <a:cubicBezTo>
                      <a:pt x="302" y="5522"/>
                      <a:pt x="362" y="5547"/>
                      <a:pt x="436" y="5547"/>
                    </a:cubicBezTo>
                    <a:cubicBezTo>
                      <a:pt x="1091" y="5547"/>
                      <a:pt x="2915" y="3593"/>
                      <a:pt x="3157" y="3222"/>
                    </a:cubicBezTo>
                    <a:cubicBezTo>
                      <a:pt x="3390" y="3021"/>
                      <a:pt x="5259" y="1"/>
                      <a:pt x="4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0"/>
              <p:cNvSpPr/>
              <p:nvPr/>
            </p:nvSpPr>
            <p:spPr>
              <a:xfrm>
                <a:off x="2390475" y="4891500"/>
                <a:ext cx="110375" cy="162325"/>
              </a:xfrm>
              <a:custGeom>
                <a:avLst/>
                <a:gdLst/>
                <a:ahLst/>
                <a:cxnLst/>
                <a:rect l="l" t="t" r="r" b="b"/>
                <a:pathLst>
                  <a:path w="4415" h="6493" extrusionOk="0">
                    <a:moveTo>
                      <a:pt x="362" y="1"/>
                    </a:moveTo>
                    <a:cubicBezTo>
                      <a:pt x="352" y="1"/>
                      <a:pt x="340" y="2"/>
                      <a:pt x="329" y="5"/>
                    </a:cubicBezTo>
                    <a:cubicBezTo>
                      <a:pt x="0" y="212"/>
                      <a:pt x="120" y="746"/>
                      <a:pt x="145" y="1081"/>
                    </a:cubicBezTo>
                    <a:cubicBezTo>
                      <a:pt x="535" y="3363"/>
                      <a:pt x="2256" y="5187"/>
                      <a:pt x="4110" y="6451"/>
                    </a:cubicBezTo>
                    <a:cubicBezTo>
                      <a:pt x="4157" y="6480"/>
                      <a:pt x="4203" y="6493"/>
                      <a:pt x="4248" y="6493"/>
                    </a:cubicBezTo>
                    <a:cubicBezTo>
                      <a:pt x="4309" y="6493"/>
                      <a:pt x="4366" y="6468"/>
                      <a:pt x="4411" y="6429"/>
                    </a:cubicBezTo>
                    <a:cubicBezTo>
                      <a:pt x="4413" y="6289"/>
                      <a:pt x="4413" y="6148"/>
                      <a:pt x="4414" y="6008"/>
                    </a:cubicBezTo>
                    <a:cubicBezTo>
                      <a:pt x="4405" y="6001"/>
                      <a:pt x="4396" y="5996"/>
                      <a:pt x="4386" y="5990"/>
                    </a:cubicBezTo>
                    <a:cubicBezTo>
                      <a:pt x="3907" y="5678"/>
                      <a:pt x="3479" y="5291"/>
                      <a:pt x="3055" y="4908"/>
                    </a:cubicBezTo>
                    <a:cubicBezTo>
                      <a:pt x="1812" y="3656"/>
                      <a:pt x="440" y="2104"/>
                      <a:pt x="429" y="247"/>
                    </a:cubicBezTo>
                    <a:cubicBezTo>
                      <a:pt x="563" y="184"/>
                      <a:pt x="487" y="1"/>
                      <a:pt x="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0"/>
              <p:cNvSpPr/>
              <p:nvPr/>
            </p:nvSpPr>
            <p:spPr>
              <a:xfrm>
                <a:off x="1817525" y="4552950"/>
                <a:ext cx="9750" cy="9475"/>
              </a:xfrm>
              <a:custGeom>
                <a:avLst/>
                <a:gdLst/>
                <a:ahLst/>
                <a:cxnLst/>
                <a:rect l="l" t="t" r="r" b="b"/>
                <a:pathLst>
                  <a:path w="390" h="379" extrusionOk="0">
                    <a:moveTo>
                      <a:pt x="186" y="1"/>
                    </a:moveTo>
                    <a:cubicBezTo>
                      <a:pt x="83" y="1"/>
                      <a:pt x="1" y="100"/>
                      <a:pt x="7" y="199"/>
                    </a:cubicBezTo>
                    <a:cubicBezTo>
                      <a:pt x="9" y="249"/>
                      <a:pt x="31" y="296"/>
                      <a:pt x="67" y="329"/>
                    </a:cubicBezTo>
                    <a:cubicBezTo>
                      <a:pt x="106" y="364"/>
                      <a:pt x="153" y="379"/>
                      <a:pt x="205" y="379"/>
                    </a:cubicBezTo>
                    <a:cubicBezTo>
                      <a:pt x="307" y="379"/>
                      <a:pt x="389" y="280"/>
                      <a:pt x="385" y="181"/>
                    </a:cubicBezTo>
                    <a:cubicBezTo>
                      <a:pt x="382" y="131"/>
                      <a:pt x="360" y="84"/>
                      <a:pt x="324" y="50"/>
                    </a:cubicBezTo>
                    <a:cubicBezTo>
                      <a:pt x="286" y="15"/>
                      <a:pt x="237"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0"/>
              <p:cNvSpPr/>
              <p:nvPr/>
            </p:nvSpPr>
            <p:spPr>
              <a:xfrm>
                <a:off x="1864525" y="4545950"/>
                <a:ext cx="16200" cy="15775"/>
              </a:xfrm>
              <a:custGeom>
                <a:avLst/>
                <a:gdLst/>
                <a:ahLst/>
                <a:cxnLst/>
                <a:rect l="l" t="t" r="r" b="b"/>
                <a:pathLst>
                  <a:path w="648" h="631" extrusionOk="0">
                    <a:moveTo>
                      <a:pt x="309" y="1"/>
                    </a:moveTo>
                    <a:cubicBezTo>
                      <a:pt x="137" y="1"/>
                      <a:pt x="1" y="166"/>
                      <a:pt x="9" y="330"/>
                    </a:cubicBezTo>
                    <a:cubicBezTo>
                      <a:pt x="14" y="412"/>
                      <a:pt x="49" y="492"/>
                      <a:pt x="110" y="547"/>
                    </a:cubicBezTo>
                    <a:cubicBezTo>
                      <a:pt x="175" y="606"/>
                      <a:pt x="253" y="630"/>
                      <a:pt x="340" y="630"/>
                    </a:cubicBezTo>
                    <a:cubicBezTo>
                      <a:pt x="512" y="630"/>
                      <a:pt x="648" y="465"/>
                      <a:pt x="638" y="299"/>
                    </a:cubicBezTo>
                    <a:cubicBezTo>
                      <a:pt x="635" y="217"/>
                      <a:pt x="598" y="139"/>
                      <a:pt x="538" y="84"/>
                    </a:cubicBezTo>
                    <a:cubicBezTo>
                      <a:pt x="473" y="25"/>
                      <a:pt x="394" y="1"/>
                      <a:pt x="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1842725" y="4595025"/>
                <a:ext cx="15750" cy="11250"/>
              </a:xfrm>
              <a:custGeom>
                <a:avLst/>
                <a:gdLst/>
                <a:ahLst/>
                <a:cxnLst/>
                <a:rect l="l" t="t" r="r" b="b"/>
                <a:pathLst>
                  <a:path w="630" h="450" extrusionOk="0">
                    <a:moveTo>
                      <a:pt x="315" y="1"/>
                    </a:moveTo>
                    <a:cubicBezTo>
                      <a:pt x="81" y="1"/>
                      <a:pt x="1" y="422"/>
                      <a:pt x="305" y="448"/>
                    </a:cubicBezTo>
                    <a:cubicBezTo>
                      <a:pt x="314" y="449"/>
                      <a:pt x="323" y="450"/>
                      <a:pt x="332" y="450"/>
                    </a:cubicBezTo>
                    <a:cubicBezTo>
                      <a:pt x="546" y="450"/>
                      <a:pt x="629" y="128"/>
                      <a:pt x="423" y="28"/>
                    </a:cubicBezTo>
                    <a:cubicBezTo>
                      <a:pt x="384" y="9"/>
                      <a:pt x="348" y="1"/>
                      <a:pt x="3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1839500" y="4529875"/>
                <a:ext cx="15800" cy="15375"/>
              </a:xfrm>
              <a:custGeom>
                <a:avLst/>
                <a:gdLst/>
                <a:ahLst/>
                <a:cxnLst/>
                <a:rect l="l" t="t" r="r" b="b"/>
                <a:pathLst>
                  <a:path w="632" h="615" extrusionOk="0">
                    <a:moveTo>
                      <a:pt x="301" y="1"/>
                    </a:moveTo>
                    <a:cubicBezTo>
                      <a:pt x="133" y="1"/>
                      <a:pt x="0" y="162"/>
                      <a:pt x="8" y="323"/>
                    </a:cubicBezTo>
                    <a:cubicBezTo>
                      <a:pt x="12" y="403"/>
                      <a:pt x="47" y="480"/>
                      <a:pt x="107" y="534"/>
                    </a:cubicBezTo>
                    <a:cubicBezTo>
                      <a:pt x="170" y="592"/>
                      <a:pt x="247" y="615"/>
                      <a:pt x="331" y="615"/>
                    </a:cubicBezTo>
                    <a:cubicBezTo>
                      <a:pt x="499" y="615"/>
                      <a:pt x="632" y="454"/>
                      <a:pt x="624" y="292"/>
                    </a:cubicBezTo>
                    <a:cubicBezTo>
                      <a:pt x="619" y="213"/>
                      <a:pt x="583" y="135"/>
                      <a:pt x="525" y="81"/>
                    </a:cubicBezTo>
                    <a:cubicBezTo>
                      <a:pt x="462" y="24"/>
                      <a:pt x="384"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a:off x="2254400" y="4190150"/>
                <a:ext cx="24700" cy="24175"/>
              </a:xfrm>
              <a:custGeom>
                <a:avLst/>
                <a:gdLst/>
                <a:ahLst/>
                <a:cxnLst/>
                <a:rect l="l" t="t" r="r" b="b"/>
                <a:pathLst>
                  <a:path w="988" h="967" extrusionOk="0">
                    <a:moveTo>
                      <a:pt x="515" y="1"/>
                    </a:moveTo>
                    <a:cubicBezTo>
                      <a:pt x="387" y="1"/>
                      <a:pt x="267" y="37"/>
                      <a:pt x="171" y="123"/>
                    </a:cubicBezTo>
                    <a:cubicBezTo>
                      <a:pt x="74" y="209"/>
                      <a:pt x="15" y="334"/>
                      <a:pt x="11" y="463"/>
                    </a:cubicBezTo>
                    <a:cubicBezTo>
                      <a:pt x="1" y="718"/>
                      <a:pt x="209" y="967"/>
                      <a:pt x="473" y="967"/>
                    </a:cubicBezTo>
                    <a:cubicBezTo>
                      <a:pt x="600" y="967"/>
                      <a:pt x="720" y="928"/>
                      <a:pt x="817" y="843"/>
                    </a:cubicBezTo>
                    <a:cubicBezTo>
                      <a:pt x="912" y="757"/>
                      <a:pt x="971" y="632"/>
                      <a:pt x="977" y="503"/>
                    </a:cubicBezTo>
                    <a:cubicBezTo>
                      <a:pt x="987" y="248"/>
                      <a:pt x="777"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a:off x="2287300" y="4212250"/>
                <a:ext cx="20025" cy="19625"/>
              </a:xfrm>
              <a:custGeom>
                <a:avLst/>
                <a:gdLst/>
                <a:ahLst/>
                <a:cxnLst/>
                <a:rect l="l" t="t" r="r" b="b"/>
                <a:pathLst>
                  <a:path w="801" h="785" extrusionOk="0">
                    <a:moveTo>
                      <a:pt x="417" y="1"/>
                    </a:moveTo>
                    <a:cubicBezTo>
                      <a:pt x="314" y="1"/>
                      <a:pt x="218" y="31"/>
                      <a:pt x="139" y="101"/>
                    </a:cubicBezTo>
                    <a:cubicBezTo>
                      <a:pt x="61" y="170"/>
                      <a:pt x="14" y="272"/>
                      <a:pt x="9" y="376"/>
                    </a:cubicBezTo>
                    <a:cubicBezTo>
                      <a:pt x="1" y="583"/>
                      <a:pt x="170" y="785"/>
                      <a:pt x="385" y="785"/>
                    </a:cubicBezTo>
                    <a:cubicBezTo>
                      <a:pt x="487" y="785"/>
                      <a:pt x="584" y="755"/>
                      <a:pt x="663" y="684"/>
                    </a:cubicBezTo>
                    <a:cubicBezTo>
                      <a:pt x="741" y="615"/>
                      <a:pt x="788" y="514"/>
                      <a:pt x="793" y="409"/>
                    </a:cubicBezTo>
                    <a:cubicBezTo>
                      <a:pt x="801" y="202"/>
                      <a:pt x="631"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2256875" y="4231625"/>
                <a:ext cx="14350" cy="14025"/>
              </a:xfrm>
              <a:custGeom>
                <a:avLst/>
                <a:gdLst/>
                <a:ahLst/>
                <a:cxnLst/>
                <a:rect l="l" t="t" r="r" b="b"/>
                <a:pathLst>
                  <a:path w="574" h="561" extrusionOk="0">
                    <a:moveTo>
                      <a:pt x="299" y="0"/>
                    </a:moveTo>
                    <a:cubicBezTo>
                      <a:pt x="225" y="0"/>
                      <a:pt x="155" y="22"/>
                      <a:pt x="100" y="72"/>
                    </a:cubicBezTo>
                    <a:cubicBezTo>
                      <a:pt x="44" y="121"/>
                      <a:pt x="10" y="194"/>
                      <a:pt x="8" y="269"/>
                    </a:cubicBezTo>
                    <a:cubicBezTo>
                      <a:pt x="1" y="416"/>
                      <a:pt x="123" y="560"/>
                      <a:pt x="275" y="560"/>
                    </a:cubicBezTo>
                    <a:cubicBezTo>
                      <a:pt x="349" y="560"/>
                      <a:pt x="418" y="539"/>
                      <a:pt x="474" y="489"/>
                    </a:cubicBezTo>
                    <a:cubicBezTo>
                      <a:pt x="530" y="439"/>
                      <a:pt x="564" y="367"/>
                      <a:pt x="567" y="292"/>
                    </a:cubicBezTo>
                    <a:cubicBezTo>
                      <a:pt x="574" y="144"/>
                      <a:pt x="451" y="0"/>
                      <a:pt x="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1833300" y="4558575"/>
                <a:ext cx="19900" cy="19475"/>
              </a:xfrm>
              <a:custGeom>
                <a:avLst/>
                <a:gdLst/>
                <a:ahLst/>
                <a:cxnLst/>
                <a:rect l="l" t="t" r="r" b="b"/>
                <a:pathLst>
                  <a:path w="796" h="779" extrusionOk="0">
                    <a:moveTo>
                      <a:pt x="414" y="1"/>
                    </a:moveTo>
                    <a:cubicBezTo>
                      <a:pt x="312" y="1"/>
                      <a:pt x="216" y="31"/>
                      <a:pt x="138" y="100"/>
                    </a:cubicBezTo>
                    <a:cubicBezTo>
                      <a:pt x="60" y="169"/>
                      <a:pt x="13" y="269"/>
                      <a:pt x="8" y="373"/>
                    </a:cubicBezTo>
                    <a:cubicBezTo>
                      <a:pt x="0" y="578"/>
                      <a:pt x="169" y="779"/>
                      <a:pt x="382" y="779"/>
                    </a:cubicBezTo>
                    <a:cubicBezTo>
                      <a:pt x="483" y="779"/>
                      <a:pt x="580" y="749"/>
                      <a:pt x="657" y="680"/>
                    </a:cubicBezTo>
                    <a:cubicBezTo>
                      <a:pt x="735" y="610"/>
                      <a:pt x="782" y="510"/>
                      <a:pt x="786" y="406"/>
                    </a:cubicBezTo>
                    <a:cubicBezTo>
                      <a:pt x="796" y="201"/>
                      <a:pt x="626"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a:off x="2380500" y="4757275"/>
                <a:ext cx="24700" cy="24175"/>
              </a:xfrm>
              <a:custGeom>
                <a:avLst/>
                <a:gdLst/>
                <a:ahLst/>
                <a:cxnLst/>
                <a:rect l="l" t="t" r="r" b="b"/>
                <a:pathLst>
                  <a:path w="988" h="967" extrusionOk="0">
                    <a:moveTo>
                      <a:pt x="515" y="0"/>
                    </a:moveTo>
                    <a:cubicBezTo>
                      <a:pt x="387" y="0"/>
                      <a:pt x="267" y="37"/>
                      <a:pt x="171" y="123"/>
                    </a:cubicBezTo>
                    <a:cubicBezTo>
                      <a:pt x="76" y="209"/>
                      <a:pt x="17" y="334"/>
                      <a:pt x="11" y="463"/>
                    </a:cubicBezTo>
                    <a:cubicBezTo>
                      <a:pt x="1" y="717"/>
                      <a:pt x="209" y="966"/>
                      <a:pt x="473" y="966"/>
                    </a:cubicBezTo>
                    <a:cubicBezTo>
                      <a:pt x="600" y="966"/>
                      <a:pt x="720" y="929"/>
                      <a:pt x="817" y="843"/>
                    </a:cubicBezTo>
                    <a:cubicBezTo>
                      <a:pt x="912" y="757"/>
                      <a:pt x="971" y="632"/>
                      <a:pt x="977" y="503"/>
                    </a:cubicBezTo>
                    <a:cubicBezTo>
                      <a:pt x="987" y="248"/>
                      <a:pt x="778"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2380150" y="4784825"/>
                <a:ext cx="24725" cy="24175"/>
              </a:xfrm>
              <a:custGeom>
                <a:avLst/>
                <a:gdLst/>
                <a:ahLst/>
                <a:cxnLst/>
                <a:rect l="l" t="t" r="r" b="b"/>
                <a:pathLst>
                  <a:path w="989" h="967" extrusionOk="0">
                    <a:moveTo>
                      <a:pt x="515" y="0"/>
                    </a:moveTo>
                    <a:cubicBezTo>
                      <a:pt x="388" y="0"/>
                      <a:pt x="268" y="37"/>
                      <a:pt x="173" y="124"/>
                    </a:cubicBezTo>
                    <a:cubicBezTo>
                      <a:pt x="76" y="210"/>
                      <a:pt x="17" y="334"/>
                      <a:pt x="12" y="463"/>
                    </a:cubicBezTo>
                    <a:cubicBezTo>
                      <a:pt x="1" y="717"/>
                      <a:pt x="211" y="966"/>
                      <a:pt x="475" y="966"/>
                    </a:cubicBezTo>
                    <a:cubicBezTo>
                      <a:pt x="601" y="966"/>
                      <a:pt x="721" y="929"/>
                      <a:pt x="817" y="843"/>
                    </a:cubicBezTo>
                    <a:cubicBezTo>
                      <a:pt x="914" y="758"/>
                      <a:pt x="973" y="633"/>
                      <a:pt x="978" y="504"/>
                    </a:cubicBezTo>
                    <a:cubicBezTo>
                      <a:pt x="989" y="249"/>
                      <a:pt x="779"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a:off x="2417850" y="4773875"/>
                <a:ext cx="11775" cy="11550"/>
              </a:xfrm>
              <a:custGeom>
                <a:avLst/>
                <a:gdLst/>
                <a:ahLst/>
                <a:cxnLst/>
                <a:rect l="l" t="t" r="r" b="b"/>
                <a:pathLst>
                  <a:path w="471" h="462" extrusionOk="0">
                    <a:moveTo>
                      <a:pt x="246" y="0"/>
                    </a:moveTo>
                    <a:cubicBezTo>
                      <a:pt x="120" y="0"/>
                      <a:pt x="11" y="91"/>
                      <a:pt x="5" y="221"/>
                    </a:cubicBezTo>
                    <a:cubicBezTo>
                      <a:pt x="1" y="343"/>
                      <a:pt x="101" y="461"/>
                      <a:pt x="226" y="461"/>
                    </a:cubicBezTo>
                    <a:cubicBezTo>
                      <a:pt x="351" y="461"/>
                      <a:pt x="460" y="370"/>
                      <a:pt x="466" y="240"/>
                    </a:cubicBezTo>
                    <a:cubicBezTo>
                      <a:pt x="471" y="119"/>
                      <a:pt x="37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a:off x="1879075" y="4008650"/>
                <a:ext cx="19750" cy="19325"/>
              </a:xfrm>
              <a:custGeom>
                <a:avLst/>
                <a:gdLst/>
                <a:ahLst/>
                <a:cxnLst/>
                <a:rect l="l" t="t" r="r" b="b"/>
                <a:pathLst>
                  <a:path w="790" h="773" extrusionOk="0">
                    <a:moveTo>
                      <a:pt x="411" y="1"/>
                    </a:moveTo>
                    <a:cubicBezTo>
                      <a:pt x="310" y="1"/>
                      <a:pt x="214" y="30"/>
                      <a:pt x="137" y="99"/>
                    </a:cubicBezTo>
                    <a:cubicBezTo>
                      <a:pt x="61" y="168"/>
                      <a:pt x="14" y="267"/>
                      <a:pt x="9" y="370"/>
                    </a:cubicBezTo>
                    <a:cubicBezTo>
                      <a:pt x="1" y="574"/>
                      <a:pt x="168" y="772"/>
                      <a:pt x="379" y="772"/>
                    </a:cubicBezTo>
                    <a:cubicBezTo>
                      <a:pt x="480" y="772"/>
                      <a:pt x="576" y="743"/>
                      <a:pt x="653" y="674"/>
                    </a:cubicBezTo>
                    <a:cubicBezTo>
                      <a:pt x="729" y="605"/>
                      <a:pt x="777" y="506"/>
                      <a:pt x="781" y="403"/>
                    </a:cubicBezTo>
                    <a:cubicBezTo>
                      <a:pt x="789" y="199"/>
                      <a:pt x="622"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1855100" y="4040525"/>
                <a:ext cx="16075" cy="15750"/>
              </a:xfrm>
              <a:custGeom>
                <a:avLst/>
                <a:gdLst/>
                <a:ahLst/>
                <a:cxnLst/>
                <a:rect l="l" t="t" r="r" b="b"/>
                <a:pathLst>
                  <a:path w="643" h="630" extrusionOk="0">
                    <a:moveTo>
                      <a:pt x="335" y="1"/>
                    </a:moveTo>
                    <a:cubicBezTo>
                      <a:pt x="253" y="1"/>
                      <a:pt x="175" y="25"/>
                      <a:pt x="113" y="82"/>
                    </a:cubicBezTo>
                    <a:cubicBezTo>
                      <a:pt x="49" y="138"/>
                      <a:pt x="11" y="219"/>
                      <a:pt x="8" y="302"/>
                    </a:cubicBezTo>
                    <a:cubicBezTo>
                      <a:pt x="1" y="468"/>
                      <a:pt x="138" y="629"/>
                      <a:pt x="309" y="629"/>
                    </a:cubicBezTo>
                    <a:cubicBezTo>
                      <a:pt x="392" y="629"/>
                      <a:pt x="470" y="606"/>
                      <a:pt x="532" y="550"/>
                    </a:cubicBezTo>
                    <a:cubicBezTo>
                      <a:pt x="595" y="493"/>
                      <a:pt x="633" y="412"/>
                      <a:pt x="636" y="328"/>
                    </a:cubicBezTo>
                    <a:cubicBezTo>
                      <a:pt x="643" y="163"/>
                      <a:pt x="507" y="1"/>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1887425" y="4040425"/>
                <a:ext cx="16750" cy="16375"/>
              </a:xfrm>
              <a:custGeom>
                <a:avLst/>
                <a:gdLst/>
                <a:ahLst/>
                <a:cxnLst/>
                <a:rect l="l" t="t" r="r" b="b"/>
                <a:pathLst>
                  <a:path w="670" h="655" extrusionOk="0">
                    <a:moveTo>
                      <a:pt x="349" y="0"/>
                    </a:moveTo>
                    <a:cubicBezTo>
                      <a:pt x="263" y="0"/>
                      <a:pt x="181" y="24"/>
                      <a:pt x="117" y="83"/>
                    </a:cubicBezTo>
                    <a:cubicBezTo>
                      <a:pt x="51" y="142"/>
                      <a:pt x="12" y="226"/>
                      <a:pt x="7" y="314"/>
                    </a:cubicBezTo>
                    <a:cubicBezTo>
                      <a:pt x="0" y="487"/>
                      <a:pt x="143" y="655"/>
                      <a:pt x="322" y="655"/>
                    </a:cubicBezTo>
                    <a:cubicBezTo>
                      <a:pt x="408" y="655"/>
                      <a:pt x="489" y="631"/>
                      <a:pt x="555" y="572"/>
                    </a:cubicBezTo>
                    <a:cubicBezTo>
                      <a:pt x="619" y="513"/>
                      <a:pt x="659" y="429"/>
                      <a:pt x="663" y="341"/>
                    </a:cubicBezTo>
                    <a:cubicBezTo>
                      <a:pt x="670" y="169"/>
                      <a:pt x="528" y="0"/>
                      <a:pt x="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1875250" y="4353025"/>
                <a:ext cx="24700" cy="24175"/>
              </a:xfrm>
              <a:custGeom>
                <a:avLst/>
                <a:gdLst/>
                <a:ahLst/>
                <a:cxnLst/>
                <a:rect l="l" t="t" r="r" b="b"/>
                <a:pathLst>
                  <a:path w="988" h="967" extrusionOk="0">
                    <a:moveTo>
                      <a:pt x="514" y="1"/>
                    </a:moveTo>
                    <a:cubicBezTo>
                      <a:pt x="387" y="1"/>
                      <a:pt x="267" y="37"/>
                      <a:pt x="171" y="124"/>
                    </a:cubicBezTo>
                    <a:cubicBezTo>
                      <a:pt x="74" y="209"/>
                      <a:pt x="16" y="334"/>
                      <a:pt x="11" y="463"/>
                    </a:cubicBezTo>
                    <a:cubicBezTo>
                      <a:pt x="1" y="718"/>
                      <a:pt x="209" y="967"/>
                      <a:pt x="473" y="967"/>
                    </a:cubicBezTo>
                    <a:cubicBezTo>
                      <a:pt x="600" y="967"/>
                      <a:pt x="720" y="930"/>
                      <a:pt x="816" y="843"/>
                    </a:cubicBezTo>
                    <a:cubicBezTo>
                      <a:pt x="912" y="757"/>
                      <a:pt x="971" y="633"/>
                      <a:pt x="977" y="504"/>
                    </a:cubicBezTo>
                    <a:cubicBezTo>
                      <a:pt x="987" y="250"/>
                      <a:pt x="778"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1863950" y="4393550"/>
                <a:ext cx="4800" cy="4650"/>
              </a:xfrm>
              <a:custGeom>
                <a:avLst/>
                <a:gdLst/>
                <a:ahLst/>
                <a:cxnLst/>
                <a:rect l="l" t="t" r="r" b="b"/>
                <a:pathLst>
                  <a:path w="192" h="186" extrusionOk="0">
                    <a:moveTo>
                      <a:pt x="100" y="0"/>
                    </a:moveTo>
                    <a:cubicBezTo>
                      <a:pt x="49" y="0"/>
                      <a:pt x="5" y="37"/>
                      <a:pt x="3" y="89"/>
                    </a:cubicBezTo>
                    <a:cubicBezTo>
                      <a:pt x="1" y="137"/>
                      <a:pt x="41" y="186"/>
                      <a:pt x="92" y="186"/>
                    </a:cubicBezTo>
                    <a:cubicBezTo>
                      <a:pt x="143" y="186"/>
                      <a:pt x="186" y="149"/>
                      <a:pt x="189" y="97"/>
                    </a:cubicBezTo>
                    <a:cubicBezTo>
                      <a:pt x="191" y="47"/>
                      <a:pt x="151"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2019750" y="4776650"/>
                <a:ext cx="18325" cy="17900"/>
              </a:xfrm>
              <a:custGeom>
                <a:avLst/>
                <a:gdLst/>
                <a:ahLst/>
                <a:cxnLst/>
                <a:rect l="l" t="t" r="r" b="b"/>
                <a:pathLst>
                  <a:path w="733" h="716" extrusionOk="0">
                    <a:moveTo>
                      <a:pt x="382" y="0"/>
                    </a:moveTo>
                    <a:cubicBezTo>
                      <a:pt x="287" y="0"/>
                      <a:pt x="198" y="28"/>
                      <a:pt x="127" y="91"/>
                    </a:cubicBezTo>
                    <a:cubicBezTo>
                      <a:pt x="56" y="154"/>
                      <a:pt x="13" y="247"/>
                      <a:pt x="8" y="342"/>
                    </a:cubicBezTo>
                    <a:cubicBezTo>
                      <a:pt x="0" y="531"/>
                      <a:pt x="156" y="716"/>
                      <a:pt x="351" y="716"/>
                    </a:cubicBezTo>
                    <a:cubicBezTo>
                      <a:pt x="445" y="716"/>
                      <a:pt x="534" y="688"/>
                      <a:pt x="605" y="625"/>
                    </a:cubicBezTo>
                    <a:cubicBezTo>
                      <a:pt x="677" y="560"/>
                      <a:pt x="719" y="468"/>
                      <a:pt x="724" y="372"/>
                    </a:cubicBezTo>
                    <a:cubicBezTo>
                      <a:pt x="732" y="184"/>
                      <a:pt x="577" y="0"/>
                      <a:pt x="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2057400" y="4794325"/>
                <a:ext cx="17675" cy="17300"/>
              </a:xfrm>
              <a:custGeom>
                <a:avLst/>
                <a:gdLst/>
                <a:ahLst/>
                <a:cxnLst/>
                <a:rect l="l" t="t" r="r" b="b"/>
                <a:pathLst>
                  <a:path w="707" h="692" extrusionOk="0">
                    <a:moveTo>
                      <a:pt x="368" y="1"/>
                    </a:moveTo>
                    <a:cubicBezTo>
                      <a:pt x="277" y="1"/>
                      <a:pt x="192" y="26"/>
                      <a:pt x="123" y="88"/>
                    </a:cubicBezTo>
                    <a:cubicBezTo>
                      <a:pt x="55" y="149"/>
                      <a:pt x="12" y="238"/>
                      <a:pt x="9" y="330"/>
                    </a:cubicBezTo>
                    <a:cubicBezTo>
                      <a:pt x="1" y="513"/>
                      <a:pt x="151" y="691"/>
                      <a:pt x="340" y="691"/>
                    </a:cubicBezTo>
                    <a:cubicBezTo>
                      <a:pt x="430" y="691"/>
                      <a:pt x="516" y="665"/>
                      <a:pt x="584" y="602"/>
                    </a:cubicBezTo>
                    <a:cubicBezTo>
                      <a:pt x="653" y="541"/>
                      <a:pt x="696" y="453"/>
                      <a:pt x="699" y="360"/>
                    </a:cubicBezTo>
                    <a:cubicBezTo>
                      <a:pt x="706" y="178"/>
                      <a:pt x="55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2021650" y="4797500"/>
                <a:ext cx="24675" cy="24175"/>
              </a:xfrm>
              <a:custGeom>
                <a:avLst/>
                <a:gdLst/>
                <a:ahLst/>
                <a:cxnLst/>
                <a:rect l="l" t="t" r="r" b="b"/>
                <a:pathLst>
                  <a:path w="987" h="967" extrusionOk="0">
                    <a:moveTo>
                      <a:pt x="514" y="1"/>
                    </a:moveTo>
                    <a:cubicBezTo>
                      <a:pt x="388" y="1"/>
                      <a:pt x="268" y="37"/>
                      <a:pt x="171" y="124"/>
                    </a:cubicBezTo>
                    <a:cubicBezTo>
                      <a:pt x="75" y="210"/>
                      <a:pt x="16" y="335"/>
                      <a:pt x="11" y="464"/>
                    </a:cubicBezTo>
                    <a:cubicBezTo>
                      <a:pt x="0" y="719"/>
                      <a:pt x="210" y="967"/>
                      <a:pt x="473" y="967"/>
                    </a:cubicBezTo>
                    <a:cubicBezTo>
                      <a:pt x="601" y="967"/>
                      <a:pt x="721" y="930"/>
                      <a:pt x="816" y="844"/>
                    </a:cubicBezTo>
                    <a:cubicBezTo>
                      <a:pt x="912" y="758"/>
                      <a:pt x="971" y="633"/>
                      <a:pt x="977" y="504"/>
                    </a:cubicBezTo>
                    <a:cubicBezTo>
                      <a:pt x="987" y="250"/>
                      <a:pt x="778"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2002550" y="3869150"/>
                <a:ext cx="6175" cy="5775"/>
              </a:xfrm>
              <a:custGeom>
                <a:avLst/>
                <a:gdLst/>
                <a:ahLst/>
                <a:cxnLst/>
                <a:rect l="l" t="t" r="r" b="b"/>
                <a:pathLst>
                  <a:path w="247" h="231" extrusionOk="0">
                    <a:moveTo>
                      <a:pt x="63" y="1"/>
                    </a:moveTo>
                    <a:cubicBezTo>
                      <a:pt x="44" y="63"/>
                      <a:pt x="22" y="125"/>
                      <a:pt x="0" y="188"/>
                    </a:cubicBezTo>
                    <a:cubicBezTo>
                      <a:pt x="61" y="203"/>
                      <a:pt x="121" y="216"/>
                      <a:pt x="182" y="230"/>
                    </a:cubicBezTo>
                    <a:cubicBezTo>
                      <a:pt x="204" y="167"/>
                      <a:pt x="226" y="103"/>
                      <a:pt x="247" y="40"/>
                    </a:cubicBezTo>
                    <a:lnTo>
                      <a:pt x="246" y="40"/>
                    </a:lnTo>
                    <a:cubicBezTo>
                      <a:pt x="186" y="27"/>
                      <a:pt x="125" y="15"/>
                      <a:pt x="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1235375" y="3837175"/>
                <a:ext cx="779300" cy="867050"/>
              </a:xfrm>
              <a:custGeom>
                <a:avLst/>
                <a:gdLst/>
                <a:ahLst/>
                <a:cxnLst/>
                <a:rect l="l" t="t" r="r" b="b"/>
                <a:pathLst>
                  <a:path w="31172" h="34682" extrusionOk="0">
                    <a:moveTo>
                      <a:pt x="31171" y="0"/>
                    </a:moveTo>
                    <a:lnTo>
                      <a:pt x="31171" y="0"/>
                    </a:lnTo>
                    <a:cubicBezTo>
                      <a:pt x="31109" y="2"/>
                      <a:pt x="31046" y="2"/>
                      <a:pt x="30982" y="3"/>
                    </a:cubicBezTo>
                    <a:cubicBezTo>
                      <a:pt x="30982" y="156"/>
                      <a:pt x="30974" y="308"/>
                      <a:pt x="30949" y="460"/>
                    </a:cubicBezTo>
                    <a:cubicBezTo>
                      <a:pt x="30890" y="876"/>
                      <a:pt x="30762" y="1273"/>
                      <a:pt x="30613" y="1667"/>
                    </a:cubicBezTo>
                    <a:cubicBezTo>
                      <a:pt x="30486" y="2000"/>
                      <a:pt x="30337" y="2330"/>
                      <a:pt x="30105" y="2604"/>
                    </a:cubicBezTo>
                    <a:cubicBezTo>
                      <a:pt x="29899" y="2856"/>
                      <a:pt x="29637" y="3055"/>
                      <a:pt x="29367" y="3242"/>
                    </a:cubicBezTo>
                    <a:cubicBezTo>
                      <a:pt x="29023" y="3502"/>
                      <a:pt x="28625" y="3682"/>
                      <a:pt x="28212" y="3805"/>
                    </a:cubicBezTo>
                    <a:cubicBezTo>
                      <a:pt x="27573" y="3999"/>
                      <a:pt x="26913" y="4129"/>
                      <a:pt x="26250" y="4209"/>
                    </a:cubicBezTo>
                    <a:cubicBezTo>
                      <a:pt x="25419" y="4296"/>
                      <a:pt x="24585" y="4341"/>
                      <a:pt x="23759" y="4480"/>
                    </a:cubicBezTo>
                    <a:cubicBezTo>
                      <a:pt x="23114" y="4579"/>
                      <a:pt x="22474" y="4734"/>
                      <a:pt x="21874" y="4990"/>
                    </a:cubicBezTo>
                    <a:cubicBezTo>
                      <a:pt x="21282" y="5245"/>
                      <a:pt x="20703" y="5537"/>
                      <a:pt x="20178" y="5911"/>
                    </a:cubicBezTo>
                    <a:cubicBezTo>
                      <a:pt x="19663" y="6287"/>
                      <a:pt x="19232" y="6763"/>
                      <a:pt x="18808" y="7236"/>
                    </a:cubicBezTo>
                    <a:cubicBezTo>
                      <a:pt x="18373" y="7741"/>
                      <a:pt x="17915" y="8227"/>
                      <a:pt x="17499" y="8749"/>
                    </a:cubicBezTo>
                    <a:cubicBezTo>
                      <a:pt x="17077" y="9277"/>
                      <a:pt x="16694" y="9832"/>
                      <a:pt x="16294" y="10377"/>
                    </a:cubicBezTo>
                    <a:cubicBezTo>
                      <a:pt x="15900" y="10899"/>
                      <a:pt x="15494" y="11411"/>
                      <a:pt x="15101" y="11932"/>
                    </a:cubicBezTo>
                    <a:cubicBezTo>
                      <a:pt x="14683" y="12498"/>
                      <a:pt x="14282" y="13073"/>
                      <a:pt x="13876" y="13646"/>
                    </a:cubicBezTo>
                    <a:cubicBezTo>
                      <a:pt x="13413" y="14305"/>
                      <a:pt x="12966" y="14975"/>
                      <a:pt x="12523" y="15648"/>
                    </a:cubicBezTo>
                    <a:cubicBezTo>
                      <a:pt x="11846" y="16709"/>
                      <a:pt x="11232" y="17801"/>
                      <a:pt x="10493" y="18824"/>
                    </a:cubicBezTo>
                    <a:cubicBezTo>
                      <a:pt x="9540" y="20201"/>
                      <a:pt x="8591" y="21582"/>
                      <a:pt x="7639" y="22961"/>
                    </a:cubicBezTo>
                    <a:cubicBezTo>
                      <a:pt x="6986" y="23889"/>
                      <a:pt x="6393" y="24858"/>
                      <a:pt x="5767" y="25804"/>
                    </a:cubicBezTo>
                    <a:cubicBezTo>
                      <a:pt x="5461" y="26277"/>
                      <a:pt x="5123" y="26728"/>
                      <a:pt x="4801" y="27189"/>
                    </a:cubicBezTo>
                    <a:cubicBezTo>
                      <a:pt x="4326" y="27880"/>
                      <a:pt x="3873" y="28586"/>
                      <a:pt x="3417" y="29289"/>
                    </a:cubicBezTo>
                    <a:cubicBezTo>
                      <a:pt x="3131" y="29732"/>
                      <a:pt x="2854" y="30180"/>
                      <a:pt x="2573" y="30625"/>
                    </a:cubicBezTo>
                    <a:cubicBezTo>
                      <a:pt x="2078" y="31389"/>
                      <a:pt x="1558" y="32137"/>
                      <a:pt x="1072" y="32908"/>
                    </a:cubicBezTo>
                    <a:cubicBezTo>
                      <a:pt x="800" y="33336"/>
                      <a:pt x="526" y="33764"/>
                      <a:pt x="245" y="34188"/>
                    </a:cubicBezTo>
                    <a:cubicBezTo>
                      <a:pt x="174" y="34294"/>
                      <a:pt x="103" y="34399"/>
                      <a:pt x="33" y="34506"/>
                    </a:cubicBezTo>
                    <a:cubicBezTo>
                      <a:pt x="0" y="34554"/>
                      <a:pt x="5" y="34621"/>
                      <a:pt x="51" y="34659"/>
                    </a:cubicBezTo>
                    <a:cubicBezTo>
                      <a:pt x="70" y="34674"/>
                      <a:pt x="93" y="34682"/>
                      <a:pt x="116" y="34682"/>
                    </a:cubicBezTo>
                    <a:cubicBezTo>
                      <a:pt x="147" y="34682"/>
                      <a:pt x="178" y="34668"/>
                      <a:pt x="196" y="34640"/>
                    </a:cubicBezTo>
                    <a:cubicBezTo>
                      <a:pt x="324" y="34446"/>
                      <a:pt x="456" y="34255"/>
                      <a:pt x="585" y="34061"/>
                    </a:cubicBezTo>
                    <a:cubicBezTo>
                      <a:pt x="732" y="33842"/>
                      <a:pt x="876" y="33621"/>
                      <a:pt x="1019" y="33398"/>
                    </a:cubicBezTo>
                    <a:cubicBezTo>
                      <a:pt x="2487" y="31102"/>
                      <a:pt x="3915" y="28779"/>
                      <a:pt x="5491" y="26556"/>
                    </a:cubicBezTo>
                    <a:cubicBezTo>
                      <a:pt x="5986" y="25833"/>
                      <a:pt x="6425" y="25077"/>
                      <a:pt x="6912" y="24347"/>
                    </a:cubicBezTo>
                    <a:cubicBezTo>
                      <a:pt x="7567" y="23374"/>
                      <a:pt x="8264" y="22432"/>
                      <a:pt x="8914" y="21456"/>
                    </a:cubicBezTo>
                    <a:cubicBezTo>
                      <a:pt x="9864" y="20054"/>
                      <a:pt x="10889" y="18699"/>
                      <a:pt x="11743" y="17234"/>
                    </a:cubicBezTo>
                    <a:cubicBezTo>
                      <a:pt x="12145" y="16549"/>
                      <a:pt x="12582" y="15887"/>
                      <a:pt x="13034" y="15235"/>
                    </a:cubicBezTo>
                    <a:cubicBezTo>
                      <a:pt x="13683" y="14276"/>
                      <a:pt x="14325" y="13314"/>
                      <a:pt x="15019" y="12387"/>
                    </a:cubicBezTo>
                    <a:cubicBezTo>
                      <a:pt x="15370" y="11916"/>
                      <a:pt x="15733" y="11455"/>
                      <a:pt x="16083" y="10983"/>
                    </a:cubicBezTo>
                    <a:cubicBezTo>
                      <a:pt x="16622" y="10267"/>
                      <a:pt x="17098" y="9504"/>
                      <a:pt x="17671" y="8814"/>
                    </a:cubicBezTo>
                    <a:cubicBezTo>
                      <a:pt x="18017" y="8403"/>
                      <a:pt x="18390" y="8016"/>
                      <a:pt x="18746" y="7615"/>
                    </a:cubicBezTo>
                    <a:cubicBezTo>
                      <a:pt x="18997" y="7331"/>
                      <a:pt x="19249" y="7050"/>
                      <a:pt x="19512" y="6779"/>
                    </a:cubicBezTo>
                    <a:cubicBezTo>
                      <a:pt x="19742" y="6540"/>
                      <a:pt x="19981" y="6307"/>
                      <a:pt x="20246" y="6105"/>
                    </a:cubicBezTo>
                    <a:cubicBezTo>
                      <a:pt x="20528" y="5887"/>
                      <a:pt x="20839" y="5711"/>
                      <a:pt x="21146" y="5532"/>
                    </a:cubicBezTo>
                    <a:cubicBezTo>
                      <a:pt x="21604" y="5288"/>
                      <a:pt x="22092" y="5063"/>
                      <a:pt x="22595" y="4929"/>
                    </a:cubicBezTo>
                    <a:cubicBezTo>
                      <a:pt x="24564" y="4409"/>
                      <a:pt x="26671" y="4598"/>
                      <a:pt x="28600" y="3900"/>
                    </a:cubicBezTo>
                    <a:cubicBezTo>
                      <a:pt x="28935" y="3773"/>
                      <a:pt x="29237" y="3584"/>
                      <a:pt x="29522" y="3368"/>
                    </a:cubicBezTo>
                    <a:cubicBezTo>
                      <a:pt x="29853" y="3134"/>
                      <a:pt x="30159" y="2860"/>
                      <a:pt x="30389" y="2525"/>
                    </a:cubicBezTo>
                    <a:cubicBezTo>
                      <a:pt x="30593" y="2227"/>
                      <a:pt x="30729" y="1891"/>
                      <a:pt x="30853" y="1555"/>
                    </a:cubicBezTo>
                    <a:cubicBezTo>
                      <a:pt x="30990" y="1165"/>
                      <a:pt x="31114" y="766"/>
                      <a:pt x="31152" y="353"/>
                    </a:cubicBezTo>
                    <a:cubicBezTo>
                      <a:pt x="31164" y="235"/>
                      <a:pt x="31170" y="118"/>
                      <a:pt x="3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1371800" y="4285025"/>
                <a:ext cx="380350" cy="549550"/>
              </a:xfrm>
              <a:custGeom>
                <a:avLst/>
                <a:gdLst/>
                <a:ahLst/>
                <a:cxnLst/>
                <a:rect l="l" t="t" r="r" b="b"/>
                <a:pathLst>
                  <a:path w="15214" h="21982" extrusionOk="0">
                    <a:moveTo>
                      <a:pt x="15212" y="0"/>
                    </a:moveTo>
                    <a:cubicBezTo>
                      <a:pt x="15212" y="1"/>
                      <a:pt x="15212" y="2"/>
                      <a:pt x="15212" y="3"/>
                    </a:cubicBezTo>
                    <a:lnTo>
                      <a:pt x="15212" y="3"/>
                    </a:lnTo>
                    <a:cubicBezTo>
                      <a:pt x="15212" y="2"/>
                      <a:pt x="15213" y="1"/>
                      <a:pt x="15213" y="0"/>
                    </a:cubicBezTo>
                    <a:close/>
                    <a:moveTo>
                      <a:pt x="15212" y="3"/>
                    </a:moveTo>
                    <a:cubicBezTo>
                      <a:pt x="15043" y="242"/>
                      <a:pt x="14874" y="481"/>
                      <a:pt x="14705" y="721"/>
                    </a:cubicBezTo>
                    <a:cubicBezTo>
                      <a:pt x="14449" y="1085"/>
                      <a:pt x="14197" y="1451"/>
                      <a:pt x="13943" y="1817"/>
                    </a:cubicBezTo>
                    <a:cubicBezTo>
                      <a:pt x="13678" y="2198"/>
                      <a:pt x="13415" y="2580"/>
                      <a:pt x="13151" y="2961"/>
                    </a:cubicBezTo>
                    <a:cubicBezTo>
                      <a:pt x="12917" y="3296"/>
                      <a:pt x="12679" y="3635"/>
                      <a:pt x="12441" y="3974"/>
                    </a:cubicBezTo>
                    <a:cubicBezTo>
                      <a:pt x="12204" y="4311"/>
                      <a:pt x="11965" y="4648"/>
                      <a:pt x="11731" y="4987"/>
                    </a:cubicBezTo>
                    <a:cubicBezTo>
                      <a:pt x="11491" y="5336"/>
                      <a:pt x="11249" y="5684"/>
                      <a:pt x="11011" y="6035"/>
                    </a:cubicBezTo>
                    <a:cubicBezTo>
                      <a:pt x="10779" y="6375"/>
                      <a:pt x="10547" y="6715"/>
                      <a:pt x="10316" y="7056"/>
                    </a:cubicBezTo>
                    <a:cubicBezTo>
                      <a:pt x="9975" y="7541"/>
                      <a:pt x="9629" y="8036"/>
                      <a:pt x="9279" y="8529"/>
                    </a:cubicBezTo>
                    <a:cubicBezTo>
                      <a:pt x="9098" y="8785"/>
                      <a:pt x="8917" y="9040"/>
                      <a:pt x="8736" y="9295"/>
                    </a:cubicBezTo>
                    <a:cubicBezTo>
                      <a:pt x="8575" y="9525"/>
                      <a:pt x="8416" y="9755"/>
                      <a:pt x="8256" y="9986"/>
                    </a:cubicBezTo>
                    <a:cubicBezTo>
                      <a:pt x="7574" y="10961"/>
                      <a:pt x="6902" y="11944"/>
                      <a:pt x="6228" y="12925"/>
                    </a:cubicBezTo>
                    <a:cubicBezTo>
                      <a:pt x="5798" y="13534"/>
                      <a:pt x="5367" y="14143"/>
                      <a:pt x="4936" y="14752"/>
                    </a:cubicBezTo>
                    <a:cubicBezTo>
                      <a:pt x="4824" y="14910"/>
                      <a:pt x="4712" y="15068"/>
                      <a:pt x="4601" y="15227"/>
                    </a:cubicBezTo>
                    <a:cubicBezTo>
                      <a:pt x="4505" y="15362"/>
                      <a:pt x="4413" y="15498"/>
                      <a:pt x="4319" y="15634"/>
                    </a:cubicBezTo>
                    <a:cubicBezTo>
                      <a:pt x="4121" y="15922"/>
                      <a:pt x="3924" y="16210"/>
                      <a:pt x="3726" y="16500"/>
                    </a:cubicBezTo>
                    <a:lnTo>
                      <a:pt x="3724" y="16502"/>
                    </a:lnTo>
                    <a:cubicBezTo>
                      <a:pt x="3723" y="16503"/>
                      <a:pt x="3722" y="16503"/>
                      <a:pt x="3722" y="16504"/>
                    </a:cubicBezTo>
                    <a:cubicBezTo>
                      <a:pt x="3352" y="17032"/>
                      <a:pt x="2980" y="17561"/>
                      <a:pt x="2610" y="18093"/>
                    </a:cubicBezTo>
                    <a:cubicBezTo>
                      <a:pt x="2424" y="18361"/>
                      <a:pt x="2238" y="18629"/>
                      <a:pt x="2054" y="18897"/>
                    </a:cubicBezTo>
                    <a:cubicBezTo>
                      <a:pt x="1871" y="19166"/>
                      <a:pt x="1689" y="19433"/>
                      <a:pt x="1507" y="19702"/>
                    </a:cubicBezTo>
                    <a:cubicBezTo>
                      <a:pt x="1215" y="20116"/>
                      <a:pt x="925" y="20530"/>
                      <a:pt x="634" y="20943"/>
                    </a:cubicBezTo>
                    <a:cubicBezTo>
                      <a:pt x="495" y="21143"/>
                      <a:pt x="354" y="21341"/>
                      <a:pt x="215" y="21540"/>
                    </a:cubicBezTo>
                    <a:cubicBezTo>
                      <a:pt x="157" y="21623"/>
                      <a:pt x="97" y="21705"/>
                      <a:pt x="42" y="21789"/>
                    </a:cubicBezTo>
                    <a:cubicBezTo>
                      <a:pt x="23" y="21817"/>
                      <a:pt x="4" y="21841"/>
                      <a:pt x="2" y="21876"/>
                    </a:cubicBezTo>
                    <a:cubicBezTo>
                      <a:pt x="0" y="21932"/>
                      <a:pt x="45" y="21982"/>
                      <a:pt x="98" y="21982"/>
                    </a:cubicBezTo>
                    <a:cubicBezTo>
                      <a:pt x="109" y="21982"/>
                      <a:pt x="119" y="21980"/>
                      <a:pt x="129" y="21976"/>
                    </a:cubicBezTo>
                    <a:cubicBezTo>
                      <a:pt x="170" y="21961"/>
                      <a:pt x="192" y="21916"/>
                      <a:pt x="216" y="21884"/>
                    </a:cubicBezTo>
                    <a:cubicBezTo>
                      <a:pt x="276" y="21797"/>
                      <a:pt x="336" y="21711"/>
                      <a:pt x="396" y="21623"/>
                    </a:cubicBezTo>
                    <a:cubicBezTo>
                      <a:pt x="534" y="21423"/>
                      <a:pt x="673" y="21222"/>
                      <a:pt x="812" y="21022"/>
                    </a:cubicBezTo>
                    <a:cubicBezTo>
                      <a:pt x="1091" y="20618"/>
                      <a:pt x="1368" y="20215"/>
                      <a:pt x="1646" y="19810"/>
                    </a:cubicBezTo>
                    <a:cubicBezTo>
                      <a:pt x="1839" y="19541"/>
                      <a:pt x="2038" y="19260"/>
                      <a:pt x="2238" y="18980"/>
                    </a:cubicBezTo>
                    <a:cubicBezTo>
                      <a:pt x="2420" y="18726"/>
                      <a:pt x="2598" y="18466"/>
                      <a:pt x="2777" y="18209"/>
                    </a:cubicBezTo>
                    <a:cubicBezTo>
                      <a:pt x="3147" y="17679"/>
                      <a:pt x="3515" y="17148"/>
                      <a:pt x="3881" y="16615"/>
                    </a:cubicBezTo>
                    <a:cubicBezTo>
                      <a:pt x="4086" y="16326"/>
                      <a:pt x="4299" y="16025"/>
                      <a:pt x="4511" y="15725"/>
                    </a:cubicBezTo>
                    <a:cubicBezTo>
                      <a:pt x="4616" y="15576"/>
                      <a:pt x="4719" y="15429"/>
                      <a:pt x="4822" y="15279"/>
                    </a:cubicBezTo>
                    <a:cubicBezTo>
                      <a:pt x="4922" y="15133"/>
                      <a:pt x="5024" y="14986"/>
                      <a:pt x="5124" y="14839"/>
                    </a:cubicBezTo>
                    <a:cubicBezTo>
                      <a:pt x="5539" y="14235"/>
                      <a:pt x="5953" y="13630"/>
                      <a:pt x="6366" y="13026"/>
                    </a:cubicBezTo>
                    <a:cubicBezTo>
                      <a:pt x="7050" y="12057"/>
                      <a:pt x="7740" y="11083"/>
                      <a:pt x="8422" y="10101"/>
                    </a:cubicBezTo>
                    <a:cubicBezTo>
                      <a:pt x="8598" y="9848"/>
                      <a:pt x="8776" y="9594"/>
                      <a:pt x="8951" y="9339"/>
                    </a:cubicBezTo>
                    <a:cubicBezTo>
                      <a:pt x="9118" y="9094"/>
                      <a:pt x="9286" y="8849"/>
                      <a:pt x="9453" y="8604"/>
                    </a:cubicBezTo>
                    <a:cubicBezTo>
                      <a:pt x="9785" y="8121"/>
                      <a:pt x="10118" y="7639"/>
                      <a:pt x="10452" y="7156"/>
                    </a:cubicBezTo>
                    <a:cubicBezTo>
                      <a:pt x="10698" y="6809"/>
                      <a:pt x="10947" y="6463"/>
                      <a:pt x="11192" y="6115"/>
                    </a:cubicBezTo>
                    <a:cubicBezTo>
                      <a:pt x="11436" y="5769"/>
                      <a:pt x="11679" y="5424"/>
                      <a:pt x="11924" y="5078"/>
                    </a:cubicBezTo>
                    <a:cubicBezTo>
                      <a:pt x="12039" y="4914"/>
                      <a:pt x="12152" y="4748"/>
                      <a:pt x="12266" y="4583"/>
                    </a:cubicBezTo>
                    <a:cubicBezTo>
                      <a:pt x="12387" y="4409"/>
                      <a:pt x="12507" y="4234"/>
                      <a:pt x="12628" y="4060"/>
                    </a:cubicBezTo>
                    <a:cubicBezTo>
                      <a:pt x="12855" y="3733"/>
                      <a:pt x="13081" y="3404"/>
                      <a:pt x="13307" y="3077"/>
                    </a:cubicBezTo>
                    <a:cubicBezTo>
                      <a:pt x="13679" y="2545"/>
                      <a:pt x="14058" y="2004"/>
                      <a:pt x="14438" y="1461"/>
                    </a:cubicBezTo>
                    <a:cubicBezTo>
                      <a:pt x="14659" y="1143"/>
                      <a:pt x="14880" y="824"/>
                      <a:pt x="15100" y="505"/>
                    </a:cubicBezTo>
                    <a:cubicBezTo>
                      <a:pt x="15137" y="338"/>
                      <a:pt x="15175" y="170"/>
                      <a:pt x="15212"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1651775" y="3946775"/>
                <a:ext cx="194725" cy="1126225"/>
              </a:xfrm>
              <a:custGeom>
                <a:avLst/>
                <a:gdLst/>
                <a:ahLst/>
                <a:cxnLst/>
                <a:rect l="l" t="t" r="r" b="b"/>
                <a:pathLst>
                  <a:path w="7789" h="45049" extrusionOk="0">
                    <a:moveTo>
                      <a:pt x="7788" y="0"/>
                    </a:moveTo>
                    <a:lnTo>
                      <a:pt x="7788" y="0"/>
                    </a:lnTo>
                    <a:cubicBezTo>
                      <a:pt x="7722" y="7"/>
                      <a:pt x="7657" y="15"/>
                      <a:pt x="7591" y="24"/>
                    </a:cubicBezTo>
                    <a:cubicBezTo>
                      <a:pt x="7528" y="227"/>
                      <a:pt x="7467" y="431"/>
                      <a:pt x="7403" y="635"/>
                    </a:cubicBezTo>
                    <a:cubicBezTo>
                      <a:pt x="6871" y="2351"/>
                      <a:pt x="6248" y="4038"/>
                      <a:pt x="5746" y="5765"/>
                    </a:cubicBezTo>
                    <a:cubicBezTo>
                      <a:pt x="5290" y="7480"/>
                      <a:pt x="4820" y="9192"/>
                      <a:pt x="4405" y="10916"/>
                    </a:cubicBezTo>
                    <a:cubicBezTo>
                      <a:pt x="4033" y="12473"/>
                      <a:pt x="3712" y="14042"/>
                      <a:pt x="3383" y="15609"/>
                    </a:cubicBezTo>
                    <a:cubicBezTo>
                      <a:pt x="2963" y="17574"/>
                      <a:pt x="2543" y="19541"/>
                      <a:pt x="2228" y="21526"/>
                    </a:cubicBezTo>
                    <a:cubicBezTo>
                      <a:pt x="2132" y="22155"/>
                      <a:pt x="2029" y="22781"/>
                      <a:pt x="1915" y="23405"/>
                    </a:cubicBezTo>
                    <a:cubicBezTo>
                      <a:pt x="1646" y="25017"/>
                      <a:pt x="1413" y="26635"/>
                      <a:pt x="1176" y="28252"/>
                    </a:cubicBezTo>
                    <a:cubicBezTo>
                      <a:pt x="829" y="30867"/>
                      <a:pt x="486" y="33504"/>
                      <a:pt x="268" y="36131"/>
                    </a:cubicBezTo>
                    <a:cubicBezTo>
                      <a:pt x="174" y="37363"/>
                      <a:pt x="103" y="38599"/>
                      <a:pt x="69" y="39834"/>
                    </a:cubicBezTo>
                    <a:cubicBezTo>
                      <a:pt x="26" y="41077"/>
                      <a:pt x="1" y="42321"/>
                      <a:pt x="40" y="43563"/>
                    </a:cubicBezTo>
                    <a:cubicBezTo>
                      <a:pt x="55" y="44059"/>
                      <a:pt x="85" y="44554"/>
                      <a:pt x="121" y="45048"/>
                    </a:cubicBezTo>
                    <a:lnTo>
                      <a:pt x="321" y="45048"/>
                    </a:lnTo>
                    <a:cubicBezTo>
                      <a:pt x="179" y="42715"/>
                      <a:pt x="186" y="40376"/>
                      <a:pt x="331" y="38042"/>
                    </a:cubicBezTo>
                    <a:cubicBezTo>
                      <a:pt x="595" y="33341"/>
                      <a:pt x="1286" y="28668"/>
                      <a:pt x="2011" y="24017"/>
                    </a:cubicBezTo>
                    <a:cubicBezTo>
                      <a:pt x="2283" y="22162"/>
                      <a:pt x="2622" y="20317"/>
                      <a:pt x="2985" y="18476"/>
                    </a:cubicBezTo>
                    <a:cubicBezTo>
                      <a:pt x="3262" y="17004"/>
                      <a:pt x="3559" y="15531"/>
                      <a:pt x="3893" y="14070"/>
                    </a:cubicBezTo>
                    <a:cubicBezTo>
                      <a:pt x="4517" y="11272"/>
                      <a:pt x="5136" y="8469"/>
                      <a:pt x="5968" y="5724"/>
                    </a:cubicBezTo>
                    <a:cubicBezTo>
                      <a:pt x="6262" y="4777"/>
                      <a:pt x="6544" y="3825"/>
                      <a:pt x="6875" y="2889"/>
                    </a:cubicBezTo>
                    <a:cubicBezTo>
                      <a:pt x="7192" y="1930"/>
                      <a:pt x="7485" y="964"/>
                      <a:pt x="7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1105500" y="4673625"/>
                <a:ext cx="135275" cy="40875"/>
              </a:xfrm>
              <a:custGeom>
                <a:avLst/>
                <a:gdLst/>
                <a:ahLst/>
                <a:cxnLst/>
                <a:rect l="l" t="t" r="r" b="b"/>
                <a:pathLst>
                  <a:path w="5411" h="1635" extrusionOk="0">
                    <a:moveTo>
                      <a:pt x="866" y="1"/>
                    </a:moveTo>
                    <a:cubicBezTo>
                      <a:pt x="707" y="1"/>
                      <a:pt x="548" y="15"/>
                      <a:pt x="391" y="44"/>
                    </a:cubicBezTo>
                    <a:cubicBezTo>
                      <a:pt x="268" y="67"/>
                      <a:pt x="151" y="121"/>
                      <a:pt x="51" y="197"/>
                    </a:cubicBezTo>
                    <a:cubicBezTo>
                      <a:pt x="12" y="227"/>
                      <a:pt x="0" y="285"/>
                      <a:pt x="33" y="324"/>
                    </a:cubicBezTo>
                    <a:cubicBezTo>
                      <a:pt x="51" y="347"/>
                      <a:pt x="75" y="357"/>
                      <a:pt x="99" y="357"/>
                    </a:cubicBezTo>
                    <a:cubicBezTo>
                      <a:pt x="134" y="357"/>
                      <a:pt x="171" y="338"/>
                      <a:pt x="197" y="314"/>
                    </a:cubicBezTo>
                    <a:cubicBezTo>
                      <a:pt x="364" y="211"/>
                      <a:pt x="595" y="174"/>
                      <a:pt x="834" y="174"/>
                    </a:cubicBezTo>
                    <a:cubicBezTo>
                      <a:pt x="1112" y="174"/>
                      <a:pt x="1401" y="225"/>
                      <a:pt x="1613" y="285"/>
                    </a:cubicBezTo>
                    <a:cubicBezTo>
                      <a:pt x="1998" y="419"/>
                      <a:pt x="2372" y="589"/>
                      <a:pt x="2722" y="799"/>
                    </a:cubicBezTo>
                    <a:cubicBezTo>
                      <a:pt x="3154" y="1065"/>
                      <a:pt x="3576" y="1398"/>
                      <a:pt x="4060" y="1576"/>
                    </a:cubicBezTo>
                    <a:cubicBezTo>
                      <a:pt x="4176" y="1615"/>
                      <a:pt x="4300" y="1635"/>
                      <a:pt x="4425" y="1635"/>
                    </a:cubicBezTo>
                    <a:cubicBezTo>
                      <a:pt x="4711" y="1635"/>
                      <a:pt x="5000" y="1531"/>
                      <a:pt x="5201" y="1327"/>
                    </a:cubicBezTo>
                    <a:cubicBezTo>
                      <a:pt x="5258" y="1252"/>
                      <a:pt x="5411" y="1155"/>
                      <a:pt x="5321" y="1056"/>
                    </a:cubicBezTo>
                    <a:cubicBezTo>
                      <a:pt x="5299" y="1037"/>
                      <a:pt x="5278" y="1029"/>
                      <a:pt x="5258" y="1029"/>
                    </a:cubicBezTo>
                    <a:cubicBezTo>
                      <a:pt x="5199" y="1029"/>
                      <a:pt x="5148" y="1093"/>
                      <a:pt x="5110" y="1140"/>
                    </a:cubicBezTo>
                    <a:cubicBezTo>
                      <a:pt x="5036" y="1225"/>
                      <a:pt x="4949" y="1298"/>
                      <a:pt x="4848" y="1348"/>
                    </a:cubicBezTo>
                    <a:cubicBezTo>
                      <a:pt x="4713" y="1409"/>
                      <a:pt x="4565" y="1440"/>
                      <a:pt x="4416" y="1440"/>
                    </a:cubicBezTo>
                    <a:cubicBezTo>
                      <a:pt x="4392" y="1440"/>
                      <a:pt x="4368" y="1439"/>
                      <a:pt x="4344" y="1438"/>
                    </a:cubicBezTo>
                    <a:cubicBezTo>
                      <a:pt x="4118" y="1418"/>
                      <a:pt x="3914" y="1305"/>
                      <a:pt x="3719" y="1197"/>
                    </a:cubicBezTo>
                    <a:cubicBezTo>
                      <a:pt x="3433" y="1041"/>
                      <a:pt x="3169" y="850"/>
                      <a:pt x="2895" y="676"/>
                    </a:cubicBezTo>
                    <a:cubicBezTo>
                      <a:pt x="2644" y="512"/>
                      <a:pt x="2371" y="392"/>
                      <a:pt x="2097" y="276"/>
                    </a:cubicBezTo>
                    <a:cubicBezTo>
                      <a:pt x="1713" y="100"/>
                      <a:pt x="1289"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1080225" y="4677475"/>
                <a:ext cx="131500" cy="56925"/>
              </a:xfrm>
              <a:custGeom>
                <a:avLst/>
                <a:gdLst/>
                <a:ahLst/>
                <a:cxnLst/>
                <a:rect l="l" t="t" r="r" b="b"/>
                <a:pathLst>
                  <a:path w="5260" h="2277" extrusionOk="0">
                    <a:moveTo>
                      <a:pt x="566" y="0"/>
                    </a:moveTo>
                    <a:cubicBezTo>
                      <a:pt x="444" y="0"/>
                      <a:pt x="324" y="20"/>
                      <a:pt x="211" y="73"/>
                    </a:cubicBezTo>
                    <a:cubicBezTo>
                      <a:pt x="158" y="99"/>
                      <a:pt x="108" y="127"/>
                      <a:pt x="66" y="169"/>
                    </a:cubicBezTo>
                    <a:cubicBezTo>
                      <a:pt x="1" y="244"/>
                      <a:pt x="61" y="318"/>
                      <a:pt x="131" y="318"/>
                    </a:cubicBezTo>
                    <a:cubicBezTo>
                      <a:pt x="159" y="318"/>
                      <a:pt x="189" y="306"/>
                      <a:pt x="212" y="276"/>
                    </a:cubicBezTo>
                    <a:cubicBezTo>
                      <a:pt x="313" y="202"/>
                      <a:pt x="436" y="176"/>
                      <a:pt x="567" y="176"/>
                    </a:cubicBezTo>
                    <a:cubicBezTo>
                      <a:pt x="801" y="176"/>
                      <a:pt x="1059" y="260"/>
                      <a:pt x="1258" y="307"/>
                    </a:cubicBezTo>
                    <a:cubicBezTo>
                      <a:pt x="1731" y="441"/>
                      <a:pt x="2179" y="638"/>
                      <a:pt x="2613" y="866"/>
                    </a:cubicBezTo>
                    <a:cubicBezTo>
                      <a:pt x="3149" y="1127"/>
                      <a:pt x="3669" y="1421"/>
                      <a:pt x="4180" y="1729"/>
                    </a:cubicBezTo>
                    <a:cubicBezTo>
                      <a:pt x="4489" y="1911"/>
                      <a:pt x="4771" y="2153"/>
                      <a:pt x="5111" y="2275"/>
                    </a:cubicBezTo>
                    <a:cubicBezTo>
                      <a:pt x="5116" y="2276"/>
                      <a:pt x="5121" y="2276"/>
                      <a:pt x="5126" y="2276"/>
                    </a:cubicBezTo>
                    <a:cubicBezTo>
                      <a:pt x="5206" y="2276"/>
                      <a:pt x="5260" y="2170"/>
                      <a:pt x="5198" y="2111"/>
                    </a:cubicBezTo>
                    <a:cubicBezTo>
                      <a:pt x="5139" y="2070"/>
                      <a:pt x="5065" y="2049"/>
                      <a:pt x="5003" y="2011"/>
                    </a:cubicBezTo>
                    <a:cubicBezTo>
                      <a:pt x="4689" y="1833"/>
                      <a:pt x="4401" y="1616"/>
                      <a:pt x="4088" y="1440"/>
                    </a:cubicBezTo>
                    <a:cubicBezTo>
                      <a:pt x="3176" y="926"/>
                      <a:pt x="2257" y="388"/>
                      <a:pt x="1238" y="117"/>
                    </a:cubicBezTo>
                    <a:cubicBezTo>
                      <a:pt x="1027" y="68"/>
                      <a:pt x="792"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1072800" y="4683650"/>
                <a:ext cx="136950" cy="79675"/>
              </a:xfrm>
              <a:custGeom>
                <a:avLst/>
                <a:gdLst/>
                <a:ahLst/>
                <a:cxnLst/>
                <a:rect l="l" t="t" r="r" b="b"/>
                <a:pathLst>
                  <a:path w="5478" h="3187" extrusionOk="0">
                    <a:moveTo>
                      <a:pt x="464" y="0"/>
                    </a:moveTo>
                    <a:cubicBezTo>
                      <a:pt x="396" y="0"/>
                      <a:pt x="330" y="15"/>
                      <a:pt x="267" y="51"/>
                    </a:cubicBezTo>
                    <a:cubicBezTo>
                      <a:pt x="99" y="127"/>
                      <a:pt x="22" y="317"/>
                      <a:pt x="17" y="493"/>
                    </a:cubicBezTo>
                    <a:cubicBezTo>
                      <a:pt x="24" y="586"/>
                      <a:pt x="1" y="762"/>
                      <a:pt x="129" y="762"/>
                    </a:cubicBezTo>
                    <a:cubicBezTo>
                      <a:pt x="134" y="762"/>
                      <a:pt x="139" y="762"/>
                      <a:pt x="144" y="761"/>
                    </a:cubicBezTo>
                    <a:cubicBezTo>
                      <a:pt x="273" y="737"/>
                      <a:pt x="226" y="607"/>
                      <a:pt x="224" y="514"/>
                    </a:cubicBezTo>
                    <a:cubicBezTo>
                      <a:pt x="224" y="412"/>
                      <a:pt x="241" y="290"/>
                      <a:pt x="331" y="227"/>
                    </a:cubicBezTo>
                    <a:cubicBezTo>
                      <a:pt x="375" y="197"/>
                      <a:pt x="425" y="182"/>
                      <a:pt x="476" y="182"/>
                    </a:cubicBezTo>
                    <a:cubicBezTo>
                      <a:pt x="505" y="182"/>
                      <a:pt x="535" y="187"/>
                      <a:pt x="564" y="197"/>
                    </a:cubicBezTo>
                    <a:cubicBezTo>
                      <a:pt x="704" y="244"/>
                      <a:pt x="841" y="300"/>
                      <a:pt x="981" y="348"/>
                    </a:cubicBezTo>
                    <a:cubicBezTo>
                      <a:pt x="1462" y="506"/>
                      <a:pt x="1898" y="761"/>
                      <a:pt x="2335" y="1010"/>
                    </a:cubicBezTo>
                    <a:cubicBezTo>
                      <a:pt x="2854" y="1322"/>
                      <a:pt x="3382" y="1635"/>
                      <a:pt x="3869" y="1997"/>
                    </a:cubicBezTo>
                    <a:cubicBezTo>
                      <a:pt x="4356" y="2371"/>
                      <a:pt x="4785" y="2817"/>
                      <a:pt x="5285" y="3175"/>
                    </a:cubicBezTo>
                    <a:cubicBezTo>
                      <a:pt x="5302" y="3183"/>
                      <a:pt x="5319" y="3186"/>
                      <a:pt x="5334" y="3186"/>
                    </a:cubicBezTo>
                    <a:cubicBezTo>
                      <a:pt x="5426" y="3186"/>
                      <a:pt x="5478" y="3058"/>
                      <a:pt x="5382" y="3001"/>
                    </a:cubicBezTo>
                    <a:cubicBezTo>
                      <a:pt x="5088" y="2776"/>
                      <a:pt x="4809" y="2530"/>
                      <a:pt x="4529" y="2290"/>
                    </a:cubicBezTo>
                    <a:cubicBezTo>
                      <a:pt x="4047" y="1845"/>
                      <a:pt x="3498" y="1484"/>
                      <a:pt x="2937" y="1148"/>
                    </a:cubicBezTo>
                    <a:cubicBezTo>
                      <a:pt x="2434" y="850"/>
                      <a:pt x="1928" y="548"/>
                      <a:pt x="1392" y="314"/>
                    </a:cubicBezTo>
                    <a:cubicBezTo>
                      <a:pt x="1193" y="234"/>
                      <a:pt x="990" y="163"/>
                      <a:pt x="791" y="84"/>
                    </a:cubicBezTo>
                    <a:cubicBezTo>
                      <a:pt x="688" y="40"/>
                      <a:pt x="575"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1073975" y="4698700"/>
                <a:ext cx="118275" cy="108450"/>
              </a:xfrm>
              <a:custGeom>
                <a:avLst/>
                <a:gdLst/>
                <a:ahLst/>
                <a:cxnLst/>
                <a:rect l="l" t="t" r="r" b="b"/>
                <a:pathLst>
                  <a:path w="4731" h="4338" extrusionOk="0">
                    <a:moveTo>
                      <a:pt x="257" y="0"/>
                    </a:moveTo>
                    <a:cubicBezTo>
                      <a:pt x="181" y="0"/>
                      <a:pt x="115" y="52"/>
                      <a:pt x="84" y="121"/>
                    </a:cubicBezTo>
                    <a:cubicBezTo>
                      <a:pt x="0" y="311"/>
                      <a:pt x="53" y="528"/>
                      <a:pt x="127" y="712"/>
                    </a:cubicBezTo>
                    <a:cubicBezTo>
                      <a:pt x="427" y="1397"/>
                      <a:pt x="1003" y="1893"/>
                      <a:pt x="1487" y="2445"/>
                    </a:cubicBezTo>
                    <a:cubicBezTo>
                      <a:pt x="2028" y="3062"/>
                      <a:pt x="2515" y="3719"/>
                      <a:pt x="3099" y="4300"/>
                    </a:cubicBezTo>
                    <a:cubicBezTo>
                      <a:pt x="3122" y="4326"/>
                      <a:pt x="3150" y="4338"/>
                      <a:pt x="3178" y="4338"/>
                    </a:cubicBezTo>
                    <a:cubicBezTo>
                      <a:pt x="3258" y="4338"/>
                      <a:pt x="3335" y="4246"/>
                      <a:pt x="3273" y="4166"/>
                    </a:cubicBezTo>
                    <a:cubicBezTo>
                      <a:pt x="2989" y="3868"/>
                      <a:pt x="2700" y="3578"/>
                      <a:pt x="2443" y="3257"/>
                    </a:cubicBezTo>
                    <a:cubicBezTo>
                      <a:pt x="2158" y="2927"/>
                      <a:pt x="1878" y="2594"/>
                      <a:pt x="1597" y="2260"/>
                    </a:cubicBezTo>
                    <a:cubicBezTo>
                      <a:pt x="1228" y="1826"/>
                      <a:pt x="796" y="1439"/>
                      <a:pt x="496" y="949"/>
                    </a:cubicBezTo>
                    <a:cubicBezTo>
                      <a:pt x="364" y="723"/>
                      <a:pt x="168" y="452"/>
                      <a:pt x="262" y="180"/>
                    </a:cubicBezTo>
                    <a:lnTo>
                      <a:pt x="262" y="180"/>
                    </a:lnTo>
                    <a:cubicBezTo>
                      <a:pt x="774" y="386"/>
                      <a:pt x="1258" y="679"/>
                      <a:pt x="1693" y="1017"/>
                    </a:cubicBezTo>
                    <a:cubicBezTo>
                      <a:pt x="2067" y="1305"/>
                      <a:pt x="2376" y="1661"/>
                      <a:pt x="2722" y="1979"/>
                    </a:cubicBezTo>
                    <a:cubicBezTo>
                      <a:pt x="3200" y="2401"/>
                      <a:pt x="3662" y="2845"/>
                      <a:pt x="4174" y="3226"/>
                    </a:cubicBezTo>
                    <a:cubicBezTo>
                      <a:pt x="4294" y="3312"/>
                      <a:pt x="4416" y="3397"/>
                      <a:pt x="4545" y="3470"/>
                    </a:cubicBezTo>
                    <a:cubicBezTo>
                      <a:pt x="4565" y="3487"/>
                      <a:pt x="4589" y="3495"/>
                      <a:pt x="4612" y="3495"/>
                    </a:cubicBezTo>
                    <a:cubicBezTo>
                      <a:pt x="4659" y="3495"/>
                      <a:pt x="4704" y="3464"/>
                      <a:pt x="4716" y="3411"/>
                    </a:cubicBezTo>
                    <a:cubicBezTo>
                      <a:pt x="4731" y="3338"/>
                      <a:pt x="4647" y="3299"/>
                      <a:pt x="4595" y="3268"/>
                    </a:cubicBezTo>
                    <a:cubicBezTo>
                      <a:pt x="4504" y="3211"/>
                      <a:pt x="4416" y="3151"/>
                      <a:pt x="4329" y="3089"/>
                    </a:cubicBezTo>
                    <a:cubicBezTo>
                      <a:pt x="3903" y="2785"/>
                      <a:pt x="3525" y="2421"/>
                      <a:pt x="3129" y="2079"/>
                    </a:cubicBezTo>
                    <a:cubicBezTo>
                      <a:pt x="2706" y="1724"/>
                      <a:pt x="2349" y="1298"/>
                      <a:pt x="1915" y="956"/>
                    </a:cubicBezTo>
                    <a:cubicBezTo>
                      <a:pt x="1613" y="710"/>
                      <a:pt x="1285" y="498"/>
                      <a:pt x="944" y="310"/>
                    </a:cubicBezTo>
                    <a:cubicBezTo>
                      <a:pt x="732" y="198"/>
                      <a:pt x="521" y="68"/>
                      <a:pt x="288" y="3"/>
                    </a:cubicBezTo>
                    <a:cubicBezTo>
                      <a:pt x="278" y="1"/>
                      <a:pt x="267"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1072675" y="4801350"/>
                <a:ext cx="305375" cy="90000"/>
              </a:xfrm>
              <a:custGeom>
                <a:avLst/>
                <a:gdLst/>
                <a:ahLst/>
                <a:cxnLst/>
                <a:rect l="l" t="t" r="r" b="b"/>
                <a:pathLst>
                  <a:path w="12215" h="3600" extrusionOk="0">
                    <a:moveTo>
                      <a:pt x="3072" y="360"/>
                    </a:moveTo>
                    <a:lnTo>
                      <a:pt x="3072" y="360"/>
                    </a:lnTo>
                    <a:cubicBezTo>
                      <a:pt x="3071" y="360"/>
                      <a:pt x="3070" y="360"/>
                      <a:pt x="3070" y="361"/>
                    </a:cubicBezTo>
                    <a:cubicBezTo>
                      <a:pt x="3069" y="361"/>
                      <a:pt x="3070" y="360"/>
                      <a:pt x="3072" y="360"/>
                    </a:cubicBezTo>
                    <a:close/>
                    <a:moveTo>
                      <a:pt x="882" y="0"/>
                    </a:moveTo>
                    <a:cubicBezTo>
                      <a:pt x="699" y="0"/>
                      <a:pt x="513" y="28"/>
                      <a:pt x="342" y="94"/>
                    </a:cubicBezTo>
                    <a:cubicBezTo>
                      <a:pt x="69" y="230"/>
                      <a:pt x="0" y="530"/>
                      <a:pt x="163" y="781"/>
                    </a:cubicBezTo>
                    <a:cubicBezTo>
                      <a:pt x="397" y="1138"/>
                      <a:pt x="814" y="1312"/>
                      <a:pt x="1175" y="1511"/>
                    </a:cubicBezTo>
                    <a:cubicBezTo>
                      <a:pt x="1830" y="1850"/>
                      <a:pt x="2502" y="2154"/>
                      <a:pt x="3184" y="2433"/>
                    </a:cubicBezTo>
                    <a:cubicBezTo>
                      <a:pt x="3868" y="2705"/>
                      <a:pt x="4557" y="2965"/>
                      <a:pt x="5259" y="3182"/>
                    </a:cubicBezTo>
                    <a:cubicBezTo>
                      <a:pt x="6050" y="3414"/>
                      <a:pt x="6865" y="3562"/>
                      <a:pt x="7689" y="3599"/>
                    </a:cubicBezTo>
                    <a:lnTo>
                      <a:pt x="7690" y="3597"/>
                    </a:lnTo>
                    <a:cubicBezTo>
                      <a:pt x="7739" y="3599"/>
                      <a:pt x="7788" y="3600"/>
                      <a:pt x="7837" y="3600"/>
                    </a:cubicBezTo>
                    <a:cubicBezTo>
                      <a:pt x="8397" y="3600"/>
                      <a:pt x="8952" y="3495"/>
                      <a:pt x="9495" y="3361"/>
                    </a:cubicBezTo>
                    <a:cubicBezTo>
                      <a:pt x="9829" y="3259"/>
                      <a:pt x="10123" y="3063"/>
                      <a:pt x="10427" y="2895"/>
                    </a:cubicBezTo>
                    <a:cubicBezTo>
                      <a:pt x="10720" y="2748"/>
                      <a:pt x="10934" y="2500"/>
                      <a:pt x="11166" y="2278"/>
                    </a:cubicBezTo>
                    <a:cubicBezTo>
                      <a:pt x="11518" y="1977"/>
                      <a:pt x="11846" y="1649"/>
                      <a:pt x="12144" y="1293"/>
                    </a:cubicBezTo>
                    <a:cubicBezTo>
                      <a:pt x="12215" y="1214"/>
                      <a:pt x="12134" y="1122"/>
                      <a:pt x="12055" y="1122"/>
                    </a:cubicBezTo>
                    <a:cubicBezTo>
                      <a:pt x="12030" y="1122"/>
                      <a:pt x="12005" y="1131"/>
                      <a:pt x="11985" y="1154"/>
                    </a:cubicBezTo>
                    <a:cubicBezTo>
                      <a:pt x="11947" y="1199"/>
                      <a:pt x="11909" y="1244"/>
                      <a:pt x="11869" y="1287"/>
                    </a:cubicBezTo>
                    <a:cubicBezTo>
                      <a:pt x="11582" y="1629"/>
                      <a:pt x="11268" y="1916"/>
                      <a:pt x="10938" y="2220"/>
                    </a:cubicBezTo>
                    <a:cubicBezTo>
                      <a:pt x="10812" y="2342"/>
                      <a:pt x="10698" y="2477"/>
                      <a:pt x="10560" y="2585"/>
                    </a:cubicBezTo>
                    <a:cubicBezTo>
                      <a:pt x="10431" y="2681"/>
                      <a:pt x="10289" y="2759"/>
                      <a:pt x="10152" y="2842"/>
                    </a:cubicBezTo>
                    <a:cubicBezTo>
                      <a:pt x="9953" y="2957"/>
                      <a:pt x="9758" y="3083"/>
                      <a:pt x="9542" y="3165"/>
                    </a:cubicBezTo>
                    <a:cubicBezTo>
                      <a:pt x="9314" y="3252"/>
                      <a:pt x="9071" y="3282"/>
                      <a:pt x="8832" y="3328"/>
                    </a:cubicBezTo>
                    <a:cubicBezTo>
                      <a:pt x="8550" y="3386"/>
                      <a:pt x="8265" y="3409"/>
                      <a:pt x="7980" y="3409"/>
                    </a:cubicBezTo>
                    <a:cubicBezTo>
                      <a:pt x="7574" y="3409"/>
                      <a:pt x="7166" y="3362"/>
                      <a:pt x="6765" y="3302"/>
                    </a:cubicBezTo>
                    <a:cubicBezTo>
                      <a:pt x="5414" y="3111"/>
                      <a:pt x="4133" y="2627"/>
                      <a:pt x="2887" y="2090"/>
                    </a:cubicBezTo>
                    <a:cubicBezTo>
                      <a:pt x="2384" y="1873"/>
                      <a:pt x="1854" y="1638"/>
                      <a:pt x="1351" y="1398"/>
                    </a:cubicBezTo>
                    <a:cubicBezTo>
                      <a:pt x="1016" y="1222"/>
                      <a:pt x="274" y="924"/>
                      <a:pt x="267" y="491"/>
                    </a:cubicBezTo>
                    <a:cubicBezTo>
                      <a:pt x="269" y="406"/>
                      <a:pt x="333" y="332"/>
                      <a:pt x="399" y="283"/>
                    </a:cubicBezTo>
                    <a:cubicBezTo>
                      <a:pt x="552" y="207"/>
                      <a:pt x="731" y="196"/>
                      <a:pt x="901" y="189"/>
                    </a:cubicBezTo>
                    <a:cubicBezTo>
                      <a:pt x="1456" y="234"/>
                      <a:pt x="1993" y="394"/>
                      <a:pt x="2535" y="515"/>
                    </a:cubicBezTo>
                    <a:cubicBezTo>
                      <a:pt x="2669" y="540"/>
                      <a:pt x="2809" y="576"/>
                      <a:pt x="2946" y="576"/>
                    </a:cubicBezTo>
                    <a:cubicBezTo>
                      <a:pt x="3009" y="576"/>
                      <a:pt x="3071" y="568"/>
                      <a:pt x="3132" y="549"/>
                    </a:cubicBezTo>
                    <a:cubicBezTo>
                      <a:pt x="3312" y="484"/>
                      <a:pt x="3415" y="266"/>
                      <a:pt x="3335" y="90"/>
                    </a:cubicBezTo>
                    <a:cubicBezTo>
                      <a:pt x="3321" y="44"/>
                      <a:pt x="3280" y="22"/>
                      <a:pt x="3239" y="22"/>
                    </a:cubicBezTo>
                    <a:cubicBezTo>
                      <a:pt x="3193" y="22"/>
                      <a:pt x="3146" y="51"/>
                      <a:pt x="3141" y="108"/>
                    </a:cubicBezTo>
                    <a:cubicBezTo>
                      <a:pt x="3138" y="137"/>
                      <a:pt x="3155" y="164"/>
                      <a:pt x="3160" y="191"/>
                    </a:cubicBezTo>
                    <a:cubicBezTo>
                      <a:pt x="3170" y="256"/>
                      <a:pt x="3130" y="318"/>
                      <a:pt x="3079" y="354"/>
                    </a:cubicBezTo>
                    <a:lnTo>
                      <a:pt x="3079" y="354"/>
                    </a:lnTo>
                    <a:cubicBezTo>
                      <a:pt x="3045" y="372"/>
                      <a:pt x="2997" y="379"/>
                      <a:pt x="2938" y="379"/>
                    </a:cubicBezTo>
                    <a:cubicBezTo>
                      <a:pt x="2690" y="379"/>
                      <a:pt x="2266" y="246"/>
                      <a:pt x="2088" y="213"/>
                    </a:cubicBezTo>
                    <a:cubicBezTo>
                      <a:pt x="1707" y="122"/>
                      <a:pt x="1324" y="39"/>
                      <a:pt x="935" y="1"/>
                    </a:cubicBezTo>
                    <a:cubicBezTo>
                      <a:pt x="918" y="1"/>
                      <a:pt x="900"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2145275" y="3867850"/>
                <a:ext cx="6150" cy="5775"/>
              </a:xfrm>
              <a:custGeom>
                <a:avLst/>
                <a:gdLst/>
                <a:ahLst/>
                <a:cxnLst/>
                <a:rect l="l" t="t" r="r" b="b"/>
                <a:pathLst>
                  <a:path w="246" h="231" extrusionOk="0">
                    <a:moveTo>
                      <a:pt x="182" y="1"/>
                    </a:moveTo>
                    <a:cubicBezTo>
                      <a:pt x="122" y="15"/>
                      <a:pt x="61" y="29"/>
                      <a:pt x="0" y="40"/>
                    </a:cubicBezTo>
                    <a:cubicBezTo>
                      <a:pt x="21" y="104"/>
                      <a:pt x="43" y="167"/>
                      <a:pt x="65" y="230"/>
                    </a:cubicBezTo>
                    <a:cubicBezTo>
                      <a:pt x="126" y="217"/>
                      <a:pt x="186" y="203"/>
                      <a:pt x="246" y="188"/>
                    </a:cubicBezTo>
                    <a:cubicBezTo>
                      <a:pt x="224" y="125"/>
                      <a:pt x="203" y="63"/>
                      <a:pt x="1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2139300" y="3835500"/>
                <a:ext cx="20525" cy="60300"/>
              </a:xfrm>
              <a:custGeom>
                <a:avLst/>
                <a:gdLst/>
                <a:ahLst/>
                <a:cxnLst/>
                <a:rect l="l" t="t" r="r" b="b"/>
                <a:pathLst>
                  <a:path w="821" h="2412" extrusionOk="0">
                    <a:moveTo>
                      <a:pt x="190" y="0"/>
                    </a:moveTo>
                    <a:cubicBezTo>
                      <a:pt x="127" y="0"/>
                      <a:pt x="64" y="2"/>
                      <a:pt x="1" y="3"/>
                    </a:cubicBezTo>
                    <a:cubicBezTo>
                      <a:pt x="2" y="125"/>
                      <a:pt x="8" y="246"/>
                      <a:pt x="20" y="368"/>
                    </a:cubicBezTo>
                    <a:cubicBezTo>
                      <a:pt x="59" y="782"/>
                      <a:pt x="182" y="1181"/>
                      <a:pt x="320" y="1570"/>
                    </a:cubicBezTo>
                    <a:cubicBezTo>
                      <a:pt x="426" y="1859"/>
                      <a:pt x="541" y="2146"/>
                      <a:pt x="700" y="2410"/>
                    </a:cubicBezTo>
                    <a:lnTo>
                      <a:pt x="700" y="2408"/>
                    </a:lnTo>
                    <a:cubicBezTo>
                      <a:pt x="702" y="2410"/>
                      <a:pt x="703" y="2411"/>
                      <a:pt x="705" y="2412"/>
                    </a:cubicBezTo>
                    <a:cubicBezTo>
                      <a:pt x="727" y="2385"/>
                      <a:pt x="751" y="2360"/>
                      <a:pt x="774" y="2336"/>
                    </a:cubicBezTo>
                    <a:cubicBezTo>
                      <a:pt x="779" y="2329"/>
                      <a:pt x="783" y="2322"/>
                      <a:pt x="788" y="2315"/>
                    </a:cubicBezTo>
                    <a:cubicBezTo>
                      <a:pt x="795" y="2304"/>
                      <a:pt x="802" y="2292"/>
                      <a:pt x="809" y="2281"/>
                    </a:cubicBezTo>
                    <a:cubicBezTo>
                      <a:pt x="812" y="2274"/>
                      <a:pt x="817" y="2267"/>
                      <a:pt x="820" y="2261"/>
                    </a:cubicBezTo>
                    <a:cubicBezTo>
                      <a:pt x="717" y="2076"/>
                      <a:pt x="634" y="1879"/>
                      <a:pt x="559" y="1682"/>
                    </a:cubicBezTo>
                    <a:cubicBezTo>
                      <a:pt x="410" y="1288"/>
                      <a:pt x="282" y="892"/>
                      <a:pt x="223" y="475"/>
                    </a:cubicBezTo>
                    <a:cubicBezTo>
                      <a:pt x="197" y="317"/>
                      <a:pt x="189" y="158"/>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2401850" y="4283725"/>
                <a:ext cx="9600" cy="22400"/>
              </a:xfrm>
              <a:custGeom>
                <a:avLst/>
                <a:gdLst/>
                <a:ahLst/>
                <a:cxnLst/>
                <a:rect l="l" t="t" r="r" b="b"/>
                <a:pathLst>
                  <a:path w="384" h="896" extrusionOk="0">
                    <a:moveTo>
                      <a:pt x="1" y="0"/>
                    </a:moveTo>
                    <a:lnTo>
                      <a:pt x="1" y="0"/>
                    </a:lnTo>
                    <a:cubicBezTo>
                      <a:pt x="39" y="169"/>
                      <a:pt x="76" y="337"/>
                      <a:pt x="114" y="505"/>
                    </a:cubicBezTo>
                    <a:cubicBezTo>
                      <a:pt x="204" y="635"/>
                      <a:pt x="294" y="766"/>
                      <a:pt x="383" y="896"/>
                    </a:cubicBezTo>
                    <a:cubicBezTo>
                      <a:pt x="349" y="729"/>
                      <a:pt x="313" y="562"/>
                      <a:pt x="279" y="393"/>
                    </a:cubicBezTo>
                    <a:cubicBezTo>
                      <a:pt x="186" y="262"/>
                      <a:pt x="93" y="132"/>
                      <a:pt x="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2365125" y="4126350"/>
                <a:ext cx="137100" cy="946650"/>
              </a:xfrm>
              <a:custGeom>
                <a:avLst/>
                <a:gdLst/>
                <a:ahLst/>
                <a:cxnLst/>
                <a:rect l="l" t="t" r="r" b="b"/>
                <a:pathLst>
                  <a:path w="5484" h="37866" extrusionOk="0">
                    <a:moveTo>
                      <a:pt x="130" y="1"/>
                    </a:moveTo>
                    <a:cubicBezTo>
                      <a:pt x="87" y="60"/>
                      <a:pt x="44" y="120"/>
                      <a:pt x="0" y="180"/>
                    </a:cubicBezTo>
                    <a:cubicBezTo>
                      <a:pt x="601" y="2380"/>
                      <a:pt x="1094" y="4609"/>
                      <a:pt x="1590" y="6835"/>
                    </a:cubicBezTo>
                    <a:cubicBezTo>
                      <a:pt x="1924" y="8298"/>
                      <a:pt x="2221" y="9770"/>
                      <a:pt x="2499" y="11243"/>
                    </a:cubicBezTo>
                    <a:cubicBezTo>
                      <a:pt x="2862" y="13082"/>
                      <a:pt x="3200" y="14928"/>
                      <a:pt x="3472" y="16784"/>
                    </a:cubicBezTo>
                    <a:cubicBezTo>
                      <a:pt x="4197" y="21434"/>
                      <a:pt x="4887" y="26107"/>
                      <a:pt x="5151" y="30807"/>
                    </a:cubicBezTo>
                    <a:cubicBezTo>
                      <a:pt x="5298" y="33159"/>
                      <a:pt x="5304" y="35515"/>
                      <a:pt x="5160" y="37865"/>
                    </a:cubicBezTo>
                    <a:lnTo>
                      <a:pt x="5359" y="37865"/>
                    </a:lnTo>
                    <a:cubicBezTo>
                      <a:pt x="5397" y="37353"/>
                      <a:pt x="5428" y="36841"/>
                      <a:pt x="5444" y="36329"/>
                    </a:cubicBezTo>
                    <a:cubicBezTo>
                      <a:pt x="5483" y="35086"/>
                      <a:pt x="5458" y="33842"/>
                      <a:pt x="5415" y="32600"/>
                    </a:cubicBezTo>
                    <a:cubicBezTo>
                      <a:pt x="5381" y="31364"/>
                      <a:pt x="5311" y="30128"/>
                      <a:pt x="5215" y="28896"/>
                    </a:cubicBezTo>
                    <a:cubicBezTo>
                      <a:pt x="4998" y="26269"/>
                      <a:pt x="4653" y="23632"/>
                      <a:pt x="4308" y="21017"/>
                    </a:cubicBezTo>
                    <a:cubicBezTo>
                      <a:pt x="4071" y="19400"/>
                      <a:pt x="3837" y="17782"/>
                      <a:pt x="3568" y="16169"/>
                    </a:cubicBezTo>
                    <a:cubicBezTo>
                      <a:pt x="3454" y="15546"/>
                      <a:pt x="3351" y="14920"/>
                      <a:pt x="3255" y="14292"/>
                    </a:cubicBezTo>
                    <a:cubicBezTo>
                      <a:pt x="2941" y="12307"/>
                      <a:pt x="2521" y="10339"/>
                      <a:pt x="2101" y="8374"/>
                    </a:cubicBezTo>
                    <a:cubicBezTo>
                      <a:pt x="1771" y="6807"/>
                      <a:pt x="1451" y="5238"/>
                      <a:pt x="1079" y="3681"/>
                    </a:cubicBezTo>
                    <a:cubicBezTo>
                      <a:pt x="782" y="2450"/>
                      <a:pt x="458" y="1225"/>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2282075" y="3256300"/>
                <a:ext cx="170200" cy="569100"/>
              </a:xfrm>
              <a:custGeom>
                <a:avLst/>
                <a:gdLst/>
                <a:ahLst/>
                <a:cxnLst/>
                <a:rect l="l" t="t" r="r" b="b"/>
                <a:pathLst>
                  <a:path w="6808" h="22764" extrusionOk="0">
                    <a:moveTo>
                      <a:pt x="6409" y="1"/>
                    </a:moveTo>
                    <a:lnTo>
                      <a:pt x="6409" y="1"/>
                    </a:lnTo>
                    <a:cubicBezTo>
                      <a:pt x="6440" y="258"/>
                      <a:pt x="6465" y="515"/>
                      <a:pt x="6486" y="771"/>
                    </a:cubicBezTo>
                    <a:cubicBezTo>
                      <a:pt x="6540" y="1594"/>
                      <a:pt x="6553" y="2421"/>
                      <a:pt x="6479" y="3244"/>
                    </a:cubicBezTo>
                    <a:cubicBezTo>
                      <a:pt x="6320" y="5164"/>
                      <a:pt x="5956" y="7065"/>
                      <a:pt x="5425" y="8918"/>
                    </a:cubicBezTo>
                    <a:cubicBezTo>
                      <a:pt x="4892" y="10768"/>
                      <a:pt x="4393" y="12661"/>
                      <a:pt x="3694" y="14462"/>
                    </a:cubicBezTo>
                    <a:cubicBezTo>
                      <a:pt x="3315" y="15454"/>
                      <a:pt x="2929" y="16441"/>
                      <a:pt x="2551" y="17433"/>
                    </a:cubicBezTo>
                    <a:cubicBezTo>
                      <a:pt x="2328" y="18016"/>
                      <a:pt x="2100" y="18598"/>
                      <a:pt x="1824" y="19158"/>
                    </a:cubicBezTo>
                    <a:cubicBezTo>
                      <a:pt x="1229" y="20347"/>
                      <a:pt x="648" y="21546"/>
                      <a:pt x="0" y="22706"/>
                    </a:cubicBezTo>
                    <a:cubicBezTo>
                      <a:pt x="57" y="22724"/>
                      <a:pt x="112" y="22742"/>
                      <a:pt x="167" y="22764"/>
                    </a:cubicBezTo>
                    <a:cubicBezTo>
                      <a:pt x="462" y="22238"/>
                      <a:pt x="748" y="21707"/>
                      <a:pt x="1029" y="21173"/>
                    </a:cubicBezTo>
                    <a:cubicBezTo>
                      <a:pt x="1451" y="20357"/>
                      <a:pt x="1872" y="19542"/>
                      <a:pt x="2249" y="18705"/>
                    </a:cubicBezTo>
                    <a:cubicBezTo>
                      <a:pt x="2597" y="17910"/>
                      <a:pt x="2905" y="17097"/>
                      <a:pt x="3207" y="16284"/>
                    </a:cubicBezTo>
                    <a:cubicBezTo>
                      <a:pt x="3683" y="14964"/>
                      <a:pt x="4199" y="13658"/>
                      <a:pt x="4633" y="12323"/>
                    </a:cubicBezTo>
                    <a:cubicBezTo>
                      <a:pt x="4968" y="11298"/>
                      <a:pt x="5249" y="10257"/>
                      <a:pt x="5533" y="9218"/>
                    </a:cubicBezTo>
                    <a:cubicBezTo>
                      <a:pt x="5951" y="7620"/>
                      <a:pt x="6379" y="6014"/>
                      <a:pt x="6566" y="4372"/>
                    </a:cubicBezTo>
                    <a:cubicBezTo>
                      <a:pt x="6736" y="2941"/>
                      <a:pt x="6808" y="1489"/>
                      <a:pt x="6605" y="58"/>
                    </a:cubicBezTo>
                    <a:lnTo>
                      <a:pt x="6605" y="58"/>
                    </a:lnTo>
                    <a:lnTo>
                      <a:pt x="6605" y="59"/>
                    </a:lnTo>
                    <a:cubicBezTo>
                      <a:pt x="6539" y="40"/>
                      <a:pt x="6474" y="20"/>
                      <a:pt x="6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2365125" y="3433325"/>
                <a:ext cx="250025" cy="703550"/>
              </a:xfrm>
              <a:custGeom>
                <a:avLst/>
                <a:gdLst/>
                <a:ahLst/>
                <a:cxnLst/>
                <a:rect l="l" t="t" r="r" b="b"/>
                <a:pathLst>
                  <a:path w="10001" h="28142" extrusionOk="0">
                    <a:moveTo>
                      <a:pt x="9831" y="1"/>
                    </a:moveTo>
                    <a:cubicBezTo>
                      <a:pt x="9686" y="1863"/>
                      <a:pt x="9535" y="3730"/>
                      <a:pt x="9219" y="5573"/>
                    </a:cubicBezTo>
                    <a:cubicBezTo>
                      <a:pt x="8861" y="7374"/>
                      <a:pt x="8358" y="9144"/>
                      <a:pt x="7842" y="10905"/>
                    </a:cubicBezTo>
                    <a:cubicBezTo>
                      <a:pt x="7415" y="12311"/>
                      <a:pt x="6988" y="13719"/>
                      <a:pt x="6462" y="15092"/>
                    </a:cubicBezTo>
                    <a:cubicBezTo>
                      <a:pt x="5784" y="16771"/>
                      <a:pt x="5154" y="18460"/>
                      <a:pt x="4444" y="20128"/>
                    </a:cubicBezTo>
                    <a:cubicBezTo>
                      <a:pt x="3951" y="21217"/>
                      <a:pt x="3435" y="22295"/>
                      <a:pt x="2891" y="23359"/>
                    </a:cubicBezTo>
                    <a:cubicBezTo>
                      <a:pt x="2601" y="23929"/>
                      <a:pt x="2308" y="24501"/>
                      <a:pt x="1973" y="25047"/>
                    </a:cubicBezTo>
                    <a:cubicBezTo>
                      <a:pt x="1680" y="25519"/>
                      <a:pt x="1366" y="25979"/>
                      <a:pt x="1041" y="26429"/>
                    </a:cubicBezTo>
                    <a:cubicBezTo>
                      <a:pt x="692" y="26918"/>
                      <a:pt x="354" y="27415"/>
                      <a:pt x="1" y="27901"/>
                    </a:cubicBezTo>
                    <a:lnTo>
                      <a:pt x="0" y="27901"/>
                    </a:lnTo>
                    <a:cubicBezTo>
                      <a:pt x="22" y="27981"/>
                      <a:pt x="44" y="28060"/>
                      <a:pt x="66" y="28141"/>
                    </a:cubicBezTo>
                    <a:cubicBezTo>
                      <a:pt x="172" y="27997"/>
                      <a:pt x="276" y="27852"/>
                      <a:pt x="377" y="27705"/>
                    </a:cubicBezTo>
                    <a:cubicBezTo>
                      <a:pt x="832" y="27056"/>
                      <a:pt x="1307" y="26422"/>
                      <a:pt x="1746" y="25762"/>
                    </a:cubicBezTo>
                    <a:cubicBezTo>
                      <a:pt x="2151" y="25136"/>
                      <a:pt x="2501" y="24478"/>
                      <a:pt x="2856" y="23822"/>
                    </a:cubicBezTo>
                    <a:cubicBezTo>
                      <a:pt x="3484" y="22639"/>
                      <a:pt x="4077" y="21437"/>
                      <a:pt x="4621" y="20213"/>
                    </a:cubicBezTo>
                    <a:cubicBezTo>
                      <a:pt x="5351" y="18465"/>
                      <a:pt x="6047" y="16703"/>
                      <a:pt x="6705" y="14927"/>
                    </a:cubicBezTo>
                    <a:cubicBezTo>
                      <a:pt x="7313" y="13343"/>
                      <a:pt x="7819" y="11725"/>
                      <a:pt x="8279" y="10092"/>
                    </a:cubicBezTo>
                    <a:cubicBezTo>
                      <a:pt x="8713" y="8645"/>
                      <a:pt x="9092" y="7182"/>
                      <a:pt x="9363" y="5695"/>
                    </a:cubicBezTo>
                    <a:cubicBezTo>
                      <a:pt x="9714" y="3900"/>
                      <a:pt x="9880" y="2079"/>
                      <a:pt x="9987" y="255"/>
                    </a:cubicBezTo>
                    <a:cubicBezTo>
                      <a:pt x="9992" y="177"/>
                      <a:pt x="9996" y="99"/>
                      <a:pt x="10001" y="20"/>
                    </a:cubicBezTo>
                    <a:lnTo>
                      <a:pt x="9994" y="19"/>
                    </a:lnTo>
                    <a:cubicBezTo>
                      <a:pt x="9939" y="16"/>
                      <a:pt x="9886" y="10"/>
                      <a:pt x="9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2153775" y="3890025"/>
                <a:ext cx="6225" cy="5775"/>
              </a:xfrm>
              <a:custGeom>
                <a:avLst/>
                <a:gdLst/>
                <a:ahLst/>
                <a:cxnLst/>
                <a:rect l="l" t="t" r="r" b="b"/>
                <a:pathLst>
                  <a:path w="249" h="231" extrusionOk="0">
                    <a:moveTo>
                      <a:pt x="105" y="1"/>
                    </a:moveTo>
                    <a:cubicBezTo>
                      <a:pt x="59" y="1"/>
                      <a:pt x="10" y="43"/>
                      <a:pt x="10" y="91"/>
                    </a:cubicBezTo>
                    <a:cubicBezTo>
                      <a:pt x="0" y="156"/>
                      <a:pt x="58" y="195"/>
                      <a:pt x="109" y="221"/>
                    </a:cubicBezTo>
                    <a:cubicBezTo>
                      <a:pt x="114" y="224"/>
                      <a:pt x="120" y="227"/>
                      <a:pt x="126" y="231"/>
                    </a:cubicBezTo>
                    <a:cubicBezTo>
                      <a:pt x="149" y="204"/>
                      <a:pt x="172" y="179"/>
                      <a:pt x="195" y="155"/>
                    </a:cubicBezTo>
                    <a:cubicBezTo>
                      <a:pt x="200" y="148"/>
                      <a:pt x="204" y="141"/>
                      <a:pt x="209" y="134"/>
                    </a:cubicBezTo>
                    <a:cubicBezTo>
                      <a:pt x="216" y="123"/>
                      <a:pt x="223" y="111"/>
                      <a:pt x="230" y="100"/>
                    </a:cubicBezTo>
                    <a:cubicBezTo>
                      <a:pt x="235" y="89"/>
                      <a:pt x="242" y="79"/>
                      <a:pt x="248" y="68"/>
                    </a:cubicBezTo>
                    <a:cubicBezTo>
                      <a:pt x="210" y="49"/>
                      <a:pt x="173" y="28"/>
                      <a:pt x="136" y="8"/>
                    </a:cubicBezTo>
                    <a:cubicBezTo>
                      <a:pt x="126" y="3"/>
                      <a:pt x="116" y="1"/>
                      <a:pt x="1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009800" y="3835500"/>
                <a:ext cx="134400" cy="6800"/>
              </a:xfrm>
              <a:custGeom>
                <a:avLst/>
                <a:gdLst/>
                <a:ahLst/>
                <a:cxnLst/>
                <a:rect l="l" t="t" r="r" b="b"/>
                <a:pathLst>
                  <a:path w="5376" h="272" extrusionOk="0">
                    <a:moveTo>
                      <a:pt x="5370" y="0"/>
                    </a:moveTo>
                    <a:cubicBezTo>
                      <a:pt x="5165" y="3"/>
                      <a:pt x="4959" y="6"/>
                      <a:pt x="4754" y="10"/>
                    </a:cubicBezTo>
                    <a:cubicBezTo>
                      <a:pt x="4449" y="15"/>
                      <a:pt x="4142" y="20"/>
                      <a:pt x="3837" y="27"/>
                    </a:cubicBezTo>
                    <a:cubicBezTo>
                      <a:pt x="3522" y="34"/>
                      <a:pt x="3207" y="41"/>
                      <a:pt x="2893" y="44"/>
                    </a:cubicBezTo>
                    <a:cubicBezTo>
                      <a:pt x="2238" y="52"/>
                      <a:pt x="1584" y="57"/>
                      <a:pt x="930" y="59"/>
                    </a:cubicBezTo>
                    <a:cubicBezTo>
                      <a:pt x="622" y="62"/>
                      <a:pt x="314" y="66"/>
                      <a:pt x="5" y="70"/>
                    </a:cubicBezTo>
                    <a:cubicBezTo>
                      <a:pt x="5" y="137"/>
                      <a:pt x="4" y="203"/>
                      <a:pt x="1" y="271"/>
                    </a:cubicBezTo>
                    <a:cubicBezTo>
                      <a:pt x="286" y="267"/>
                      <a:pt x="573" y="263"/>
                      <a:pt x="860" y="260"/>
                    </a:cubicBezTo>
                    <a:cubicBezTo>
                      <a:pt x="1173" y="255"/>
                      <a:pt x="1484" y="247"/>
                      <a:pt x="1796" y="243"/>
                    </a:cubicBezTo>
                    <a:cubicBezTo>
                      <a:pt x="2111" y="238"/>
                      <a:pt x="2427" y="233"/>
                      <a:pt x="2742" y="230"/>
                    </a:cubicBezTo>
                    <a:cubicBezTo>
                      <a:pt x="3070" y="225"/>
                      <a:pt x="3399" y="223"/>
                      <a:pt x="3727" y="223"/>
                    </a:cubicBezTo>
                    <a:cubicBezTo>
                      <a:pt x="4048" y="223"/>
                      <a:pt x="4367" y="221"/>
                      <a:pt x="4687" y="218"/>
                    </a:cubicBezTo>
                    <a:cubicBezTo>
                      <a:pt x="4917" y="217"/>
                      <a:pt x="5146" y="215"/>
                      <a:pt x="5375" y="213"/>
                    </a:cubicBezTo>
                    <a:cubicBezTo>
                      <a:pt x="5371" y="142"/>
                      <a:pt x="5370" y="71"/>
                      <a:pt x="53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1978600" y="3836275"/>
                <a:ext cx="121875" cy="88150"/>
              </a:xfrm>
              <a:custGeom>
                <a:avLst/>
                <a:gdLst/>
                <a:ahLst/>
                <a:cxnLst/>
                <a:rect l="l" t="t" r="r" b="b"/>
                <a:pathLst>
                  <a:path w="4875" h="3526" extrusionOk="0">
                    <a:moveTo>
                      <a:pt x="4875" y="1"/>
                    </a:moveTo>
                    <a:lnTo>
                      <a:pt x="4875" y="1"/>
                    </a:lnTo>
                    <a:cubicBezTo>
                      <a:pt x="4809" y="2"/>
                      <a:pt x="4743" y="3"/>
                      <a:pt x="4678" y="5"/>
                    </a:cubicBezTo>
                    <a:cubicBezTo>
                      <a:pt x="4659" y="289"/>
                      <a:pt x="4616" y="570"/>
                      <a:pt x="4537" y="846"/>
                    </a:cubicBezTo>
                    <a:cubicBezTo>
                      <a:pt x="4417" y="1308"/>
                      <a:pt x="4204" y="1740"/>
                      <a:pt x="3918" y="2122"/>
                    </a:cubicBezTo>
                    <a:cubicBezTo>
                      <a:pt x="3742" y="2353"/>
                      <a:pt x="3557" y="2581"/>
                      <a:pt x="3325" y="2758"/>
                    </a:cubicBezTo>
                    <a:cubicBezTo>
                      <a:pt x="2905" y="3082"/>
                      <a:pt x="2397" y="3329"/>
                      <a:pt x="1859" y="3329"/>
                    </a:cubicBezTo>
                    <a:cubicBezTo>
                      <a:pt x="1821" y="3329"/>
                      <a:pt x="1783" y="3327"/>
                      <a:pt x="1745" y="3325"/>
                    </a:cubicBezTo>
                    <a:cubicBezTo>
                      <a:pt x="1201" y="3307"/>
                      <a:pt x="618" y="3177"/>
                      <a:pt x="156" y="2874"/>
                    </a:cubicBezTo>
                    <a:cubicBezTo>
                      <a:pt x="105" y="2922"/>
                      <a:pt x="53" y="2966"/>
                      <a:pt x="0" y="3010"/>
                    </a:cubicBezTo>
                    <a:cubicBezTo>
                      <a:pt x="436" y="3312"/>
                      <a:pt x="988" y="3462"/>
                      <a:pt x="1504" y="3511"/>
                    </a:cubicBezTo>
                    <a:cubicBezTo>
                      <a:pt x="1595" y="3520"/>
                      <a:pt x="1685" y="3525"/>
                      <a:pt x="1775" y="3525"/>
                    </a:cubicBezTo>
                    <a:cubicBezTo>
                      <a:pt x="2227" y="3525"/>
                      <a:pt x="2666" y="3402"/>
                      <a:pt x="3055" y="3157"/>
                    </a:cubicBezTo>
                    <a:cubicBezTo>
                      <a:pt x="3605" y="2850"/>
                      <a:pt x="4029" y="2367"/>
                      <a:pt x="4352" y="1832"/>
                    </a:cubicBezTo>
                    <a:cubicBezTo>
                      <a:pt x="4678" y="1277"/>
                      <a:pt x="4838" y="642"/>
                      <a:pt x="4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2154625" y="3807500"/>
                <a:ext cx="141500" cy="95775"/>
              </a:xfrm>
              <a:custGeom>
                <a:avLst/>
                <a:gdLst/>
                <a:ahLst/>
                <a:cxnLst/>
                <a:rect l="l" t="t" r="r" b="b"/>
                <a:pathLst>
                  <a:path w="5660" h="3831" extrusionOk="0">
                    <a:moveTo>
                      <a:pt x="5542" y="1"/>
                    </a:moveTo>
                    <a:cubicBezTo>
                      <a:pt x="5504" y="1"/>
                      <a:pt x="5468" y="23"/>
                      <a:pt x="5451" y="58"/>
                    </a:cubicBezTo>
                    <a:cubicBezTo>
                      <a:pt x="5220" y="469"/>
                      <a:pt x="4986" y="878"/>
                      <a:pt x="4753" y="1289"/>
                    </a:cubicBezTo>
                    <a:cubicBezTo>
                      <a:pt x="4462" y="1812"/>
                      <a:pt x="4089" y="2292"/>
                      <a:pt x="3632" y="2682"/>
                    </a:cubicBezTo>
                    <a:cubicBezTo>
                      <a:pt x="3148" y="3102"/>
                      <a:pt x="2604" y="3531"/>
                      <a:pt x="1949" y="3611"/>
                    </a:cubicBezTo>
                    <a:cubicBezTo>
                      <a:pt x="1818" y="3622"/>
                      <a:pt x="1685" y="3628"/>
                      <a:pt x="1552" y="3628"/>
                    </a:cubicBezTo>
                    <a:cubicBezTo>
                      <a:pt x="1077" y="3628"/>
                      <a:pt x="595" y="3550"/>
                      <a:pt x="184" y="3314"/>
                    </a:cubicBezTo>
                    <a:cubicBezTo>
                      <a:pt x="165" y="3295"/>
                      <a:pt x="143" y="3287"/>
                      <a:pt x="122" y="3287"/>
                    </a:cubicBezTo>
                    <a:cubicBezTo>
                      <a:pt x="59" y="3287"/>
                      <a:pt x="1" y="3361"/>
                      <a:pt x="34" y="3430"/>
                    </a:cubicBezTo>
                    <a:cubicBezTo>
                      <a:pt x="68" y="3490"/>
                      <a:pt x="135" y="3519"/>
                      <a:pt x="192" y="3552"/>
                    </a:cubicBezTo>
                    <a:cubicBezTo>
                      <a:pt x="268" y="3594"/>
                      <a:pt x="352" y="3628"/>
                      <a:pt x="435" y="3654"/>
                    </a:cubicBezTo>
                    <a:cubicBezTo>
                      <a:pt x="791" y="3773"/>
                      <a:pt x="1164" y="3830"/>
                      <a:pt x="1536" y="3830"/>
                    </a:cubicBezTo>
                    <a:cubicBezTo>
                      <a:pt x="1554" y="3830"/>
                      <a:pt x="1572" y="3830"/>
                      <a:pt x="1590" y="3829"/>
                    </a:cubicBezTo>
                    <a:cubicBezTo>
                      <a:pt x="1619" y="3830"/>
                      <a:pt x="1648" y="3831"/>
                      <a:pt x="1676" y="3831"/>
                    </a:cubicBezTo>
                    <a:cubicBezTo>
                      <a:pt x="2340" y="3831"/>
                      <a:pt x="2867" y="3537"/>
                      <a:pt x="3381" y="3127"/>
                    </a:cubicBezTo>
                    <a:cubicBezTo>
                      <a:pt x="4006" y="2641"/>
                      <a:pt x="4559" y="2056"/>
                      <a:pt x="4945" y="1360"/>
                    </a:cubicBezTo>
                    <a:cubicBezTo>
                      <a:pt x="5174" y="961"/>
                      <a:pt x="5402" y="571"/>
                      <a:pt x="5632" y="160"/>
                    </a:cubicBezTo>
                    <a:cubicBezTo>
                      <a:pt x="5659" y="111"/>
                      <a:pt x="5638" y="42"/>
                      <a:pt x="5589" y="14"/>
                    </a:cubicBezTo>
                    <a:cubicBezTo>
                      <a:pt x="5574" y="5"/>
                      <a:pt x="5558" y="1"/>
                      <a:pt x="5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2375425" y="3226125"/>
                <a:ext cx="72475" cy="36825"/>
              </a:xfrm>
              <a:custGeom>
                <a:avLst/>
                <a:gdLst/>
                <a:ahLst/>
                <a:cxnLst/>
                <a:rect l="l" t="t" r="r" b="b"/>
                <a:pathLst>
                  <a:path w="2899" h="1473" extrusionOk="0">
                    <a:moveTo>
                      <a:pt x="135" y="0"/>
                    </a:moveTo>
                    <a:cubicBezTo>
                      <a:pt x="63" y="0"/>
                      <a:pt x="0" y="91"/>
                      <a:pt x="68" y="153"/>
                    </a:cubicBezTo>
                    <a:cubicBezTo>
                      <a:pt x="659" y="674"/>
                      <a:pt x="1397" y="982"/>
                      <a:pt x="2136" y="1233"/>
                    </a:cubicBezTo>
                    <a:cubicBezTo>
                      <a:pt x="2387" y="1319"/>
                      <a:pt x="2642" y="1404"/>
                      <a:pt x="2899" y="1473"/>
                    </a:cubicBezTo>
                    <a:cubicBezTo>
                      <a:pt x="2889" y="1405"/>
                      <a:pt x="2881" y="1334"/>
                      <a:pt x="2871" y="1265"/>
                    </a:cubicBezTo>
                    <a:cubicBezTo>
                      <a:pt x="2786" y="1241"/>
                      <a:pt x="2701" y="1216"/>
                      <a:pt x="2619" y="1190"/>
                    </a:cubicBezTo>
                    <a:cubicBezTo>
                      <a:pt x="1766" y="911"/>
                      <a:pt x="877" y="629"/>
                      <a:pt x="193" y="23"/>
                    </a:cubicBezTo>
                    <a:cubicBezTo>
                      <a:pt x="175" y="7"/>
                      <a:pt x="155"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2328975" y="3077600"/>
                <a:ext cx="172000" cy="46525"/>
              </a:xfrm>
              <a:custGeom>
                <a:avLst/>
                <a:gdLst/>
                <a:ahLst/>
                <a:cxnLst/>
                <a:rect l="l" t="t" r="r" b="b"/>
                <a:pathLst>
                  <a:path w="6880" h="1861" extrusionOk="0">
                    <a:moveTo>
                      <a:pt x="2574" y="0"/>
                    </a:moveTo>
                    <a:cubicBezTo>
                      <a:pt x="2541" y="0"/>
                      <a:pt x="2507" y="1"/>
                      <a:pt x="2473" y="2"/>
                    </a:cubicBezTo>
                    <a:cubicBezTo>
                      <a:pt x="1730" y="82"/>
                      <a:pt x="961" y="317"/>
                      <a:pt x="404" y="835"/>
                    </a:cubicBezTo>
                    <a:cubicBezTo>
                      <a:pt x="251" y="983"/>
                      <a:pt x="117" y="1165"/>
                      <a:pt x="69" y="1376"/>
                    </a:cubicBezTo>
                    <a:cubicBezTo>
                      <a:pt x="44" y="1506"/>
                      <a:pt x="43" y="1643"/>
                      <a:pt x="63" y="1775"/>
                    </a:cubicBezTo>
                    <a:cubicBezTo>
                      <a:pt x="71" y="1827"/>
                      <a:pt x="119" y="1860"/>
                      <a:pt x="169" y="1860"/>
                    </a:cubicBezTo>
                    <a:cubicBezTo>
                      <a:pt x="176" y="1860"/>
                      <a:pt x="182" y="1860"/>
                      <a:pt x="189" y="1859"/>
                    </a:cubicBezTo>
                    <a:cubicBezTo>
                      <a:pt x="446" y="1792"/>
                      <a:pt x="1" y="1435"/>
                      <a:pt x="652" y="890"/>
                    </a:cubicBezTo>
                    <a:cubicBezTo>
                      <a:pt x="1163" y="465"/>
                      <a:pt x="1822" y="254"/>
                      <a:pt x="2477" y="198"/>
                    </a:cubicBezTo>
                    <a:cubicBezTo>
                      <a:pt x="2480" y="198"/>
                      <a:pt x="2483" y="198"/>
                      <a:pt x="2486" y="198"/>
                    </a:cubicBezTo>
                    <a:cubicBezTo>
                      <a:pt x="3331" y="198"/>
                      <a:pt x="4139" y="507"/>
                      <a:pt x="4947" y="725"/>
                    </a:cubicBezTo>
                    <a:cubicBezTo>
                      <a:pt x="5583" y="899"/>
                      <a:pt x="6193" y="1147"/>
                      <a:pt x="6804" y="1393"/>
                    </a:cubicBezTo>
                    <a:cubicBezTo>
                      <a:pt x="6828" y="1339"/>
                      <a:pt x="6853" y="1286"/>
                      <a:pt x="6880" y="1232"/>
                    </a:cubicBezTo>
                    <a:cubicBezTo>
                      <a:pt x="6769" y="1189"/>
                      <a:pt x="6659" y="1145"/>
                      <a:pt x="6548" y="1102"/>
                    </a:cubicBezTo>
                    <a:cubicBezTo>
                      <a:pt x="5948" y="846"/>
                      <a:pt x="5329" y="642"/>
                      <a:pt x="4707" y="448"/>
                    </a:cubicBezTo>
                    <a:cubicBezTo>
                      <a:pt x="4013" y="244"/>
                      <a:pt x="3304" y="0"/>
                      <a:pt x="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2319350" y="3108400"/>
                <a:ext cx="50425" cy="51925"/>
              </a:xfrm>
              <a:custGeom>
                <a:avLst/>
                <a:gdLst/>
                <a:ahLst/>
                <a:cxnLst/>
                <a:rect l="l" t="t" r="r" b="b"/>
                <a:pathLst>
                  <a:path w="2017" h="2077" extrusionOk="0">
                    <a:moveTo>
                      <a:pt x="1901" y="0"/>
                    </a:moveTo>
                    <a:cubicBezTo>
                      <a:pt x="1866" y="0"/>
                      <a:pt x="1831" y="13"/>
                      <a:pt x="1798" y="20"/>
                    </a:cubicBezTo>
                    <a:cubicBezTo>
                      <a:pt x="1663" y="53"/>
                      <a:pt x="1529" y="96"/>
                      <a:pt x="1399" y="145"/>
                    </a:cubicBezTo>
                    <a:cubicBezTo>
                      <a:pt x="1201" y="218"/>
                      <a:pt x="1008" y="303"/>
                      <a:pt x="824" y="405"/>
                    </a:cubicBezTo>
                    <a:cubicBezTo>
                      <a:pt x="597" y="542"/>
                      <a:pt x="321" y="649"/>
                      <a:pt x="185" y="891"/>
                    </a:cubicBezTo>
                    <a:cubicBezTo>
                      <a:pt x="1" y="1237"/>
                      <a:pt x="92" y="1707"/>
                      <a:pt x="280" y="2034"/>
                    </a:cubicBezTo>
                    <a:cubicBezTo>
                      <a:pt x="300" y="2064"/>
                      <a:pt x="328" y="2077"/>
                      <a:pt x="357" y="2077"/>
                    </a:cubicBezTo>
                    <a:cubicBezTo>
                      <a:pt x="426" y="2077"/>
                      <a:pt x="496" y="2005"/>
                      <a:pt x="449" y="1930"/>
                    </a:cubicBezTo>
                    <a:cubicBezTo>
                      <a:pt x="291" y="1648"/>
                      <a:pt x="190" y="1177"/>
                      <a:pt x="409" y="906"/>
                    </a:cubicBezTo>
                    <a:cubicBezTo>
                      <a:pt x="501" y="801"/>
                      <a:pt x="630" y="739"/>
                      <a:pt x="748" y="667"/>
                    </a:cubicBezTo>
                    <a:cubicBezTo>
                      <a:pt x="1013" y="509"/>
                      <a:pt x="1278" y="387"/>
                      <a:pt x="1574" y="288"/>
                    </a:cubicBezTo>
                    <a:cubicBezTo>
                      <a:pt x="1663" y="257"/>
                      <a:pt x="1752" y="230"/>
                      <a:pt x="1841" y="206"/>
                    </a:cubicBezTo>
                    <a:cubicBezTo>
                      <a:pt x="1876" y="196"/>
                      <a:pt x="1942" y="191"/>
                      <a:pt x="1973" y="158"/>
                    </a:cubicBezTo>
                    <a:cubicBezTo>
                      <a:pt x="2017" y="112"/>
                      <a:pt x="2004" y="39"/>
                      <a:pt x="1948" y="10"/>
                    </a:cubicBezTo>
                    <a:cubicBezTo>
                      <a:pt x="1932" y="3"/>
                      <a:pt x="1917" y="0"/>
                      <a:pt x="1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2310600" y="3138950"/>
                <a:ext cx="62625" cy="45600"/>
              </a:xfrm>
              <a:custGeom>
                <a:avLst/>
                <a:gdLst/>
                <a:ahLst/>
                <a:cxnLst/>
                <a:rect l="l" t="t" r="r" b="b"/>
                <a:pathLst>
                  <a:path w="2505" h="1824" extrusionOk="0">
                    <a:moveTo>
                      <a:pt x="2341" y="0"/>
                    </a:moveTo>
                    <a:cubicBezTo>
                      <a:pt x="2207" y="0"/>
                      <a:pt x="2019" y="75"/>
                      <a:pt x="1931" y="89"/>
                    </a:cubicBezTo>
                    <a:cubicBezTo>
                      <a:pt x="1153" y="280"/>
                      <a:pt x="0" y="839"/>
                      <a:pt x="658" y="1782"/>
                    </a:cubicBezTo>
                    <a:cubicBezTo>
                      <a:pt x="679" y="1811"/>
                      <a:pt x="707" y="1823"/>
                      <a:pt x="736" y="1823"/>
                    </a:cubicBezTo>
                    <a:cubicBezTo>
                      <a:pt x="806" y="1823"/>
                      <a:pt x="875" y="1751"/>
                      <a:pt x="827" y="1676"/>
                    </a:cubicBezTo>
                    <a:cubicBezTo>
                      <a:pt x="269" y="920"/>
                      <a:pt x="1265" y="469"/>
                      <a:pt x="1874" y="304"/>
                    </a:cubicBezTo>
                    <a:cubicBezTo>
                      <a:pt x="2025" y="264"/>
                      <a:pt x="2175" y="220"/>
                      <a:pt x="2329" y="192"/>
                    </a:cubicBezTo>
                    <a:cubicBezTo>
                      <a:pt x="2333" y="192"/>
                      <a:pt x="2340" y="192"/>
                      <a:pt x="2346" y="192"/>
                    </a:cubicBezTo>
                    <a:cubicBezTo>
                      <a:pt x="2351" y="192"/>
                      <a:pt x="2356" y="192"/>
                      <a:pt x="2359" y="193"/>
                    </a:cubicBezTo>
                    <a:cubicBezTo>
                      <a:pt x="2366" y="195"/>
                      <a:pt x="2374" y="196"/>
                      <a:pt x="2382" y="196"/>
                    </a:cubicBezTo>
                    <a:cubicBezTo>
                      <a:pt x="2448" y="196"/>
                      <a:pt x="2505" y="125"/>
                      <a:pt x="2475" y="60"/>
                    </a:cubicBezTo>
                    <a:cubicBezTo>
                      <a:pt x="2451" y="16"/>
                      <a:pt x="2402" y="0"/>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2326375" y="3166950"/>
                <a:ext cx="58500" cy="80200"/>
              </a:xfrm>
              <a:custGeom>
                <a:avLst/>
                <a:gdLst/>
                <a:ahLst/>
                <a:cxnLst/>
                <a:rect l="l" t="t" r="r" b="b"/>
                <a:pathLst>
                  <a:path w="2340" h="3208" extrusionOk="0">
                    <a:moveTo>
                      <a:pt x="2017" y="0"/>
                    </a:moveTo>
                    <a:cubicBezTo>
                      <a:pt x="1924" y="0"/>
                      <a:pt x="1830" y="3"/>
                      <a:pt x="1737" y="8"/>
                    </a:cubicBezTo>
                    <a:cubicBezTo>
                      <a:pt x="1265" y="50"/>
                      <a:pt x="750" y="136"/>
                      <a:pt x="394" y="474"/>
                    </a:cubicBezTo>
                    <a:cubicBezTo>
                      <a:pt x="231" y="610"/>
                      <a:pt x="113" y="794"/>
                      <a:pt x="82" y="1007"/>
                    </a:cubicBezTo>
                    <a:cubicBezTo>
                      <a:pt x="1" y="1303"/>
                      <a:pt x="121" y="1600"/>
                      <a:pt x="265" y="1856"/>
                    </a:cubicBezTo>
                    <a:cubicBezTo>
                      <a:pt x="568" y="2397"/>
                      <a:pt x="1064" y="2804"/>
                      <a:pt x="1595" y="3108"/>
                    </a:cubicBezTo>
                    <a:cubicBezTo>
                      <a:pt x="1696" y="3176"/>
                      <a:pt x="1802" y="3208"/>
                      <a:pt x="1902" y="3208"/>
                    </a:cubicBezTo>
                    <a:cubicBezTo>
                      <a:pt x="2128" y="3208"/>
                      <a:pt x="2321" y="3045"/>
                      <a:pt x="2340" y="2764"/>
                    </a:cubicBezTo>
                    <a:cubicBezTo>
                      <a:pt x="2339" y="2438"/>
                      <a:pt x="2060" y="2087"/>
                      <a:pt x="1872" y="1831"/>
                    </a:cubicBezTo>
                    <a:cubicBezTo>
                      <a:pt x="1786" y="1721"/>
                      <a:pt x="1699" y="1613"/>
                      <a:pt x="1612" y="1504"/>
                    </a:cubicBezTo>
                    <a:cubicBezTo>
                      <a:pt x="1594" y="1481"/>
                      <a:pt x="1565" y="1470"/>
                      <a:pt x="1535" y="1470"/>
                    </a:cubicBezTo>
                    <a:cubicBezTo>
                      <a:pt x="1509" y="1470"/>
                      <a:pt x="1482" y="1479"/>
                      <a:pt x="1462" y="1495"/>
                    </a:cubicBezTo>
                    <a:cubicBezTo>
                      <a:pt x="1418" y="1529"/>
                      <a:pt x="1409" y="1597"/>
                      <a:pt x="1446" y="1639"/>
                    </a:cubicBezTo>
                    <a:cubicBezTo>
                      <a:pt x="1542" y="1758"/>
                      <a:pt x="1637" y="1878"/>
                      <a:pt x="1731" y="1998"/>
                    </a:cubicBezTo>
                    <a:cubicBezTo>
                      <a:pt x="1871" y="2182"/>
                      <a:pt x="2000" y="2378"/>
                      <a:pt x="2094" y="2590"/>
                    </a:cubicBezTo>
                    <a:cubicBezTo>
                      <a:pt x="2173" y="2747"/>
                      <a:pt x="2131" y="2996"/>
                      <a:pt x="1933" y="3027"/>
                    </a:cubicBezTo>
                    <a:cubicBezTo>
                      <a:pt x="1924" y="3028"/>
                      <a:pt x="1914" y="3029"/>
                      <a:pt x="1905" y="3029"/>
                    </a:cubicBezTo>
                    <a:cubicBezTo>
                      <a:pt x="1836" y="3029"/>
                      <a:pt x="1770" y="2996"/>
                      <a:pt x="1709" y="2965"/>
                    </a:cubicBezTo>
                    <a:cubicBezTo>
                      <a:pt x="1580" y="2890"/>
                      <a:pt x="1452" y="2810"/>
                      <a:pt x="1328" y="2726"/>
                    </a:cubicBezTo>
                    <a:cubicBezTo>
                      <a:pt x="838" y="2375"/>
                      <a:pt x="369" y="1886"/>
                      <a:pt x="257" y="1273"/>
                    </a:cubicBezTo>
                    <a:cubicBezTo>
                      <a:pt x="237" y="917"/>
                      <a:pt x="388" y="691"/>
                      <a:pt x="672" y="492"/>
                    </a:cubicBezTo>
                    <a:cubicBezTo>
                      <a:pt x="948" y="314"/>
                      <a:pt x="1285" y="255"/>
                      <a:pt x="1607" y="213"/>
                    </a:cubicBezTo>
                    <a:cubicBezTo>
                      <a:pt x="1722" y="205"/>
                      <a:pt x="1840" y="193"/>
                      <a:pt x="1956" y="193"/>
                    </a:cubicBezTo>
                    <a:cubicBezTo>
                      <a:pt x="2005" y="193"/>
                      <a:pt x="2054" y="195"/>
                      <a:pt x="2102" y="201"/>
                    </a:cubicBezTo>
                    <a:cubicBezTo>
                      <a:pt x="2120" y="216"/>
                      <a:pt x="2143" y="223"/>
                      <a:pt x="2165" y="223"/>
                    </a:cubicBezTo>
                    <a:cubicBezTo>
                      <a:pt x="2189" y="223"/>
                      <a:pt x="2213" y="215"/>
                      <a:pt x="2232" y="201"/>
                    </a:cubicBezTo>
                    <a:cubicBezTo>
                      <a:pt x="2280" y="166"/>
                      <a:pt x="2281" y="91"/>
                      <a:pt x="2237" y="53"/>
                    </a:cubicBezTo>
                    <a:cubicBezTo>
                      <a:pt x="2178" y="4"/>
                      <a:pt x="2090" y="1"/>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2559650" y="3164025"/>
                <a:ext cx="55800" cy="298975"/>
              </a:xfrm>
              <a:custGeom>
                <a:avLst/>
                <a:gdLst/>
                <a:ahLst/>
                <a:cxnLst/>
                <a:rect l="l" t="t" r="r" b="b"/>
                <a:pathLst>
                  <a:path w="2232" h="11959" extrusionOk="0">
                    <a:moveTo>
                      <a:pt x="115" y="1"/>
                    </a:moveTo>
                    <a:cubicBezTo>
                      <a:pt x="82" y="71"/>
                      <a:pt x="44" y="139"/>
                      <a:pt x="1" y="204"/>
                    </a:cubicBezTo>
                    <a:cubicBezTo>
                      <a:pt x="145" y="526"/>
                      <a:pt x="273" y="857"/>
                      <a:pt x="405" y="1185"/>
                    </a:cubicBezTo>
                    <a:cubicBezTo>
                      <a:pt x="1147" y="2945"/>
                      <a:pt x="1695" y="4798"/>
                      <a:pt x="1891" y="6704"/>
                    </a:cubicBezTo>
                    <a:cubicBezTo>
                      <a:pt x="2020" y="7955"/>
                      <a:pt x="2050" y="9213"/>
                      <a:pt x="2042" y="10471"/>
                    </a:cubicBezTo>
                    <a:cubicBezTo>
                      <a:pt x="2046" y="10828"/>
                      <a:pt x="2048" y="11185"/>
                      <a:pt x="2042" y="11543"/>
                    </a:cubicBezTo>
                    <a:cubicBezTo>
                      <a:pt x="2042" y="11650"/>
                      <a:pt x="2043" y="11757"/>
                      <a:pt x="2046" y="11863"/>
                    </a:cubicBezTo>
                    <a:cubicBezTo>
                      <a:pt x="2046" y="11911"/>
                      <a:pt x="2077" y="11956"/>
                      <a:pt x="2129" y="11959"/>
                    </a:cubicBezTo>
                    <a:lnTo>
                      <a:pt x="2132" y="11959"/>
                    </a:lnTo>
                    <a:cubicBezTo>
                      <a:pt x="2178" y="11959"/>
                      <a:pt x="2220" y="11917"/>
                      <a:pt x="2219" y="11870"/>
                    </a:cubicBezTo>
                    <a:cubicBezTo>
                      <a:pt x="2215" y="11679"/>
                      <a:pt x="2215" y="11487"/>
                      <a:pt x="2215" y="11296"/>
                    </a:cubicBezTo>
                    <a:cubicBezTo>
                      <a:pt x="2213" y="10909"/>
                      <a:pt x="2206" y="10522"/>
                      <a:pt x="2211" y="10135"/>
                    </a:cubicBezTo>
                    <a:cubicBezTo>
                      <a:pt x="2231" y="8912"/>
                      <a:pt x="2230" y="7685"/>
                      <a:pt x="2068" y="6470"/>
                    </a:cubicBezTo>
                    <a:cubicBezTo>
                      <a:pt x="1956" y="5718"/>
                      <a:pt x="1830" y="4968"/>
                      <a:pt x="1653" y="4230"/>
                    </a:cubicBezTo>
                    <a:cubicBezTo>
                      <a:pt x="1421" y="3300"/>
                      <a:pt x="1101" y="2395"/>
                      <a:pt x="727" y="1513"/>
                    </a:cubicBezTo>
                    <a:cubicBezTo>
                      <a:pt x="517" y="1013"/>
                      <a:pt x="340" y="495"/>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2491825" y="3106850"/>
                <a:ext cx="77500" cy="74700"/>
              </a:xfrm>
              <a:custGeom>
                <a:avLst/>
                <a:gdLst/>
                <a:ahLst/>
                <a:cxnLst/>
                <a:rect l="l" t="t" r="r" b="b"/>
                <a:pathLst>
                  <a:path w="3100" h="2988" extrusionOk="0">
                    <a:moveTo>
                      <a:pt x="121" y="0"/>
                    </a:moveTo>
                    <a:cubicBezTo>
                      <a:pt x="108" y="0"/>
                      <a:pt x="95" y="2"/>
                      <a:pt x="82" y="7"/>
                    </a:cubicBezTo>
                    <a:cubicBezTo>
                      <a:pt x="6" y="34"/>
                      <a:pt x="0" y="158"/>
                      <a:pt x="75" y="190"/>
                    </a:cubicBezTo>
                    <a:cubicBezTo>
                      <a:pt x="195" y="221"/>
                      <a:pt x="299" y="289"/>
                      <a:pt x="406" y="349"/>
                    </a:cubicBezTo>
                    <a:cubicBezTo>
                      <a:pt x="1429" y="988"/>
                      <a:pt x="2489" y="1747"/>
                      <a:pt x="2911" y="2929"/>
                    </a:cubicBezTo>
                    <a:cubicBezTo>
                      <a:pt x="2928" y="2970"/>
                      <a:pt x="2959" y="2988"/>
                      <a:pt x="2990" y="2988"/>
                    </a:cubicBezTo>
                    <a:cubicBezTo>
                      <a:pt x="3045" y="2988"/>
                      <a:pt x="3100" y="2932"/>
                      <a:pt x="3075" y="2862"/>
                    </a:cubicBezTo>
                    <a:cubicBezTo>
                      <a:pt x="3031" y="2751"/>
                      <a:pt x="2985" y="2642"/>
                      <a:pt x="2933" y="2534"/>
                    </a:cubicBezTo>
                    <a:cubicBezTo>
                      <a:pt x="2576" y="1726"/>
                      <a:pt x="1893" y="1120"/>
                      <a:pt x="1180" y="623"/>
                    </a:cubicBezTo>
                    <a:cubicBezTo>
                      <a:pt x="866" y="412"/>
                      <a:pt x="561" y="178"/>
                      <a:pt x="215" y="22"/>
                    </a:cubicBezTo>
                    <a:cubicBezTo>
                      <a:pt x="186" y="11"/>
                      <a:pt x="15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1945875" y="3928850"/>
                <a:ext cx="141625" cy="186075"/>
              </a:xfrm>
              <a:custGeom>
                <a:avLst/>
                <a:gdLst/>
                <a:ahLst/>
                <a:cxnLst/>
                <a:rect l="l" t="t" r="r" b="b"/>
                <a:pathLst>
                  <a:path w="5665" h="7443" extrusionOk="0">
                    <a:moveTo>
                      <a:pt x="188" y="0"/>
                    </a:moveTo>
                    <a:cubicBezTo>
                      <a:pt x="127" y="25"/>
                      <a:pt x="64" y="48"/>
                      <a:pt x="1" y="72"/>
                    </a:cubicBezTo>
                    <a:cubicBezTo>
                      <a:pt x="110" y="217"/>
                      <a:pt x="221" y="362"/>
                      <a:pt x="332" y="507"/>
                    </a:cubicBezTo>
                    <a:cubicBezTo>
                      <a:pt x="535" y="771"/>
                      <a:pt x="736" y="1035"/>
                      <a:pt x="939" y="1300"/>
                    </a:cubicBezTo>
                    <a:cubicBezTo>
                      <a:pt x="1341" y="1827"/>
                      <a:pt x="1739" y="2358"/>
                      <a:pt x="2133" y="2892"/>
                    </a:cubicBezTo>
                    <a:cubicBezTo>
                      <a:pt x="2328" y="3156"/>
                      <a:pt x="2525" y="3419"/>
                      <a:pt x="2722" y="3682"/>
                    </a:cubicBezTo>
                    <a:cubicBezTo>
                      <a:pt x="2924" y="3950"/>
                      <a:pt x="3130" y="4215"/>
                      <a:pt x="3334" y="4483"/>
                    </a:cubicBezTo>
                    <a:cubicBezTo>
                      <a:pt x="3738" y="5011"/>
                      <a:pt x="4138" y="5540"/>
                      <a:pt x="4536" y="6072"/>
                    </a:cubicBezTo>
                    <a:cubicBezTo>
                      <a:pt x="4876" y="6530"/>
                      <a:pt x="5218" y="6988"/>
                      <a:pt x="5564" y="7443"/>
                    </a:cubicBezTo>
                    <a:cubicBezTo>
                      <a:pt x="5581" y="7404"/>
                      <a:pt x="5599" y="7365"/>
                      <a:pt x="5618" y="7325"/>
                    </a:cubicBezTo>
                    <a:cubicBezTo>
                      <a:pt x="5633" y="7291"/>
                      <a:pt x="5648" y="7258"/>
                      <a:pt x="5664" y="7224"/>
                    </a:cubicBezTo>
                    <a:cubicBezTo>
                      <a:pt x="5611" y="7155"/>
                      <a:pt x="5559" y="7087"/>
                      <a:pt x="5507" y="7018"/>
                    </a:cubicBezTo>
                    <a:cubicBezTo>
                      <a:pt x="5112" y="6495"/>
                      <a:pt x="4711" y="5978"/>
                      <a:pt x="4314" y="5456"/>
                    </a:cubicBezTo>
                    <a:cubicBezTo>
                      <a:pt x="4113" y="5189"/>
                      <a:pt x="3908" y="4923"/>
                      <a:pt x="3708" y="4655"/>
                    </a:cubicBezTo>
                    <a:lnTo>
                      <a:pt x="3109" y="3852"/>
                    </a:lnTo>
                    <a:cubicBezTo>
                      <a:pt x="2909" y="3586"/>
                      <a:pt x="2709" y="3322"/>
                      <a:pt x="2507" y="3058"/>
                    </a:cubicBezTo>
                    <a:cubicBezTo>
                      <a:pt x="2307" y="2796"/>
                      <a:pt x="2105" y="2538"/>
                      <a:pt x="1905" y="2277"/>
                    </a:cubicBezTo>
                    <a:cubicBezTo>
                      <a:pt x="1702" y="2014"/>
                      <a:pt x="1502" y="1750"/>
                      <a:pt x="1301" y="1485"/>
                    </a:cubicBezTo>
                    <a:cubicBezTo>
                      <a:pt x="1099" y="1220"/>
                      <a:pt x="901" y="952"/>
                      <a:pt x="702" y="685"/>
                    </a:cubicBezTo>
                    <a:cubicBezTo>
                      <a:pt x="531" y="455"/>
                      <a:pt x="359" y="228"/>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2081400" y="3896900"/>
                <a:ext cx="101525" cy="218025"/>
              </a:xfrm>
              <a:custGeom>
                <a:avLst/>
                <a:gdLst/>
                <a:ahLst/>
                <a:cxnLst/>
                <a:rect l="l" t="t" r="r" b="b"/>
                <a:pathLst>
                  <a:path w="4061" h="8721" extrusionOk="0">
                    <a:moveTo>
                      <a:pt x="3865" y="1"/>
                    </a:moveTo>
                    <a:cubicBezTo>
                      <a:pt x="3862" y="7"/>
                      <a:pt x="3860" y="12"/>
                      <a:pt x="3858" y="18"/>
                    </a:cubicBezTo>
                    <a:cubicBezTo>
                      <a:pt x="3717" y="331"/>
                      <a:pt x="3581" y="644"/>
                      <a:pt x="3441" y="956"/>
                    </a:cubicBezTo>
                    <a:cubicBezTo>
                      <a:pt x="3299" y="1270"/>
                      <a:pt x="3159" y="1583"/>
                      <a:pt x="3015" y="1896"/>
                    </a:cubicBezTo>
                    <a:cubicBezTo>
                      <a:pt x="2875" y="2199"/>
                      <a:pt x="2734" y="2503"/>
                      <a:pt x="2593" y="2808"/>
                    </a:cubicBezTo>
                    <a:cubicBezTo>
                      <a:pt x="2431" y="3162"/>
                      <a:pt x="2269" y="3518"/>
                      <a:pt x="2109" y="3873"/>
                    </a:cubicBezTo>
                    <a:cubicBezTo>
                      <a:pt x="1948" y="4229"/>
                      <a:pt x="1788" y="4586"/>
                      <a:pt x="1629" y="4944"/>
                    </a:cubicBezTo>
                    <a:cubicBezTo>
                      <a:pt x="1468" y="5303"/>
                      <a:pt x="1308" y="5663"/>
                      <a:pt x="1146" y="6020"/>
                    </a:cubicBezTo>
                    <a:cubicBezTo>
                      <a:pt x="983" y="6375"/>
                      <a:pt x="821" y="6730"/>
                      <a:pt x="658" y="7085"/>
                    </a:cubicBezTo>
                    <a:cubicBezTo>
                      <a:pt x="498" y="7435"/>
                      <a:pt x="338" y="7784"/>
                      <a:pt x="180" y="8134"/>
                    </a:cubicBezTo>
                    <a:cubicBezTo>
                      <a:pt x="120" y="8267"/>
                      <a:pt x="60" y="8400"/>
                      <a:pt x="1" y="8534"/>
                    </a:cubicBezTo>
                    <a:cubicBezTo>
                      <a:pt x="48" y="8596"/>
                      <a:pt x="95" y="8659"/>
                      <a:pt x="143" y="8721"/>
                    </a:cubicBezTo>
                    <a:cubicBezTo>
                      <a:pt x="161" y="8682"/>
                      <a:pt x="178" y="8643"/>
                      <a:pt x="197" y="8602"/>
                    </a:cubicBezTo>
                    <a:cubicBezTo>
                      <a:pt x="334" y="8304"/>
                      <a:pt x="470" y="8005"/>
                      <a:pt x="604" y="7705"/>
                    </a:cubicBezTo>
                    <a:cubicBezTo>
                      <a:pt x="762" y="7350"/>
                      <a:pt x="920" y="6995"/>
                      <a:pt x="1078" y="6640"/>
                    </a:cubicBezTo>
                    <a:cubicBezTo>
                      <a:pt x="1237" y="6282"/>
                      <a:pt x="1399" y="5923"/>
                      <a:pt x="1562" y="5565"/>
                    </a:cubicBezTo>
                    <a:cubicBezTo>
                      <a:pt x="1723" y="5211"/>
                      <a:pt x="1887" y="4857"/>
                      <a:pt x="2047" y="4502"/>
                    </a:cubicBezTo>
                    <a:cubicBezTo>
                      <a:pt x="2208" y="4144"/>
                      <a:pt x="2371" y="3786"/>
                      <a:pt x="2531" y="3428"/>
                    </a:cubicBezTo>
                    <a:cubicBezTo>
                      <a:pt x="2690" y="3073"/>
                      <a:pt x="2848" y="2717"/>
                      <a:pt x="3006" y="2360"/>
                    </a:cubicBezTo>
                    <a:cubicBezTo>
                      <a:pt x="3164" y="2003"/>
                      <a:pt x="3323" y="1648"/>
                      <a:pt x="3484" y="1292"/>
                    </a:cubicBezTo>
                    <a:cubicBezTo>
                      <a:pt x="3645" y="937"/>
                      <a:pt x="3807" y="583"/>
                      <a:pt x="3970" y="229"/>
                    </a:cubicBezTo>
                    <a:cubicBezTo>
                      <a:pt x="4001" y="162"/>
                      <a:pt x="4031" y="97"/>
                      <a:pt x="4061" y="30"/>
                    </a:cubicBezTo>
                    <a:cubicBezTo>
                      <a:pt x="3995" y="23"/>
                      <a:pt x="3929" y="12"/>
                      <a:pt x="3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2214750" y="3892950"/>
                <a:ext cx="165300" cy="277450"/>
              </a:xfrm>
              <a:custGeom>
                <a:avLst/>
                <a:gdLst/>
                <a:ahLst/>
                <a:cxnLst/>
                <a:rect l="l" t="t" r="r" b="b"/>
                <a:pathLst>
                  <a:path w="6612" h="11098" extrusionOk="0">
                    <a:moveTo>
                      <a:pt x="184" y="1"/>
                    </a:moveTo>
                    <a:cubicBezTo>
                      <a:pt x="124" y="29"/>
                      <a:pt x="63" y="55"/>
                      <a:pt x="0" y="78"/>
                    </a:cubicBezTo>
                    <a:cubicBezTo>
                      <a:pt x="95" y="705"/>
                      <a:pt x="417" y="1698"/>
                      <a:pt x="467" y="1873"/>
                    </a:cubicBezTo>
                    <a:cubicBezTo>
                      <a:pt x="646" y="2462"/>
                      <a:pt x="893" y="3027"/>
                      <a:pt x="1145" y="3588"/>
                    </a:cubicBezTo>
                    <a:cubicBezTo>
                      <a:pt x="1429" y="4221"/>
                      <a:pt x="1694" y="4864"/>
                      <a:pt x="2030" y="5472"/>
                    </a:cubicBezTo>
                    <a:cubicBezTo>
                      <a:pt x="2534" y="6326"/>
                      <a:pt x="3154" y="7105"/>
                      <a:pt x="3705" y="7928"/>
                    </a:cubicBezTo>
                    <a:cubicBezTo>
                      <a:pt x="4296" y="8789"/>
                      <a:pt x="5033" y="9535"/>
                      <a:pt x="5759" y="10281"/>
                    </a:cubicBezTo>
                    <a:cubicBezTo>
                      <a:pt x="6031" y="10565"/>
                      <a:pt x="6316" y="10837"/>
                      <a:pt x="6611" y="11098"/>
                    </a:cubicBezTo>
                    <a:cubicBezTo>
                      <a:pt x="6583" y="10991"/>
                      <a:pt x="6556" y="10883"/>
                      <a:pt x="6527" y="10777"/>
                    </a:cubicBezTo>
                    <a:lnTo>
                      <a:pt x="6527" y="10776"/>
                    </a:lnTo>
                    <a:cubicBezTo>
                      <a:pt x="6473" y="10728"/>
                      <a:pt x="6420" y="10679"/>
                      <a:pt x="6367" y="10631"/>
                    </a:cubicBezTo>
                    <a:cubicBezTo>
                      <a:pt x="5727" y="10037"/>
                      <a:pt x="5158" y="9375"/>
                      <a:pt x="4586" y="8718"/>
                    </a:cubicBezTo>
                    <a:cubicBezTo>
                      <a:pt x="4068" y="8109"/>
                      <a:pt x="3614" y="7450"/>
                      <a:pt x="3153" y="6798"/>
                    </a:cubicBezTo>
                    <a:cubicBezTo>
                      <a:pt x="2765" y="6239"/>
                      <a:pt x="2366" y="5684"/>
                      <a:pt x="2052" y="5077"/>
                    </a:cubicBezTo>
                    <a:cubicBezTo>
                      <a:pt x="1784" y="4561"/>
                      <a:pt x="1543" y="4030"/>
                      <a:pt x="1299" y="3500"/>
                    </a:cubicBezTo>
                    <a:cubicBezTo>
                      <a:pt x="991" y="2847"/>
                      <a:pt x="740" y="2169"/>
                      <a:pt x="540" y="1476"/>
                    </a:cubicBezTo>
                    <a:cubicBezTo>
                      <a:pt x="411" y="1014"/>
                      <a:pt x="271" y="531"/>
                      <a:pt x="191" y="54"/>
                    </a:cubicBezTo>
                    <a:cubicBezTo>
                      <a:pt x="188" y="37"/>
                      <a:pt x="186" y="18"/>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1657175" y="4863125"/>
                <a:ext cx="840950" cy="23925"/>
              </a:xfrm>
              <a:custGeom>
                <a:avLst/>
                <a:gdLst/>
                <a:ahLst/>
                <a:cxnLst/>
                <a:rect l="l" t="t" r="r" b="b"/>
                <a:pathLst>
                  <a:path w="33638" h="957" extrusionOk="0">
                    <a:moveTo>
                      <a:pt x="14" y="0"/>
                    </a:moveTo>
                    <a:cubicBezTo>
                      <a:pt x="9" y="61"/>
                      <a:pt x="5" y="124"/>
                      <a:pt x="0" y="185"/>
                    </a:cubicBezTo>
                    <a:cubicBezTo>
                      <a:pt x="155" y="189"/>
                      <a:pt x="309" y="195"/>
                      <a:pt x="464" y="200"/>
                    </a:cubicBezTo>
                    <a:cubicBezTo>
                      <a:pt x="861" y="213"/>
                      <a:pt x="1259" y="226"/>
                      <a:pt x="1658" y="238"/>
                    </a:cubicBezTo>
                    <a:cubicBezTo>
                      <a:pt x="2044" y="248"/>
                      <a:pt x="2430" y="252"/>
                      <a:pt x="2816" y="258"/>
                    </a:cubicBezTo>
                    <a:cubicBezTo>
                      <a:pt x="3012" y="262"/>
                      <a:pt x="3207" y="265"/>
                      <a:pt x="3403" y="271"/>
                    </a:cubicBezTo>
                    <a:cubicBezTo>
                      <a:pt x="3599" y="278"/>
                      <a:pt x="3795" y="285"/>
                      <a:pt x="3991" y="290"/>
                    </a:cubicBezTo>
                    <a:cubicBezTo>
                      <a:pt x="4190" y="295"/>
                      <a:pt x="4391" y="301"/>
                      <a:pt x="4591" y="307"/>
                    </a:cubicBezTo>
                    <a:cubicBezTo>
                      <a:pt x="4791" y="311"/>
                      <a:pt x="4991" y="314"/>
                      <a:pt x="5191" y="316"/>
                    </a:cubicBezTo>
                    <a:cubicBezTo>
                      <a:pt x="5595" y="322"/>
                      <a:pt x="6000" y="325"/>
                      <a:pt x="6404" y="329"/>
                    </a:cubicBezTo>
                    <a:cubicBezTo>
                      <a:pt x="6582" y="331"/>
                      <a:pt x="6759" y="336"/>
                      <a:pt x="6937" y="340"/>
                    </a:cubicBezTo>
                    <a:cubicBezTo>
                      <a:pt x="7089" y="343"/>
                      <a:pt x="7241" y="345"/>
                      <a:pt x="7393" y="349"/>
                    </a:cubicBezTo>
                    <a:cubicBezTo>
                      <a:pt x="7699" y="360"/>
                      <a:pt x="8003" y="370"/>
                      <a:pt x="8309" y="379"/>
                    </a:cubicBezTo>
                    <a:cubicBezTo>
                      <a:pt x="8940" y="400"/>
                      <a:pt x="9573" y="415"/>
                      <a:pt x="10205" y="429"/>
                    </a:cubicBezTo>
                    <a:cubicBezTo>
                      <a:pt x="11427" y="458"/>
                      <a:pt x="12649" y="459"/>
                      <a:pt x="13869" y="498"/>
                    </a:cubicBezTo>
                    <a:cubicBezTo>
                      <a:pt x="14200" y="510"/>
                      <a:pt x="14531" y="520"/>
                      <a:pt x="14862" y="530"/>
                    </a:cubicBezTo>
                    <a:cubicBezTo>
                      <a:pt x="15167" y="540"/>
                      <a:pt x="15474" y="551"/>
                      <a:pt x="15779" y="558"/>
                    </a:cubicBezTo>
                    <a:cubicBezTo>
                      <a:pt x="16103" y="565"/>
                      <a:pt x="16427" y="572"/>
                      <a:pt x="16751" y="579"/>
                    </a:cubicBezTo>
                    <a:cubicBezTo>
                      <a:pt x="17049" y="586"/>
                      <a:pt x="17349" y="589"/>
                      <a:pt x="17648" y="595"/>
                    </a:cubicBezTo>
                    <a:cubicBezTo>
                      <a:pt x="18285" y="605"/>
                      <a:pt x="18921" y="623"/>
                      <a:pt x="19558" y="639"/>
                    </a:cubicBezTo>
                    <a:cubicBezTo>
                      <a:pt x="20182" y="656"/>
                      <a:pt x="20807" y="668"/>
                      <a:pt x="21432" y="680"/>
                    </a:cubicBezTo>
                    <a:cubicBezTo>
                      <a:pt x="22063" y="694"/>
                      <a:pt x="22694" y="701"/>
                      <a:pt x="23325" y="711"/>
                    </a:cubicBezTo>
                    <a:cubicBezTo>
                      <a:pt x="23650" y="716"/>
                      <a:pt x="23975" y="726"/>
                      <a:pt x="24300" y="736"/>
                    </a:cubicBezTo>
                    <a:cubicBezTo>
                      <a:pt x="24598" y="744"/>
                      <a:pt x="24898" y="751"/>
                      <a:pt x="25198" y="760"/>
                    </a:cubicBezTo>
                    <a:cubicBezTo>
                      <a:pt x="25823" y="778"/>
                      <a:pt x="26447" y="798"/>
                      <a:pt x="27072" y="812"/>
                    </a:cubicBezTo>
                    <a:cubicBezTo>
                      <a:pt x="27700" y="824"/>
                      <a:pt x="28328" y="838"/>
                      <a:pt x="28958" y="851"/>
                    </a:cubicBezTo>
                    <a:cubicBezTo>
                      <a:pt x="30206" y="876"/>
                      <a:pt x="31455" y="913"/>
                      <a:pt x="32704" y="939"/>
                    </a:cubicBezTo>
                    <a:cubicBezTo>
                      <a:pt x="33015" y="944"/>
                      <a:pt x="33327" y="950"/>
                      <a:pt x="33638" y="957"/>
                    </a:cubicBezTo>
                    <a:cubicBezTo>
                      <a:pt x="33634" y="889"/>
                      <a:pt x="33630" y="820"/>
                      <a:pt x="33625" y="752"/>
                    </a:cubicBezTo>
                    <a:lnTo>
                      <a:pt x="33626" y="752"/>
                    </a:lnTo>
                    <a:cubicBezTo>
                      <a:pt x="32960" y="736"/>
                      <a:pt x="32295" y="718"/>
                      <a:pt x="31629" y="705"/>
                    </a:cubicBezTo>
                    <a:cubicBezTo>
                      <a:pt x="30794" y="686"/>
                      <a:pt x="29960" y="672"/>
                      <a:pt x="29125" y="651"/>
                    </a:cubicBezTo>
                    <a:cubicBezTo>
                      <a:pt x="28720" y="641"/>
                      <a:pt x="28316" y="631"/>
                      <a:pt x="27911" y="620"/>
                    </a:cubicBezTo>
                    <a:cubicBezTo>
                      <a:pt x="27712" y="616"/>
                      <a:pt x="27512" y="611"/>
                      <a:pt x="27313" y="607"/>
                    </a:cubicBezTo>
                    <a:cubicBezTo>
                      <a:pt x="27114" y="602"/>
                      <a:pt x="26913" y="595"/>
                      <a:pt x="26714" y="592"/>
                    </a:cubicBezTo>
                    <a:cubicBezTo>
                      <a:pt x="26089" y="582"/>
                      <a:pt x="25463" y="573"/>
                      <a:pt x="24837" y="562"/>
                    </a:cubicBezTo>
                    <a:cubicBezTo>
                      <a:pt x="24513" y="555"/>
                      <a:pt x="24188" y="549"/>
                      <a:pt x="23864" y="543"/>
                    </a:cubicBezTo>
                    <a:cubicBezTo>
                      <a:pt x="23714" y="541"/>
                      <a:pt x="23564" y="539"/>
                      <a:pt x="23415" y="534"/>
                    </a:cubicBezTo>
                    <a:cubicBezTo>
                      <a:pt x="23262" y="529"/>
                      <a:pt x="23110" y="525"/>
                      <a:pt x="22959" y="520"/>
                    </a:cubicBezTo>
                    <a:cubicBezTo>
                      <a:pt x="22631" y="510"/>
                      <a:pt x="22302" y="500"/>
                      <a:pt x="21974" y="490"/>
                    </a:cubicBezTo>
                    <a:cubicBezTo>
                      <a:pt x="21674" y="481"/>
                      <a:pt x="21374" y="474"/>
                      <a:pt x="21075" y="467"/>
                    </a:cubicBezTo>
                    <a:cubicBezTo>
                      <a:pt x="20446" y="452"/>
                      <a:pt x="19818" y="437"/>
                      <a:pt x="19191" y="426"/>
                    </a:cubicBezTo>
                    <a:cubicBezTo>
                      <a:pt x="18557" y="413"/>
                      <a:pt x="17923" y="398"/>
                      <a:pt x="17290" y="379"/>
                    </a:cubicBezTo>
                    <a:cubicBezTo>
                      <a:pt x="16664" y="362"/>
                      <a:pt x="16039" y="346"/>
                      <a:pt x="15413" y="337"/>
                    </a:cubicBezTo>
                    <a:cubicBezTo>
                      <a:pt x="15082" y="331"/>
                      <a:pt x="14750" y="326"/>
                      <a:pt x="14419" y="322"/>
                    </a:cubicBezTo>
                    <a:cubicBezTo>
                      <a:pt x="14116" y="318"/>
                      <a:pt x="13813" y="316"/>
                      <a:pt x="13511" y="309"/>
                    </a:cubicBezTo>
                    <a:cubicBezTo>
                      <a:pt x="13342" y="306"/>
                      <a:pt x="13175" y="301"/>
                      <a:pt x="13007" y="298"/>
                    </a:cubicBezTo>
                    <a:cubicBezTo>
                      <a:pt x="12864" y="294"/>
                      <a:pt x="12720" y="292"/>
                      <a:pt x="12576" y="287"/>
                    </a:cubicBezTo>
                    <a:cubicBezTo>
                      <a:pt x="12289" y="279"/>
                      <a:pt x="12002" y="270"/>
                      <a:pt x="11715" y="261"/>
                    </a:cubicBezTo>
                    <a:cubicBezTo>
                      <a:pt x="11091" y="241"/>
                      <a:pt x="10468" y="224"/>
                      <a:pt x="9844" y="210"/>
                    </a:cubicBezTo>
                    <a:cubicBezTo>
                      <a:pt x="9210" y="195"/>
                      <a:pt x="8576" y="186"/>
                      <a:pt x="7942" y="177"/>
                    </a:cubicBezTo>
                    <a:cubicBezTo>
                      <a:pt x="7763" y="174"/>
                      <a:pt x="7585" y="174"/>
                      <a:pt x="7407" y="170"/>
                    </a:cubicBezTo>
                    <a:cubicBezTo>
                      <a:pt x="7255" y="166"/>
                      <a:pt x="7103" y="163"/>
                      <a:pt x="6951" y="159"/>
                    </a:cubicBezTo>
                    <a:cubicBezTo>
                      <a:pt x="6799" y="156"/>
                      <a:pt x="6647" y="155"/>
                      <a:pt x="6494" y="149"/>
                    </a:cubicBezTo>
                    <a:cubicBezTo>
                      <a:pt x="6342" y="143"/>
                      <a:pt x="6190" y="139"/>
                      <a:pt x="6038" y="133"/>
                    </a:cubicBezTo>
                    <a:cubicBezTo>
                      <a:pt x="5712" y="121"/>
                      <a:pt x="5384" y="110"/>
                      <a:pt x="5058" y="99"/>
                    </a:cubicBezTo>
                    <a:cubicBezTo>
                      <a:pt x="4907" y="95"/>
                      <a:pt x="4757" y="89"/>
                      <a:pt x="4607" y="87"/>
                    </a:cubicBezTo>
                    <a:cubicBezTo>
                      <a:pt x="4458" y="84"/>
                      <a:pt x="4308" y="81"/>
                      <a:pt x="4157" y="79"/>
                    </a:cubicBezTo>
                    <a:cubicBezTo>
                      <a:pt x="3984" y="75"/>
                      <a:pt x="3811" y="73"/>
                      <a:pt x="3638" y="71"/>
                    </a:cubicBezTo>
                    <a:cubicBezTo>
                      <a:pt x="3492" y="68"/>
                      <a:pt x="3345" y="69"/>
                      <a:pt x="3198" y="65"/>
                    </a:cubicBezTo>
                    <a:cubicBezTo>
                      <a:pt x="2906" y="57"/>
                      <a:pt x="2613" y="49"/>
                      <a:pt x="2322" y="39"/>
                    </a:cubicBezTo>
                    <a:cubicBezTo>
                      <a:pt x="2153" y="35"/>
                      <a:pt x="1985" y="28"/>
                      <a:pt x="1818" y="26"/>
                    </a:cubicBezTo>
                    <a:cubicBezTo>
                      <a:pt x="1674" y="22"/>
                      <a:pt x="1530" y="20"/>
                      <a:pt x="1386" y="18"/>
                    </a:cubicBezTo>
                    <a:cubicBezTo>
                      <a:pt x="1084" y="12"/>
                      <a:pt x="781" y="8"/>
                      <a:pt x="477" y="5"/>
                    </a:cubicBezTo>
                    <a:cubicBezTo>
                      <a:pt x="323" y="4"/>
                      <a:pt x="168" y="3"/>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2084775" y="4908600"/>
                <a:ext cx="8425" cy="164400"/>
              </a:xfrm>
              <a:custGeom>
                <a:avLst/>
                <a:gdLst/>
                <a:ahLst/>
                <a:cxnLst/>
                <a:rect l="l" t="t" r="r" b="b"/>
                <a:pathLst>
                  <a:path w="337" h="6576" extrusionOk="0">
                    <a:moveTo>
                      <a:pt x="233" y="0"/>
                    </a:moveTo>
                    <a:cubicBezTo>
                      <a:pt x="191" y="0"/>
                      <a:pt x="156" y="30"/>
                      <a:pt x="144" y="70"/>
                    </a:cubicBezTo>
                    <a:cubicBezTo>
                      <a:pt x="88" y="2238"/>
                      <a:pt x="50" y="4407"/>
                      <a:pt x="1" y="6575"/>
                    </a:cubicBezTo>
                    <a:lnTo>
                      <a:pt x="191" y="6575"/>
                    </a:lnTo>
                    <a:cubicBezTo>
                      <a:pt x="235" y="5084"/>
                      <a:pt x="269" y="3591"/>
                      <a:pt x="281" y="2098"/>
                    </a:cubicBezTo>
                    <a:cubicBezTo>
                      <a:pt x="291" y="1575"/>
                      <a:pt x="288" y="1051"/>
                      <a:pt x="314" y="528"/>
                    </a:cubicBezTo>
                    <a:cubicBezTo>
                      <a:pt x="319" y="406"/>
                      <a:pt x="324" y="283"/>
                      <a:pt x="327" y="159"/>
                    </a:cubicBezTo>
                    <a:cubicBezTo>
                      <a:pt x="336" y="92"/>
                      <a:pt x="319" y="6"/>
                      <a:pt x="237" y="0"/>
                    </a:cubicBezTo>
                    <a:cubicBezTo>
                      <a:pt x="236" y="0"/>
                      <a:pt x="234"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2325325" y="3178900"/>
                <a:ext cx="8275" cy="8300"/>
              </a:xfrm>
              <a:custGeom>
                <a:avLst/>
                <a:gdLst/>
                <a:ahLst/>
                <a:cxnLst/>
                <a:rect l="l" t="t" r="r" b="b"/>
                <a:pathLst>
                  <a:path w="331" h="332" extrusionOk="0">
                    <a:moveTo>
                      <a:pt x="131" y="0"/>
                    </a:moveTo>
                    <a:cubicBezTo>
                      <a:pt x="65" y="0"/>
                      <a:pt x="1" y="80"/>
                      <a:pt x="45" y="156"/>
                    </a:cubicBezTo>
                    <a:cubicBezTo>
                      <a:pt x="71" y="206"/>
                      <a:pt x="99" y="253"/>
                      <a:pt x="134" y="297"/>
                    </a:cubicBezTo>
                    <a:cubicBezTo>
                      <a:pt x="155" y="321"/>
                      <a:pt x="179" y="331"/>
                      <a:pt x="203" y="331"/>
                    </a:cubicBezTo>
                    <a:cubicBezTo>
                      <a:pt x="270" y="331"/>
                      <a:pt x="331" y="250"/>
                      <a:pt x="287" y="178"/>
                    </a:cubicBezTo>
                    <a:cubicBezTo>
                      <a:pt x="260" y="134"/>
                      <a:pt x="230" y="93"/>
                      <a:pt x="207" y="46"/>
                    </a:cubicBezTo>
                    <a:cubicBezTo>
                      <a:pt x="186" y="14"/>
                      <a:pt x="158" y="0"/>
                      <a:pt x="13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1837100" y="3582825"/>
                <a:ext cx="466350" cy="294125"/>
              </a:xfrm>
              <a:custGeom>
                <a:avLst/>
                <a:gdLst/>
                <a:ahLst/>
                <a:cxnLst/>
                <a:rect l="l" t="t" r="r" b="b"/>
                <a:pathLst>
                  <a:path w="18654" h="11765" extrusionOk="0">
                    <a:moveTo>
                      <a:pt x="18350" y="1"/>
                    </a:moveTo>
                    <a:cubicBezTo>
                      <a:pt x="18258" y="1"/>
                      <a:pt x="18166" y="2"/>
                      <a:pt x="18073" y="2"/>
                    </a:cubicBezTo>
                    <a:cubicBezTo>
                      <a:pt x="18008" y="3"/>
                      <a:pt x="17941" y="3"/>
                      <a:pt x="17875" y="4"/>
                    </a:cubicBezTo>
                    <a:cubicBezTo>
                      <a:pt x="17773" y="4"/>
                      <a:pt x="17669" y="7"/>
                      <a:pt x="17566" y="8"/>
                    </a:cubicBezTo>
                    <a:cubicBezTo>
                      <a:pt x="17499" y="9"/>
                      <a:pt x="17431" y="10"/>
                      <a:pt x="17365" y="11"/>
                    </a:cubicBezTo>
                    <a:cubicBezTo>
                      <a:pt x="16864" y="13"/>
                      <a:pt x="16363" y="14"/>
                      <a:pt x="15862" y="14"/>
                    </a:cubicBezTo>
                    <a:cubicBezTo>
                      <a:pt x="14487" y="14"/>
                      <a:pt x="13113" y="8"/>
                      <a:pt x="11738" y="8"/>
                    </a:cubicBezTo>
                    <a:cubicBezTo>
                      <a:pt x="10811" y="8"/>
                      <a:pt x="9883" y="11"/>
                      <a:pt x="8956" y="20"/>
                    </a:cubicBezTo>
                    <a:cubicBezTo>
                      <a:pt x="6966" y="12"/>
                      <a:pt x="4977" y="10"/>
                      <a:pt x="2987" y="10"/>
                    </a:cubicBezTo>
                    <a:lnTo>
                      <a:pt x="1531" y="10"/>
                    </a:lnTo>
                    <a:cubicBezTo>
                      <a:pt x="1108" y="10"/>
                      <a:pt x="686" y="11"/>
                      <a:pt x="264" y="11"/>
                    </a:cubicBezTo>
                    <a:cubicBezTo>
                      <a:pt x="260" y="45"/>
                      <a:pt x="254" y="78"/>
                      <a:pt x="249" y="111"/>
                    </a:cubicBezTo>
                    <a:cubicBezTo>
                      <a:pt x="240" y="170"/>
                      <a:pt x="232" y="228"/>
                      <a:pt x="224" y="287"/>
                    </a:cubicBezTo>
                    <a:cubicBezTo>
                      <a:pt x="220" y="318"/>
                      <a:pt x="216" y="349"/>
                      <a:pt x="211" y="379"/>
                    </a:cubicBezTo>
                    <a:cubicBezTo>
                      <a:pt x="205" y="427"/>
                      <a:pt x="199" y="476"/>
                      <a:pt x="192" y="524"/>
                    </a:cubicBezTo>
                    <a:cubicBezTo>
                      <a:pt x="188" y="553"/>
                      <a:pt x="185" y="583"/>
                      <a:pt x="180" y="612"/>
                    </a:cubicBezTo>
                    <a:cubicBezTo>
                      <a:pt x="177" y="645"/>
                      <a:pt x="172" y="679"/>
                      <a:pt x="169" y="712"/>
                    </a:cubicBezTo>
                    <a:cubicBezTo>
                      <a:pt x="164" y="745"/>
                      <a:pt x="160" y="779"/>
                      <a:pt x="156" y="812"/>
                    </a:cubicBezTo>
                    <a:cubicBezTo>
                      <a:pt x="137" y="979"/>
                      <a:pt x="118" y="1148"/>
                      <a:pt x="102" y="1315"/>
                    </a:cubicBezTo>
                    <a:cubicBezTo>
                      <a:pt x="98" y="1348"/>
                      <a:pt x="95" y="1383"/>
                      <a:pt x="93" y="1416"/>
                    </a:cubicBezTo>
                    <a:cubicBezTo>
                      <a:pt x="84" y="1517"/>
                      <a:pt x="74" y="1617"/>
                      <a:pt x="66" y="1718"/>
                    </a:cubicBezTo>
                    <a:cubicBezTo>
                      <a:pt x="64" y="1744"/>
                      <a:pt x="62" y="1769"/>
                      <a:pt x="60" y="1794"/>
                    </a:cubicBezTo>
                    <a:cubicBezTo>
                      <a:pt x="57" y="1836"/>
                      <a:pt x="54" y="1878"/>
                      <a:pt x="51" y="1920"/>
                    </a:cubicBezTo>
                    <a:cubicBezTo>
                      <a:pt x="49" y="1953"/>
                      <a:pt x="47" y="1987"/>
                      <a:pt x="44" y="2020"/>
                    </a:cubicBezTo>
                    <a:cubicBezTo>
                      <a:pt x="42" y="2054"/>
                      <a:pt x="40" y="2088"/>
                      <a:pt x="37" y="2122"/>
                    </a:cubicBezTo>
                    <a:cubicBezTo>
                      <a:pt x="32" y="2219"/>
                      <a:pt x="26" y="2316"/>
                      <a:pt x="21" y="2414"/>
                    </a:cubicBezTo>
                    <a:cubicBezTo>
                      <a:pt x="20" y="2455"/>
                      <a:pt x="18" y="2495"/>
                      <a:pt x="17" y="2536"/>
                    </a:cubicBezTo>
                    <a:cubicBezTo>
                      <a:pt x="14" y="2567"/>
                      <a:pt x="13" y="2597"/>
                      <a:pt x="12" y="2627"/>
                    </a:cubicBezTo>
                    <a:cubicBezTo>
                      <a:pt x="12" y="2652"/>
                      <a:pt x="11" y="2676"/>
                      <a:pt x="10" y="2701"/>
                    </a:cubicBezTo>
                    <a:cubicBezTo>
                      <a:pt x="9" y="2721"/>
                      <a:pt x="9" y="2742"/>
                      <a:pt x="7" y="2761"/>
                    </a:cubicBezTo>
                    <a:cubicBezTo>
                      <a:pt x="6" y="2802"/>
                      <a:pt x="5" y="2841"/>
                      <a:pt x="4" y="2880"/>
                    </a:cubicBezTo>
                    <a:cubicBezTo>
                      <a:pt x="4" y="2909"/>
                      <a:pt x="3" y="2937"/>
                      <a:pt x="2" y="2964"/>
                    </a:cubicBezTo>
                    <a:cubicBezTo>
                      <a:pt x="2" y="2967"/>
                      <a:pt x="2" y="2969"/>
                      <a:pt x="2" y="2971"/>
                    </a:cubicBezTo>
                    <a:cubicBezTo>
                      <a:pt x="2" y="2991"/>
                      <a:pt x="1" y="3010"/>
                      <a:pt x="1" y="3030"/>
                    </a:cubicBezTo>
                    <a:cubicBezTo>
                      <a:pt x="1" y="3060"/>
                      <a:pt x="1" y="3090"/>
                      <a:pt x="1" y="3120"/>
                    </a:cubicBezTo>
                    <a:cubicBezTo>
                      <a:pt x="2" y="3160"/>
                      <a:pt x="2" y="3199"/>
                      <a:pt x="3" y="3240"/>
                    </a:cubicBezTo>
                    <a:cubicBezTo>
                      <a:pt x="3" y="3258"/>
                      <a:pt x="3" y="3277"/>
                      <a:pt x="4" y="3295"/>
                    </a:cubicBezTo>
                    <a:cubicBezTo>
                      <a:pt x="4" y="3317"/>
                      <a:pt x="4" y="3339"/>
                      <a:pt x="5" y="3362"/>
                    </a:cubicBezTo>
                    <a:cubicBezTo>
                      <a:pt x="6" y="3407"/>
                      <a:pt x="7" y="3452"/>
                      <a:pt x="9" y="3497"/>
                    </a:cubicBezTo>
                    <a:cubicBezTo>
                      <a:pt x="10" y="3518"/>
                      <a:pt x="10" y="3539"/>
                      <a:pt x="11" y="3560"/>
                    </a:cubicBezTo>
                    <a:cubicBezTo>
                      <a:pt x="13" y="3610"/>
                      <a:pt x="16" y="3659"/>
                      <a:pt x="18" y="3709"/>
                    </a:cubicBezTo>
                    <a:cubicBezTo>
                      <a:pt x="19" y="3732"/>
                      <a:pt x="20" y="3755"/>
                      <a:pt x="21" y="3778"/>
                    </a:cubicBezTo>
                    <a:cubicBezTo>
                      <a:pt x="25" y="3848"/>
                      <a:pt x="29" y="3920"/>
                      <a:pt x="35" y="3990"/>
                    </a:cubicBezTo>
                    <a:cubicBezTo>
                      <a:pt x="36" y="4014"/>
                      <a:pt x="37" y="4037"/>
                      <a:pt x="40" y="4061"/>
                    </a:cubicBezTo>
                    <a:cubicBezTo>
                      <a:pt x="40" y="4063"/>
                      <a:pt x="40" y="4064"/>
                      <a:pt x="40" y="4065"/>
                    </a:cubicBezTo>
                    <a:cubicBezTo>
                      <a:pt x="41" y="4081"/>
                      <a:pt x="42" y="4097"/>
                      <a:pt x="44" y="4114"/>
                    </a:cubicBezTo>
                    <a:cubicBezTo>
                      <a:pt x="47" y="4148"/>
                      <a:pt x="49" y="4182"/>
                      <a:pt x="52" y="4215"/>
                    </a:cubicBezTo>
                    <a:cubicBezTo>
                      <a:pt x="60" y="4307"/>
                      <a:pt x="70" y="4398"/>
                      <a:pt x="80" y="4489"/>
                    </a:cubicBezTo>
                    <a:cubicBezTo>
                      <a:pt x="82" y="4508"/>
                      <a:pt x="84" y="4525"/>
                      <a:pt x="86" y="4543"/>
                    </a:cubicBezTo>
                    <a:cubicBezTo>
                      <a:pt x="88" y="4565"/>
                      <a:pt x="92" y="4588"/>
                      <a:pt x="94" y="4610"/>
                    </a:cubicBezTo>
                    <a:cubicBezTo>
                      <a:pt x="97" y="4635"/>
                      <a:pt x="100" y="4659"/>
                      <a:pt x="103" y="4682"/>
                    </a:cubicBezTo>
                    <a:cubicBezTo>
                      <a:pt x="104" y="4696"/>
                      <a:pt x="107" y="4709"/>
                      <a:pt x="109" y="4722"/>
                    </a:cubicBezTo>
                    <a:cubicBezTo>
                      <a:pt x="111" y="4745"/>
                      <a:pt x="115" y="4768"/>
                      <a:pt x="117" y="4790"/>
                    </a:cubicBezTo>
                    <a:cubicBezTo>
                      <a:pt x="118" y="4791"/>
                      <a:pt x="118" y="4794"/>
                      <a:pt x="118" y="4795"/>
                    </a:cubicBezTo>
                    <a:cubicBezTo>
                      <a:pt x="123" y="4824"/>
                      <a:pt x="126" y="4854"/>
                      <a:pt x="131" y="4884"/>
                    </a:cubicBezTo>
                    <a:cubicBezTo>
                      <a:pt x="131" y="4885"/>
                      <a:pt x="131" y="4885"/>
                      <a:pt x="131" y="4886"/>
                    </a:cubicBezTo>
                    <a:cubicBezTo>
                      <a:pt x="135" y="4916"/>
                      <a:pt x="140" y="4945"/>
                      <a:pt x="145" y="4975"/>
                    </a:cubicBezTo>
                    <a:cubicBezTo>
                      <a:pt x="148" y="4998"/>
                      <a:pt x="153" y="5021"/>
                      <a:pt x="156" y="5045"/>
                    </a:cubicBezTo>
                    <a:cubicBezTo>
                      <a:pt x="158" y="5058"/>
                      <a:pt x="161" y="5070"/>
                      <a:pt x="162" y="5083"/>
                    </a:cubicBezTo>
                    <a:cubicBezTo>
                      <a:pt x="170" y="5130"/>
                      <a:pt x="179" y="5179"/>
                      <a:pt x="187" y="5226"/>
                    </a:cubicBezTo>
                    <a:cubicBezTo>
                      <a:pt x="191" y="5242"/>
                      <a:pt x="193" y="5259"/>
                      <a:pt x="196" y="5275"/>
                    </a:cubicBezTo>
                    <a:cubicBezTo>
                      <a:pt x="205" y="5320"/>
                      <a:pt x="214" y="5365"/>
                      <a:pt x="223" y="5410"/>
                    </a:cubicBezTo>
                    <a:cubicBezTo>
                      <a:pt x="225" y="5426"/>
                      <a:pt x="229" y="5441"/>
                      <a:pt x="232" y="5458"/>
                    </a:cubicBezTo>
                    <a:cubicBezTo>
                      <a:pt x="239" y="5491"/>
                      <a:pt x="246" y="5523"/>
                      <a:pt x="253" y="5557"/>
                    </a:cubicBezTo>
                    <a:cubicBezTo>
                      <a:pt x="260" y="5586"/>
                      <a:pt x="266" y="5614"/>
                      <a:pt x="273" y="5643"/>
                    </a:cubicBezTo>
                    <a:cubicBezTo>
                      <a:pt x="281" y="5680"/>
                      <a:pt x="290" y="5717"/>
                      <a:pt x="298" y="5753"/>
                    </a:cubicBezTo>
                    <a:cubicBezTo>
                      <a:pt x="301" y="5766"/>
                      <a:pt x="305" y="5781"/>
                      <a:pt x="308" y="5795"/>
                    </a:cubicBezTo>
                    <a:cubicBezTo>
                      <a:pt x="309" y="5796"/>
                      <a:pt x="309" y="5798"/>
                      <a:pt x="309" y="5800"/>
                    </a:cubicBezTo>
                    <a:cubicBezTo>
                      <a:pt x="315" y="5824"/>
                      <a:pt x="322" y="5848"/>
                      <a:pt x="328" y="5871"/>
                    </a:cubicBezTo>
                    <a:cubicBezTo>
                      <a:pt x="332" y="5892"/>
                      <a:pt x="338" y="5912"/>
                      <a:pt x="343" y="5931"/>
                    </a:cubicBezTo>
                    <a:cubicBezTo>
                      <a:pt x="347" y="5947"/>
                      <a:pt x="352" y="5964"/>
                      <a:pt x="357" y="5980"/>
                    </a:cubicBezTo>
                    <a:cubicBezTo>
                      <a:pt x="364" y="6006"/>
                      <a:pt x="371" y="6032"/>
                      <a:pt x="377" y="6057"/>
                    </a:cubicBezTo>
                    <a:cubicBezTo>
                      <a:pt x="384" y="6083"/>
                      <a:pt x="392" y="6110"/>
                      <a:pt x="399" y="6136"/>
                    </a:cubicBezTo>
                    <a:cubicBezTo>
                      <a:pt x="404" y="6153"/>
                      <a:pt x="409" y="6169"/>
                      <a:pt x="413" y="6185"/>
                    </a:cubicBezTo>
                    <a:cubicBezTo>
                      <a:pt x="414" y="6188"/>
                      <a:pt x="415" y="6192"/>
                      <a:pt x="417" y="6195"/>
                    </a:cubicBezTo>
                    <a:cubicBezTo>
                      <a:pt x="418" y="6199"/>
                      <a:pt x="419" y="6201"/>
                      <a:pt x="419" y="6203"/>
                    </a:cubicBezTo>
                    <a:cubicBezTo>
                      <a:pt x="421" y="6213"/>
                      <a:pt x="425" y="6221"/>
                      <a:pt x="427" y="6229"/>
                    </a:cubicBezTo>
                    <a:cubicBezTo>
                      <a:pt x="433" y="6251"/>
                      <a:pt x="440" y="6271"/>
                      <a:pt x="447" y="6293"/>
                    </a:cubicBezTo>
                    <a:cubicBezTo>
                      <a:pt x="451" y="6311"/>
                      <a:pt x="457" y="6327"/>
                      <a:pt x="463" y="6344"/>
                    </a:cubicBezTo>
                    <a:cubicBezTo>
                      <a:pt x="467" y="6360"/>
                      <a:pt x="472" y="6375"/>
                      <a:pt x="477" y="6390"/>
                    </a:cubicBezTo>
                    <a:cubicBezTo>
                      <a:pt x="497" y="6453"/>
                      <a:pt x="518" y="6516"/>
                      <a:pt x="540" y="6578"/>
                    </a:cubicBezTo>
                    <a:cubicBezTo>
                      <a:pt x="546" y="6594"/>
                      <a:pt x="552" y="6609"/>
                      <a:pt x="556" y="6624"/>
                    </a:cubicBezTo>
                    <a:cubicBezTo>
                      <a:pt x="557" y="6626"/>
                      <a:pt x="558" y="6629"/>
                      <a:pt x="558" y="6630"/>
                    </a:cubicBezTo>
                    <a:cubicBezTo>
                      <a:pt x="565" y="6647"/>
                      <a:pt x="571" y="6664"/>
                      <a:pt x="578" y="6682"/>
                    </a:cubicBezTo>
                    <a:cubicBezTo>
                      <a:pt x="583" y="6697"/>
                      <a:pt x="587" y="6711"/>
                      <a:pt x="593" y="6724"/>
                    </a:cubicBezTo>
                    <a:cubicBezTo>
                      <a:pt x="599" y="6738"/>
                      <a:pt x="603" y="6753"/>
                      <a:pt x="609" y="6767"/>
                    </a:cubicBezTo>
                    <a:cubicBezTo>
                      <a:pt x="644" y="6859"/>
                      <a:pt x="681" y="6950"/>
                      <a:pt x="719" y="7041"/>
                    </a:cubicBezTo>
                    <a:cubicBezTo>
                      <a:pt x="724" y="7054"/>
                      <a:pt x="730" y="7067"/>
                      <a:pt x="735" y="7078"/>
                    </a:cubicBezTo>
                    <a:cubicBezTo>
                      <a:pt x="750" y="7113"/>
                      <a:pt x="765" y="7147"/>
                      <a:pt x="780" y="7181"/>
                    </a:cubicBezTo>
                    <a:cubicBezTo>
                      <a:pt x="1292" y="8242"/>
                      <a:pt x="2136" y="9105"/>
                      <a:pt x="3070" y="9805"/>
                    </a:cubicBezTo>
                    <a:cubicBezTo>
                      <a:pt x="3140" y="9859"/>
                      <a:pt x="3212" y="9910"/>
                      <a:pt x="3283" y="9961"/>
                    </a:cubicBezTo>
                    <a:cubicBezTo>
                      <a:pt x="3297" y="9970"/>
                      <a:pt x="3312" y="9981"/>
                      <a:pt x="3326" y="9991"/>
                    </a:cubicBezTo>
                    <a:cubicBezTo>
                      <a:pt x="3431" y="10065"/>
                      <a:pt x="3538" y="10135"/>
                      <a:pt x="3646" y="10204"/>
                    </a:cubicBezTo>
                    <a:cubicBezTo>
                      <a:pt x="3661" y="10215"/>
                      <a:pt x="3678" y="10224"/>
                      <a:pt x="3693" y="10233"/>
                    </a:cubicBezTo>
                    <a:cubicBezTo>
                      <a:pt x="3825" y="10317"/>
                      <a:pt x="3959" y="10397"/>
                      <a:pt x="4095" y="10473"/>
                    </a:cubicBezTo>
                    <a:cubicBezTo>
                      <a:pt x="4113" y="10483"/>
                      <a:pt x="4133" y="10494"/>
                      <a:pt x="4151" y="10504"/>
                    </a:cubicBezTo>
                    <a:cubicBezTo>
                      <a:pt x="4174" y="10517"/>
                      <a:pt x="4197" y="10529"/>
                      <a:pt x="4220" y="10541"/>
                    </a:cubicBezTo>
                    <a:cubicBezTo>
                      <a:pt x="4235" y="10550"/>
                      <a:pt x="4252" y="10558"/>
                      <a:pt x="4268" y="10566"/>
                    </a:cubicBezTo>
                    <a:cubicBezTo>
                      <a:pt x="4336" y="10603"/>
                      <a:pt x="4405" y="10639"/>
                      <a:pt x="4474" y="10672"/>
                    </a:cubicBezTo>
                    <a:cubicBezTo>
                      <a:pt x="4493" y="10683"/>
                      <a:pt x="4511" y="10692"/>
                      <a:pt x="4531" y="10701"/>
                    </a:cubicBezTo>
                    <a:cubicBezTo>
                      <a:pt x="4535" y="10703"/>
                      <a:pt x="4539" y="10706"/>
                      <a:pt x="4543" y="10708"/>
                    </a:cubicBezTo>
                    <a:cubicBezTo>
                      <a:pt x="4563" y="10717"/>
                      <a:pt x="4582" y="10726"/>
                      <a:pt x="4602" y="10736"/>
                    </a:cubicBezTo>
                    <a:cubicBezTo>
                      <a:pt x="4623" y="10746"/>
                      <a:pt x="4645" y="10756"/>
                      <a:pt x="4667" y="10766"/>
                    </a:cubicBezTo>
                    <a:cubicBezTo>
                      <a:pt x="4687" y="10776"/>
                      <a:pt x="4709" y="10786"/>
                      <a:pt x="4731" y="10797"/>
                    </a:cubicBezTo>
                    <a:cubicBezTo>
                      <a:pt x="4820" y="10837"/>
                      <a:pt x="4910" y="10877"/>
                      <a:pt x="5000" y="10916"/>
                    </a:cubicBezTo>
                    <a:cubicBezTo>
                      <a:pt x="5019" y="10924"/>
                      <a:pt x="5038" y="10932"/>
                      <a:pt x="5057" y="10940"/>
                    </a:cubicBezTo>
                    <a:cubicBezTo>
                      <a:pt x="5123" y="10967"/>
                      <a:pt x="5189" y="10994"/>
                      <a:pt x="5256" y="11019"/>
                    </a:cubicBezTo>
                    <a:cubicBezTo>
                      <a:pt x="5277" y="11028"/>
                      <a:pt x="5301" y="11037"/>
                      <a:pt x="5322" y="11046"/>
                    </a:cubicBezTo>
                    <a:cubicBezTo>
                      <a:pt x="5433" y="11088"/>
                      <a:pt x="5545" y="11129"/>
                      <a:pt x="5658" y="11167"/>
                    </a:cubicBezTo>
                    <a:cubicBezTo>
                      <a:pt x="5681" y="11174"/>
                      <a:pt x="5703" y="11182"/>
                      <a:pt x="5726" y="11189"/>
                    </a:cubicBezTo>
                    <a:cubicBezTo>
                      <a:pt x="5794" y="11212"/>
                      <a:pt x="5863" y="11234"/>
                      <a:pt x="5932" y="11256"/>
                    </a:cubicBezTo>
                    <a:cubicBezTo>
                      <a:pt x="5952" y="11261"/>
                      <a:pt x="5970" y="11267"/>
                      <a:pt x="5989" y="11273"/>
                    </a:cubicBezTo>
                    <a:cubicBezTo>
                      <a:pt x="6058" y="11292"/>
                      <a:pt x="6126" y="11313"/>
                      <a:pt x="6195" y="11332"/>
                    </a:cubicBezTo>
                    <a:cubicBezTo>
                      <a:pt x="6211" y="11336"/>
                      <a:pt x="6228" y="11341"/>
                      <a:pt x="6246" y="11345"/>
                    </a:cubicBezTo>
                    <a:cubicBezTo>
                      <a:pt x="6256" y="11349"/>
                      <a:pt x="6268" y="11351"/>
                      <a:pt x="6278" y="11355"/>
                    </a:cubicBezTo>
                    <a:cubicBezTo>
                      <a:pt x="6298" y="11359"/>
                      <a:pt x="6316" y="11365"/>
                      <a:pt x="6336" y="11370"/>
                    </a:cubicBezTo>
                    <a:cubicBezTo>
                      <a:pt x="6375" y="11380"/>
                      <a:pt x="6415" y="11390"/>
                      <a:pt x="6454" y="11400"/>
                    </a:cubicBezTo>
                    <a:cubicBezTo>
                      <a:pt x="6469" y="11404"/>
                      <a:pt x="6483" y="11408"/>
                      <a:pt x="6497" y="11411"/>
                    </a:cubicBezTo>
                    <a:cubicBezTo>
                      <a:pt x="6558" y="11426"/>
                      <a:pt x="6619" y="11440"/>
                      <a:pt x="6680" y="11454"/>
                    </a:cubicBezTo>
                    <a:cubicBezTo>
                      <a:pt x="6708" y="11460"/>
                      <a:pt x="6736" y="11465"/>
                      <a:pt x="6762" y="11472"/>
                    </a:cubicBezTo>
                    <a:lnTo>
                      <a:pt x="6763" y="11472"/>
                    </a:lnTo>
                    <a:cubicBezTo>
                      <a:pt x="6776" y="11475"/>
                      <a:pt x="6788" y="11477"/>
                      <a:pt x="6799" y="11479"/>
                    </a:cubicBezTo>
                    <a:cubicBezTo>
                      <a:pt x="6820" y="11484"/>
                      <a:pt x="6839" y="11488"/>
                      <a:pt x="6860" y="11492"/>
                    </a:cubicBezTo>
                    <a:cubicBezTo>
                      <a:pt x="6861" y="11492"/>
                      <a:pt x="6862" y="11493"/>
                      <a:pt x="6864" y="11493"/>
                    </a:cubicBezTo>
                    <a:lnTo>
                      <a:pt x="6866" y="11493"/>
                    </a:lnTo>
                    <a:cubicBezTo>
                      <a:pt x="6895" y="11499"/>
                      <a:pt x="6922" y="11505"/>
                      <a:pt x="6951" y="11510"/>
                    </a:cubicBezTo>
                    <a:cubicBezTo>
                      <a:pt x="6994" y="11518"/>
                      <a:pt x="7038" y="11526"/>
                      <a:pt x="7080" y="11535"/>
                    </a:cubicBezTo>
                    <a:cubicBezTo>
                      <a:pt x="7101" y="11539"/>
                      <a:pt x="7122" y="11543"/>
                      <a:pt x="7143" y="11546"/>
                    </a:cubicBezTo>
                    <a:cubicBezTo>
                      <a:pt x="7182" y="11553"/>
                      <a:pt x="7221" y="11560"/>
                      <a:pt x="7259" y="11567"/>
                    </a:cubicBezTo>
                    <a:cubicBezTo>
                      <a:pt x="7983" y="11696"/>
                      <a:pt x="8718" y="11765"/>
                      <a:pt x="9452" y="11765"/>
                    </a:cubicBezTo>
                    <a:cubicBezTo>
                      <a:pt x="10024" y="11765"/>
                      <a:pt x="10595" y="11723"/>
                      <a:pt x="11162" y="11637"/>
                    </a:cubicBezTo>
                    <a:cubicBezTo>
                      <a:pt x="12409" y="11445"/>
                      <a:pt x="13681" y="11154"/>
                      <a:pt x="14763" y="10479"/>
                    </a:cubicBezTo>
                    <a:cubicBezTo>
                      <a:pt x="15887" y="9795"/>
                      <a:pt x="16775" y="8772"/>
                      <a:pt x="17375" y="7606"/>
                    </a:cubicBezTo>
                    <a:cubicBezTo>
                      <a:pt x="17396" y="7568"/>
                      <a:pt x="17418" y="7529"/>
                      <a:pt x="17438" y="7491"/>
                    </a:cubicBezTo>
                    <a:cubicBezTo>
                      <a:pt x="17446" y="7476"/>
                      <a:pt x="17453" y="7461"/>
                      <a:pt x="17461" y="7446"/>
                    </a:cubicBezTo>
                    <a:cubicBezTo>
                      <a:pt x="17492" y="7387"/>
                      <a:pt x="17524" y="7327"/>
                      <a:pt x="17554" y="7267"/>
                    </a:cubicBezTo>
                    <a:cubicBezTo>
                      <a:pt x="17565" y="7244"/>
                      <a:pt x="17577" y="7221"/>
                      <a:pt x="17587" y="7199"/>
                    </a:cubicBezTo>
                    <a:cubicBezTo>
                      <a:pt x="17595" y="7182"/>
                      <a:pt x="17603" y="7166"/>
                      <a:pt x="17611" y="7149"/>
                    </a:cubicBezTo>
                    <a:cubicBezTo>
                      <a:pt x="17618" y="7136"/>
                      <a:pt x="17624" y="7123"/>
                      <a:pt x="17630" y="7111"/>
                    </a:cubicBezTo>
                    <a:cubicBezTo>
                      <a:pt x="17638" y="7094"/>
                      <a:pt x="17646" y="7077"/>
                      <a:pt x="17654" y="7061"/>
                    </a:cubicBezTo>
                    <a:cubicBezTo>
                      <a:pt x="17658" y="7052"/>
                      <a:pt x="17663" y="7041"/>
                      <a:pt x="17667" y="7032"/>
                    </a:cubicBezTo>
                    <a:cubicBezTo>
                      <a:pt x="17676" y="7014"/>
                      <a:pt x="17685" y="6994"/>
                      <a:pt x="17693" y="6976"/>
                    </a:cubicBezTo>
                    <a:cubicBezTo>
                      <a:pt x="17696" y="6968"/>
                      <a:pt x="17700" y="6961"/>
                      <a:pt x="17703" y="6953"/>
                    </a:cubicBezTo>
                    <a:cubicBezTo>
                      <a:pt x="17714" y="6931"/>
                      <a:pt x="17724" y="6908"/>
                      <a:pt x="17735" y="6886"/>
                    </a:cubicBezTo>
                    <a:lnTo>
                      <a:pt x="17744" y="6864"/>
                    </a:lnTo>
                    <a:cubicBezTo>
                      <a:pt x="17745" y="6860"/>
                      <a:pt x="17746" y="6857"/>
                      <a:pt x="17748" y="6853"/>
                    </a:cubicBezTo>
                    <a:cubicBezTo>
                      <a:pt x="17756" y="6834"/>
                      <a:pt x="17766" y="6814"/>
                      <a:pt x="17775" y="6794"/>
                    </a:cubicBezTo>
                    <a:cubicBezTo>
                      <a:pt x="17779" y="6782"/>
                      <a:pt x="17785" y="6769"/>
                      <a:pt x="17790" y="6757"/>
                    </a:cubicBezTo>
                    <a:cubicBezTo>
                      <a:pt x="17799" y="6736"/>
                      <a:pt x="17808" y="6715"/>
                      <a:pt x="17816" y="6694"/>
                    </a:cubicBezTo>
                    <a:cubicBezTo>
                      <a:pt x="17830" y="6661"/>
                      <a:pt x="17844" y="6628"/>
                      <a:pt x="17858" y="6594"/>
                    </a:cubicBezTo>
                    <a:cubicBezTo>
                      <a:pt x="17871" y="6564"/>
                      <a:pt x="17882" y="6534"/>
                      <a:pt x="17894" y="6505"/>
                    </a:cubicBezTo>
                    <a:cubicBezTo>
                      <a:pt x="17896" y="6498"/>
                      <a:pt x="17898" y="6492"/>
                      <a:pt x="17902" y="6486"/>
                    </a:cubicBezTo>
                    <a:cubicBezTo>
                      <a:pt x="17911" y="6462"/>
                      <a:pt x="17920" y="6436"/>
                      <a:pt x="17929" y="6412"/>
                    </a:cubicBezTo>
                    <a:cubicBezTo>
                      <a:pt x="17930" y="6411"/>
                      <a:pt x="17930" y="6410"/>
                      <a:pt x="17932" y="6409"/>
                    </a:cubicBezTo>
                    <a:cubicBezTo>
                      <a:pt x="17941" y="6384"/>
                      <a:pt x="17950" y="6359"/>
                      <a:pt x="17959" y="6335"/>
                    </a:cubicBezTo>
                    <a:cubicBezTo>
                      <a:pt x="17962" y="6327"/>
                      <a:pt x="17965" y="6320"/>
                      <a:pt x="17967" y="6312"/>
                    </a:cubicBezTo>
                    <a:cubicBezTo>
                      <a:pt x="17978" y="6285"/>
                      <a:pt x="17987" y="6258"/>
                      <a:pt x="17997" y="6230"/>
                    </a:cubicBezTo>
                    <a:cubicBezTo>
                      <a:pt x="18032" y="6134"/>
                      <a:pt x="18065" y="6036"/>
                      <a:pt x="18098" y="5939"/>
                    </a:cubicBezTo>
                    <a:cubicBezTo>
                      <a:pt x="18107" y="5912"/>
                      <a:pt x="18115" y="5884"/>
                      <a:pt x="18124" y="5856"/>
                    </a:cubicBezTo>
                    <a:cubicBezTo>
                      <a:pt x="18132" y="5832"/>
                      <a:pt x="18139" y="5808"/>
                      <a:pt x="18147" y="5784"/>
                    </a:cubicBezTo>
                    <a:cubicBezTo>
                      <a:pt x="18149" y="5776"/>
                      <a:pt x="18152" y="5766"/>
                      <a:pt x="18155" y="5758"/>
                    </a:cubicBezTo>
                    <a:cubicBezTo>
                      <a:pt x="18164" y="5728"/>
                      <a:pt x="18173" y="5698"/>
                      <a:pt x="18182" y="5669"/>
                    </a:cubicBezTo>
                    <a:cubicBezTo>
                      <a:pt x="18183" y="5667"/>
                      <a:pt x="18183" y="5666"/>
                      <a:pt x="18183" y="5665"/>
                    </a:cubicBezTo>
                    <a:cubicBezTo>
                      <a:pt x="18192" y="5636"/>
                      <a:pt x="18200" y="5606"/>
                      <a:pt x="18208" y="5576"/>
                    </a:cubicBezTo>
                    <a:cubicBezTo>
                      <a:pt x="18209" y="5575"/>
                      <a:pt x="18209" y="5574"/>
                      <a:pt x="18211" y="5573"/>
                    </a:cubicBezTo>
                    <a:cubicBezTo>
                      <a:pt x="18219" y="5544"/>
                      <a:pt x="18227" y="5515"/>
                      <a:pt x="18235" y="5486"/>
                    </a:cubicBezTo>
                    <a:cubicBezTo>
                      <a:pt x="18235" y="5484"/>
                      <a:pt x="18236" y="5481"/>
                      <a:pt x="18237" y="5477"/>
                    </a:cubicBezTo>
                    <a:cubicBezTo>
                      <a:pt x="18245" y="5447"/>
                      <a:pt x="18253" y="5416"/>
                      <a:pt x="18261" y="5386"/>
                    </a:cubicBezTo>
                    <a:cubicBezTo>
                      <a:pt x="18264" y="5379"/>
                      <a:pt x="18265" y="5373"/>
                      <a:pt x="18267" y="5366"/>
                    </a:cubicBezTo>
                    <a:cubicBezTo>
                      <a:pt x="18274" y="5341"/>
                      <a:pt x="18280" y="5316"/>
                      <a:pt x="18287" y="5290"/>
                    </a:cubicBezTo>
                    <a:cubicBezTo>
                      <a:pt x="18302" y="5233"/>
                      <a:pt x="18317" y="5174"/>
                      <a:pt x="18330" y="5115"/>
                    </a:cubicBezTo>
                    <a:cubicBezTo>
                      <a:pt x="18335" y="5099"/>
                      <a:pt x="18339" y="5083"/>
                      <a:pt x="18342" y="5067"/>
                    </a:cubicBezTo>
                    <a:cubicBezTo>
                      <a:pt x="18347" y="5046"/>
                      <a:pt x="18352" y="5025"/>
                      <a:pt x="18357" y="5005"/>
                    </a:cubicBezTo>
                    <a:cubicBezTo>
                      <a:pt x="18363" y="4976"/>
                      <a:pt x="18370" y="4947"/>
                      <a:pt x="18377" y="4917"/>
                    </a:cubicBezTo>
                    <a:cubicBezTo>
                      <a:pt x="18378" y="4912"/>
                      <a:pt x="18379" y="4908"/>
                      <a:pt x="18379" y="4903"/>
                    </a:cubicBezTo>
                    <a:cubicBezTo>
                      <a:pt x="18386" y="4873"/>
                      <a:pt x="18393" y="4843"/>
                      <a:pt x="18398" y="4813"/>
                    </a:cubicBezTo>
                    <a:cubicBezTo>
                      <a:pt x="18404" y="4787"/>
                      <a:pt x="18410" y="4760"/>
                      <a:pt x="18416" y="4734"/>
                    </a:cubicBezTo>
                    <a:cubicBezTo>
                      <a:pt x="18437" y="4632"/>
                      <a:pt x="18455" y="4530"/>
                      <a:pt x="18473" y="4428"/>
                    </a:cubicBezTo>
                    <a:cubicBezTo>
                      <a:pt x="18479" y="4398"/>
                      <a:pt x="18484" y="4367"/>
                      <a:pt x="18490" y="4337"/>
                    </a:cubicBezTo>
                    <a:cubicBezTo>
                      <a:pt x="18501" y="4267"/>
                      <a:pt x="18513" y="4195"/>
                      <a:pt x="18523" y="4125"/>
                    </a:cubicBezTo>
                    <a:cubicBezTo>
                      <a:pt x="18526" y="4101"/>
                      <a:pt x="18530" y="4077"/>
                      <a:pt x="18533" y="4052"/>
                    </a:cubicBezTo>
                    <a:cubicBezTo>
                      <a:pt x="18539" y="4013"/>
                      <a:pt x="18545" y="3973"/>
                      <a:pt x="18549" y="3933"/>
                    </a:cubicBezTo>
                    <a:cubicBezTo>
                      <a:pt x="18554" y="3904"/>
                      <a:pt x="18558" y="3875"/>
                      <a:pt x="18561" y="3847"/>
                    </a:cubicBezTo>
                    <a:cubicBezTo>
                      <a:pt x="18564" y="3821"/>
                      <a:pt x="18568" y="3793"/>
                      <a:pt x="18571" y="3767"/>
                    </a:cubicBezTo>
                    <a:cubicBezTo>
                      <a:pt x="18575" y="3740"/>
                      <a:pt x="18578" y="3714"/>
                      <a:pt x="18582" y="3687"/>
                    </a:cubicBezTo>
                    <a:cubicBezTo>
                      <a:pt x="18584" y="3667"/>
                      <a:pt x="18586" y="3649"/>
                      <a:pt x="18588" y="3629"/>
                    </a:cubicBezTo>
                    <a:cubicBezTo>
                      <a:pt x="18590" y="3613"/>
                      <a:pt x="18592" y="3596"/>
                      <a:pt x="18593" y="3580"/>
                    </a:cubicBezTo>
                    <a:cubicBezTo>
                      <a:pt x="18596" y="3561"/>
                      <a:pt x="18598" y="3544"/>
                      <a:pt x="18599" y="3527"/>
                    </a:cubicBezTo>
                    <a:cubicBezTo>
                      <a:pt x="18601" y="3499"/>
                      <a:pt x="18605" y="3473"/>
                      <a:pt x="18607" y="3446"/>
                    </a:cubicBezTo>
                    <a:cubicBezTo>
                      <a:pt x="18608" y="3424"/>
                      <a:pt x="18611" y="3402"/>
                      <a:pt x="18613" y="3380"/>
                    </a:cubicBezTo>
                    <a:cubicBezTo>
                      <a:pt x="18615" y="3353"/>
                      <a:pt x="18617" y="3324"/>
                      <a:pt x="18620" y="3296"/>
                    </a:cubicBezTo>
                    <a:cubicBezTo>
                      <a:pt x="18621" y="3277"/>
                      <a:pt x="18622" y="3258"/>
                      <a:pt x="18623" y="3239"/>
                    </a:cubicBezTo>
                    <a:cubicBezTo>
                      <a:pt x="18624" y="3225"/>
                      <a:pt x="18626" y="3210"/>
                      <a:pt x="18627" y="3195"/>
                    </a:cubicBezTo>
                    <a:cubicBezTo>
                      <a:pt x="18628" y="3179"/>
                      <a:pt x="18629" y="3163"/>
                      <a:pt x="18629" y="3146"/>
                    </a:cubicBezTo>
                    <a:cubicBezTo>
                      <a:pt x="18634" y="3082"/>
                      <a:pt x="18637" y="3017"/>
                      <a:pt x="18639" y="2953"/>
                    </a:cubicBezTo>
                    <a:cubicBezTo>
                      <a:pt x="18639" y="2934"/>
                      <a:pt x="18641" y="2917"/>
                      <a:pt x="18642" y="2899"/>
                    </a:cubicBezTo>
                    <a:cubicBezTo>
                      <a:pt x="18642" y="2887"/>
                      <a:pt x="18642" y="2876"/>
                      <a:pt x="18643" y="2865"/>
                    </a:cubicBezTo>
                    <a:cubicBezTo>
                      <a:pt x="18644" y="2819"/>
                      <a:pt x="18645" y="2774"/>
                      <a:pt x="18645" y="2728"/>
                    </a:cubicBezTo>
                    <a:cubicBezTo>
                      <a:pt x="18645" y="2723"/>
                      <a:pt x="18646" y="2719"/>
                      <a:pt x="18646" y="2715"/>
                    </a:cubicBezTo>
                    <a:cubicBezTo>
                      <a:pt x="18646" y="2708"/>
                      <a:pt x="18646" y="2701"/>
                      <a:pt x="18646" y="2695"/>
                    </a:cubicBezTo>
                    <a:cubicBezTo>
                      <a:pt x="18646" y="2676"/>
                      <a:pt x="18646" y="2658"/>
                      <a:pt x="18646" y="2638"/>
                    </a:cubicBezTo>
                    <a:cubicBezTo>
                      <a:pt x="18653" y="1877"/>
                      <a:pt x="18573" y="1113"/>
                      <a:pt x="18427" y="371"/>
                    </a:cubicBezTo>
                    <a:lnTo>
                      <a:pt x="18427" y="370"/>
                    </a:lnTo>
                    <a:cubicBezTo>
                      <a:pt x="18419" y="330"/>
                      <a:pt x="18411" y="291"/>
                      <a:pt x="18403" y="252"/>
                    </a:cubicBezTo>
                    <a:cubicBezTo>
                      <a:pt x="18401" y="239"/>
                      <a:pt x="18398" y="226"/>
                      <a:pt x="18395" y="213"/>
                    </a:cubicBezTo>
                    <a:cubicBezTo>
                      <a:pt x="18387" y="173"/>
                      <a:pt x="18379" y="133"/>
                      <a:pt x="18370" y="93"/>
                    </a:cubicBezTo>
                    <a:cubicBezTo>
                      <a:pt x="18364" y="63"/>
                      <a:pt x="18357" y="32"/>
                      <a:pt x="18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2285050" y="3641675"/>
                <a:ext cx="117125" cy="126325"/>
              </a:xfrm>
              <a:custGeom>
                <a:avLst/>
                <a:gdLst/>
                <a:ahLst/>
                <a:cxnLst/>
                <a:rect l="l" t="t" r="r" b="b"/>
                <a:pathLst>
                  <a:path w="4685" h="5053" extrusionOk="0">
                    <a:moveTo>
                      <a:pt x="2424" y="1"/>
                    </a:moveTo>
                    <a:cubicBezTo>
                      <a:pt x="2400" y="2"/>
                      <a:pt x="2375" y="2"/>
                      <a:pt x="2351" y="4"/>
                    </a:cubicBezTo>
                    <a:cubicBezTo>
                      <a:pt x="2340" y="4"/>
                      <a:pt x="2327" y="4"/>
                      <a:pt x="2314" y="5"/>
                    </a:cubicBezTo>
                    <a:cubicBezTo>
                      <a:pt x="2306" y="6"/>
                      <a:pt x="2298" y="6"/>
                      <a:pt x="2290" y="7"/>
                    </a:cubicBezTo>
                    <a:cubicBezTo>
                      <a:pt x="2281" y="7"/>
                      <a:pt x="2271" y="9"/>
                      <a:pt x="2261" y="10"/>
                    </a:cubicBezTo>
                    <a:cubicBezTo>
                      <a:pt x="2254" y="10"/>
                      <a:pt x="2248" y="10"/>
                      <a:pt x="2241" y="11"/>
                    </a:cubicBezTo>
                    <a:cubicBezTo>
                      <a:pt x="2227" y="12"/>
                      <a:pt x="2212" y="13"/>
                      <a:pt x="2197" y="14"/>
                    </a:cubicBezTo>
                    <a:cubicBezTo>
                      <a:pt x="2195" y="16"/>
                      <a:pt x="2192" y="16"/>
                      <a:pt x="2190" y="16"/>
                    </a:cubicBezTo>
                    <a:cubicBezTo>
                      <a:pt x="2174" y="18"/>
                      <a:pt x="2156" y="19"/>
                      <a:pt x="2140" y="21"/>
                    </a:cubicBezTo>
                    <a:cubicBezTo>
                      <a:pt x="2138" y="21"/>
                      <a:pt x="2136" y="21"/>
                      <a:pt x="2132" y="22"/>
                    </a:cubicBezTo>
                    <a:cubicBezTo>
                      <a:pt x="2121" y="24"/>
                      <a:pt x="2109" y="25"/>
                      <a:pt x="2098" y="27"/>
                    </a:cubicBezTo>
                    <a:cubicBezTo>
                      <a:pt x="2088" y="28"/>
                      <a:pt x="2078" y="29"/>
                      <a:pt x="2069" y="31"/>
                    </a:cubicBezTo>
                    <a:cubicBezTo>
                      <a:pt x="2052" y="33"/>
                      <a:pt x="2035" y="36"/>
                      <a:pt x="2018" y="39"/>
                    </a:cubicBezTo>
                    <a:cubicBezTo>
                      <a:pt x="1992" y="43"/>
                      <a:pt x="1965" y="48"/>
                      <a:pt x="1939" y="52"/>
                    </a:cubicBezTo>
                    <a:cubicBezTo>
                      <a:pt x="1928" y="55"/>
                      <a:pt x="1918" y="57"/>
                      <a:pt x="1909" y="58"/>
                    </a:cubicBezTo>
                    <a:cubicBezTo>
                      <a:pt x="1890" y="62"/>
                      <a:pt x="1872" y="66"/>
                      <a:pt x="1853" y="70"/>
                    </a:cubicBezTo>
                    <a:cubicBezTo>
                      <a:pt x="1852" y="71"/>
                      <a:pt x="1850" y="71"/>
                      <a:pt x="1849" y="71"/>
                    </a:cubicBezTo>
                    <a:cubicBezTo>
                      <a:pt x="1831" y="74"/>
                      <a:pt x="1815" y="79"/>
                      <a:pt x="1799" y="82"/>
                    </a:cubicBezTo>
                    <a:cubicBezTo>
                      <a:pt x="1796" y="84"/>
                      <a:pt x="1792" y="84"/>
                      <a:pt x="1789" y="85"/>
                    </a:cubicBezTo>
                    <a:cubicBezTo>
                      <a:pt x="1776" y="88"/>
                      <a:pt x="1763" y="90"/>
                      <a:pt x="1751" y="94"/>
                    </a:cubicBezTo>
                    <a:cubicBezTo>
                      <a:pt x="1742" y="96"/>
                      <a:pt x="1732" y="99"/>
                      <a:pt x="1723" y="101"/>
                    </a:cubicBezTo>
                    <a:cubicBezTo>
                      <a:pt x="1718" y="102"/>
                      <a:pt x="1714" y="103"/>
                      <a:pt x="1709" y="104"/>
                    </a:cubicBezTo>
                    <a:cubicBezTo>
                      <a:pt x="1694" y="109"/>
                      <a:pt x="1680" y="112"/>
                      <a:pt x="1667" y="116"/>
                    </a:cubicBezTo>
                    <a:cubicBezTo>
                      <a:pt x="1645" y="123"/>
                      <a:pt x="1622" y="128"/>
                      <a:pt x="1599" y="135"/>
                    </a:cubicBezTo>
                    <a:cubicBezTo>
                      <a:pt x="1588" y="139"/>
                      <a:pt x="1577" y="142"/>
                      <a:pt x="1566" y="146"/>
                    </a:cubicBezTo>
                    <a:cubicBezTo>
                      <a:pt x="1546" y="152"/>
                      <a:pt x="1525" y="158"/>
                      <a:pt x="1504" y="165"/>
                    </a:cubicBezTo>
                    <a:cubicBezTo>
                      <a:pt x="1479" y="173"/>
                      <a:pt x="1453" y="183"/>
                      <a:pt x="1428" y="192"/>
                    </a:cubicBezTo>
                    <a:cubicBezTo>
                      <a:pt x="1416" y="195"/>
                      <a:pt x="1406" y="199"/>
                      <a:pt x="1395" y="203"/>
                    </a:cubicBezTo>
                    <a:cubicBezTo>
                      <a:pt x="1381" y="208"/>
                      <a:pt x="1367" y="213"/>
                      <a:pt x="1354" y="218"/>
                    </a:cubicBezTo>
                    <a:cubicBezTo>
                      <a:pt x="1337" y="224"/>
                      <a:pt x="1320" y="231"/>
                      <a:pt x="1302" y="238"/>
                    </a:cubicBezTo>
                    <a:cubicBezTo>
                      <a:pt x="1291" y="243"/>
                      <a:pt x="1279" y="247"/>
                      <a:pt x="1267" y="252"/>
                    </a:cubicBezTo>
                    <a:cubicBezTo>
                      <a:pt x="1255" y="256"/>
                      <a:pt x="1244" y="261"/>
                      <a:pt x="1232" y="266"/>
                    </a:cubicBezTo>
                    <a:cubicBezTo>
                      <a:pt x="1225" y="269"/>
                      <a:pt x="1217" y="271"/>
                      <a:pt x="1210" y="275"/>
                    </a:cubicBezTo>
                    <a:cubicBezTo>
                      <a:pt x="1199" y="279"/>
                      <a:pt x="1188" y="284"/>
                      <a:pt x="1177" y="289"/>
                    </a:cubicBezTo>
                    <a:cubicBezTo>
                      <a:pt x="1161" y="296"/>
                      <a:pt x="1144" y="303"/>
                      <a:pt x="1129" y="309"/>
                    </a:cubicBezTo>
                    <a:cubicBezTo>
                      <a:pt x="1097" y="323"/>
                      <a:pt x="1065" y="337"/>
                      <a:pt x="1034" y="352"/>
                    </a:cubicBezTo>
                    <a:cubicBezTo>
                      <a:pt x="1003" y="367"/>
                      <a:pt x="972" y="382"/>
                      <a:pt x="940" y="397"/>
                    </a:cubicBezTo>
                    <a:cubicBezTo>
                      <a:pt x="925" y="404"/>
                      <a:pt x="910" y="412"/>
                      <a:pt x="894" y="420"/>
                    </a:cubicBezTo>
                    <a:cubicBezTo>
                      <a:pt x="893" y="487"/>
                      <a:pt x="892" y="555"/>
                      <a:pt x="890" y="622"/>
                    </a:cubicBezTo>
                    <a:cubicBezTo>
                      <a:pt x="889" y="638"/>
                      <a:pt x="889" y="654"/>
                      <a:pt x="887" y="670"/>
                    </a:cubicBezTo>
                    <a:cubicBezTo>
                      <a:pt x="887" y="684"/>
                      <a:pt x="886" y="697"/>
                      <a:pt x="886" y="711"/>
                    </a:cubicBezTo>
                    <a:cubicBezTo>
                      <a:pt x="885" y="726"/>
                      <a:pt x="884" y="741"/>
                      <a:pt x="884" y="757"/>
                    </a:cubicBezTo>
                    <a:cubicBezTo>
                      <a:pt x="883" y="775"/>
                      <a:pt x="882" y="795"/>
                      <a:pt x="882" y="814"/>
                    </a:cubicBezTo>
                    <a:cubicBezTo>
                      <a:pt x="879" y="847"/>
                      <a:pt x="878" y="879"/>
                      <a:pt x="876" y="911"/>
                    </a:cubicBezTo>
                    <a:cubicBezTo>
                      <a:pt x="875" y="927"/>
                      <a:pt x="874" y="942"/>
                      <a:pt x="872" y="957"/>
                    </a:cubicBezTo>
                    <a:cubicBezTo>
                      <a:pt x="870" y="1002"/>
                      <a:pt x="867" y="1047"/>
                      <a:pt x="864" y="1092"/>
                    </a:cubicBezTo>
                    <a:cubicBezTo>
                      <a:pt x="861" y="1136"/>
                      <a:pt x="857" y="1181"/>
                      <a:pt x="853" y="1226"/>
                    </a:cubicBezTo>
                    <a:cubicBezTo>
                      <a:pt x="849" y="1273"/>
                      <a:pt x="845" y="1320"/>
                      <a:pt x="840" y="1368"/>
                    </a:cubicBezTo>
                    <a:cubicBezTo>
                      <a:pt x="838" y="1387"/>
                      <a:pt x="837" y="1407"/>
                      <a:pt x="834" y="1426"/>
                    </a:cubicBezTo>
                    <a:cubicBezTo>
                      <a:pt x="832" y="1448"/>
                      <a:pt x="830" y="1471"/>
                      <a:pt x="827" y="1493"/>
                    </a:cubicBezTo>
                    <a:cubicBezTo>
                      <a:pt x="825" y="1513"/>
                      <a:pt x="823" y="1534"/>
                      <a:pt x="821" y="1553"/>
                    </a:cubicBezTo>
                    <a:cubicBezTo>
                      <a:pt x="807" y="1671"/>
                      <a:pt x="792" y="1788"/>
                      <a:pt x="774" y="1905"/>
                    </a:cubicBezTo>
                    <a:cubicBezTo>
                      <a:pt x="771" y="1929"/>
                      <a:pt x="767" y="1954"/>
                      <a:pt x="764" y="1979"/>
                    </a:cubicBezTo>
                    <a:cubicBezTo>
                      <a:pt x="761" y="2003"/>
                      <a:pt x="756" y="2027"/>
                      <a:pt x="753" y="2052"/>
                    </a:cubicBezTo>
                    <a:cubicBezTo>
                      <a:pt x="746" y="2093"/>
                      <a:pt x="739" y="2133"/>
                      <a:pt x="732" y="2174"/>
                    </a:cubicBezTo>
                    <a:cubicBezTo>
                      <a:pt x="729" y="2191"/>
                      <a:pt x="726" y="2207"/>
                      <a:pt x="724" y="2223"/>
                    </a:cubicBezTo>
                    <a:cubicBezTo>
                      <a:pt x="720" y="2240"/>
                      <a:pt x="718" y="2257"/>
                      <a:pt x="714" y="2275"/>
                    </a:cubicBezTo>
                    <a:cubicBezTo>
                      <a:pt x="710" y="2298"/>
                      <a:pt x="705" y="2322"/>
                      <a:pt x="702" y="2345"/>
                    </a:cubicBezTo>
                    <a:cubicBezTo>
                      <a:pt x="683" y="2443"/>
                      <a:pt x="664" y="2540"/>
                      <a:pt x="642" y="2637"/>
                    </a:cubicBezTo>
                    <a:cubicBezTo>
                      <a:pt x="635" y="2669"/>
                      <a:pt x="628" y="2702"/>
                      <a:pt x="620" y="2735"/>
                    </a:cubicBezTo>
                    <a:cubicBezTo>
                      <a:pt x="616" y="2751"/>
                      <a:pt x="613" y="2766"/>
                      <a:pt x="610" y="2782"/>
                    </a:cubicBezTo>
                    <a:cubicBezTo>
                      <a:pt x="606" y="2797"/>
                      <a:pt x="603" y="2811"/>
                      <a:pt x="599" y="2826"/>
                    </a:cubicBezTo>
                    <a:cubicBezTo>
                      <a:pt x="596" y="2843"/>
                      <a:pt x="591" y="2859"/>
                      <a:pt x="588" y="2876"/>
                    </a:cubicBezTo>
                    <a:cubicBezTo>
                      <a:pt x="587" y="2880"/>
                      <a:pt x="585" y="2883"/>
                      <a:pt x="584" y="2888"/>
                    </a:cubicBezTo>
                    <a:cubicBezTo>
                      <a:pt x="580" y="2906"/>
                      <a:pt x="575" y="2926"/>
                      <a:pt x="570" y="2946"/>
                    </a:cubicBezTo>
                    <a:cubicBezTo>
                      <a:pt x="565" y="2970"/>
                      <a:pt x="558" y="2994"/>
                      <a:pt x="552" y="3018"/>
                    </a:cubicBezTo>
                    <a:cubicBezTo>
                      <a:pt x="547" y="3038"/>
                      <a:pt x="542" y="3056"/>
                      <a:pt x="537" y="3076"/>
                    </a:cubicBezTo>
                    <a:cubicBezTo>
                      <a:pt x="525" y="3120"/>
                      <a:pt x="514" y="3162"/>
                      <a:pt x="502" y="3205"/>
                    </a:cubicBezTo>
                    <a:cubicBezTo>
                      <a:pt x="497" y="3226"/>
                      <a:pt x="491" y="3245"/>
                      <a:pt x="485" y="3266"/>
                    </a:cubicBezTo>
                    <a:cubicBezTo>
                      <a:pt x="471" y="3313"/>
                      <a:pt x="457" y="3361"/>
                      <a:pt x="444" y="3409"/>
                    </a:cubicBezTo>
                    <a:cubicBezTo>
                      <a:pt x="438" y="3426"/>
                      <a:pt x="433" y="3444"/>
                      <a:pt x="427" y="3461"/>
                    </a:cubicBezTo>
                    <a:cubicBezTo>
                      <a:pt x="412" y="3508"/>
                      <a:pt x="399" y="3554"/>
                      <a:pt x="384" y="3602"/>
                    </a:cubicBezTo>
                    <a:cubicBezTo>
                      <a:pt x="378" y="3619"/>
                      <a:pt x="372" y="3636"/>
                      <a:pt x="366" y="3655"/>
                    </a:cubicBezTo>
                    <a:cubicBezTo>
                      <a:pt x="347" y="3713"/>
                      <a:pt x="326" y="3772"/>
                      <a:pt x="305" y="3831"/>
                    </a:cubicBezTo>
                    <a:cubicBezTo>
                      <a:pt x="297" y="3856"/>
                      <a:pt x="288" y="3883"/>
                      <a:pt x="279" y="3908"/>
                    </a:cubicBezTo>
                    <a:cubicBezTo>
                      <a:pt x="271" y="3928"/>
                      <a:pt x="264" y="3947"/>
                      <a:pt x="257" y="3967"/>
                    </a:cubicBezTo>
                    <a:cubicBezTo>
                      <a:pt x="249" y="3990"/>
                      <a:pt x="241" y="4012"/>
                      <a:pt x="231" y="4034"/>
                    </a:cubicBezTo>
                    <a:cubicBezTo>
                      <a:pt x="223" y="4055"/>
                      <a:pt x="217" y="4076"/>
                      <a:pt x="208" y="4097"/>
                    </a:cubicBezTo>
                    <a:cubicBezTo>
                      <a:pt x="184" y="4159"/>
                      <a:pt x="159" y="4222"/>
                      <a:pt x="134" y="4284"/>
                    </a:cubicBezTo>
                    <a:cubicBezTo>
                      <a:pt x="116" y="4325"/>
                      <a:pt x="99" y="4367"/>
                      <a:pt x="82" y="4408"/>
                    </a:cubicBezTo>
                    <a:cubicBezTo>
                      <a:pt x="64" y="4449"/>
                      <a:pt x="47" y="4490"/>
                      <a:pt x="29" y="4532"/>
                    </a:cubicBezTo>
                    <a:cubicBezTo>
                      <a:pt x="19" y="4551"/>
                      <a:pt x="10" y="4572"/>
                      <a:pt x="1" y="4593"/>
                    </a:cubicBezTo>
                    <a:cubicBezTo>
                      <a:pt x="15" y="4599"/>
                      <a:pt x="29" y="4606"/>
                      <a:pt x="42" y="4611"/>
                    </a:cubicBezTo>
                    <a:cubicBezTo>
                      <a:pt x="53" y="4616"/>
                      <a:pt x="63" y="4620"/>
                      <a:pt x="74" y="4625"/>
                    </a:cubicBezTo>
                    <a:cubicBezTo>
                      <a:pt x="84" y="4630"/>
                      <a:pt x="94" y="4634"/>
                      <a:pt x="105" y="4639"/>
                    </a:cubicBezTo>
                    <a:cubicBezTo>
                      <a:pt x="115" y="4644"/>
                      <a:pt x="125" y="4647"/>
                      <a:pt x="136" y="4652"/>
                    </a:cubicBezTo>
                    <a:cubicBezTo>
                      <a:pt x="147" y="4657"/>
                      <a:pt x="160" y="4662"/>
                      <a:pt x="172" y="4668"/>
                    </a:cubicBezTo>
                    <a:cubicBezTo>
                      <a:pt x="191" y="4676"/>
                      <a:pt x="211" y="4683"/>
                      <a:pt x="229" y="4691"/>
                    </a:cubicBezTo>
                    <a:cubicBezTo>
                      <a:pt x="241" y="4695"/>
                      <a:pt x="251" y="4700"/>
                      <a:pt x="263" y="4705"/>
                    </a:cubicBezTo>
                    <a:cubicBezTo>
                      <a:pt x="273" y="4708"/>
                      <a:pt x="283" y="4713"/>
                      <a:pt x="294" y="4717"/>
                    </a:cubicBezTo>
                    <a:cubicBezTo>
                      <a:pt x="326" y="4729"/>
                      <a:pt x="358" y="4742"/>
                      <a:pt x="389" y="4753"/>
                    </a:cubicBezTo>
                    <a:cubicBezTo>
                      <a:pt x="399" y="4757"/>
                      <a:pt x="408" y="4760"/>
                      <a:pt x="417" y="4763"/>
                    </a:cubicBezTo>
                    <a:cubicBezTo>
                      <a:pt x="465" y="4782"/>
                      <a:pt x="515" y="4798"/>
                      <a:pt x="563" y="4815"/>
                    </a:cubicBezTo>
                    <a:cubicBezTo>
                      <a:pt x="576" y="4820"/>
                      <a:pt x="590" y="4823"/>
                      <a:pt x="603" y="4828"/>
                    </a:cubicBezTo>
                    <a:cubicBezTo>
                      <a:pt x="696" y="4859"/>
                      <a:pt x="791" y="4887"/>
                      <a:pt x="884" y="4911"/>
                    </a:cubicBezTo>
                    <a:cubicBezTo>
                      <a:pt x="902" y="4916"/>
                      <a:pt x="921" y="4920"/>
                      <a:pt x="938" y="4925"/>
                    </a:cubicBezTo>
                    <a:cubicBezTo>
                      <a:pt x="958" y="4931"/>
                      <a:pt x="978" y="4935"/>
                      <a:pt x="998" y="4940"/>
                    </a:cubicBezTo>
                    <a:cubicBezTo>
                      <a:pt x="1013" y="4943"/>
                      <a:pt x="1028" y="4947"/>
                      <a:pt x="1043" y="4950"/>
                    </a:cubicBezTo>
                    <a:cubicBezTo>
                      <a:pt x="1053" y="4952"/>
                      <a:pt x="1065" y="4955"/>
                      <a:pt x="1075" y="4957"/>
                    </a:cubicBezTo>
                    <a:cubicBezTo>
                      <a:pt x="1090" y="4961"/>
                      <a:pt x="1104" y="4964"/>
                      <a:pt x="1119" y="4966"/>
                    </a:cubicBezTo>
                    <a:cubicBezTo>
                      <a:pt x="1137" y="4971"/>
                      <a:pt x="1156" y="4974"/>
                      <a:pt x="1174" y="4978"/>
                    </a:cubicBezTo>
                    <a:cubicBezTo>
                      <a:pt x="1182" y="4980"/>
                      <a:pt x="1189" y="4981"/>
                      <a:pt x="1196" y="4982"/>
                    </a:cubicBezTo>
                    <a:cubicBezTo>
                      <a:pt x="1211" y="4986"/>
                      <a:pt x="1226" y="4988"/>
                      <a:pt x="1241" y="4991"/>
                    </a:cubicBezTo>
                    <a:cubicBezTo>
                      <a:pt x="1261" y="4994"/>
                      <a:pt x="1280" y="4997"/>
                      <a:pt x="1300" y="5001"/>
                    </a:cubicBezTo>
                    <a:cubicBezTo>
                      <a:pt x="1302" y="5002"/>
                      <a:pt x="1305" y="5002"/>
                      <a:pt x="1308" y="5002"/>
                    </a:cubicBezTo>
                    <a:cubicBezTo>
                      <a:pt x="1323" y="5004"/>
                      <a:pt x="1338" y="5008"/>
                      <a:pt x="1354" y="5009"/>
                    </a:cubicBezTo>
                    <a:cubicBezTo>
                      <a:pt x="1376" y="5012"/>
                      <a:pt x="1399" y="5016"/>
                      <a:pt x="1421" y="5019"/>
                    </a:cubicBezTo>
                    <a:cubicBezTo>
                      <a:pt x="1438" y="5022"/>
                      <a:pt x="1457" y="5024"/>
                      <a:pt x="1474" y="5026"/>
                    </a:cubicBezTo>
                    <a:cubicBezTo>
                      <a:pt x="1476" y="5026"/>
                      <a:pt x="1479" y="5026"/>
                      <a:pt x="1482" y="5027"/>
                    </a:cubicBezTo>
                    <a:cubicBezTo>
                      <a:pt x="1497" y="5029"/>
                      <a:pt x="1513" y="5031"/>
                      <a:pt x="1529" y="5032"/>
                    </a:cubicBezTo>
                    <a:cubicBezTo>
                      <a:pt x="1533" y="5033"/>
                      <a:pt x="1536" y="5033"/>
                      <a:pt x="1540" y="5033"/>
                    </a:cubicBezTo>
                    <a:cubicBezTo>
                      <a:pt x="1547" y="5034"/>
                      <a:pt x="1554" y="5034"/>
                      <a:pt x="1561" y="5035"/>
                    </a:cubicBezTo>
                    <a:cubicBezTo>
                      <a:pt x="1577" y="5037"/>
                      <a:pt x="1592" y="5038"/>
                      <a:pt x="1607" y="5040"/>
                    </a:cubicBezTo>
                    <a:cubicBezTo>
                      <a:pt x="1623" y="5041"/>
                      <a:pt x="1639" y="5042"/>
                      <a:pt x="1656" y="5044"/>
                    </a:cubicBezTo>
                    <a:cubicBezTo>
                      <a:pt x="1662" y="5044"/>
                      <a:pt x="1668" y="5045"/>
                      <a:pt x="1673" y="5045"/>
                    </a:cubicBezTo>
                    <a:cubicBezTo>
                      <a:pt x="1690" y="5046"/>
                      <a:pt x="1705" y="5047"/>
                      <a:pt x="1721" y="5047"/>
                    </a:cubicBezTo>
                    <a:cubicBezTo>
                      <a:pt x="1723" y="5048"/>
                      <a:pt x="1725" y="5048"/>
                      <a:pt x="1728" y="5048"/>
                    </a:cubicBezTo>
                    <a:cubicBezTo>
                      <a:pt x="1746" y="5049"/>
                      <a:pt x="1766" y="5049"/>
                      <a:pt x="1785" y="5050"/>
                    </a:cubicBezTo>
                    <a:cubicBezTo>
                      <a:pt x="1803" y="5050"/>
                      <a:pt x="1821" y="5052"/>
                      <a:pt x="1839" y="5052"/>
                    </a:cubicBezTo>
                    <a:cubicBezTo>
                      <a:pt x="1845" y="5052"/>
                      <a:pt x="1851" y="5052"/>
                      <a:pt x="1857" y="5053"/>
                    </a:cubicBezTo>
                    <a:lnTo>
                      <a:pt x="1905" y="5053"/>
                    </a:lnTo>
                    <a:cubicBezTo>
                      <a:pt x="2233" y="5053"/>
                      <a:pt x="2556" y="5004"/>
                      <a:pt x="2867" y="4896"/>
                    </a:cubicBezTo>
                    <a:cubicBezTo>
                      <a:pt x="4007" y="4519"/>
                      <a:pt x="4684" y="3274"/>
                      <a:pt x="4576" y="2109"/>
                    </a:cubicBezTo>
                    <a:cubicBezTo>
                      <a:pt x="4496" y="993"/>
                      <a:pt x="3791" y="115"/>
                      <a:pt x="2645" y="5"/>
                    </a:cubicBezTo>
                    <a:cubicBezTo>
                      <a:pt x="2590" y="2"/>
                      <a:pt x="2535" y="1"/>
                      <a:pt x="2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1713150" y="3637800"/>
                <a:ext cx="129850" cy="124450"/>
              </a:xfrm>
              <a:custGeom>
                <a:avLst/>
                <a:gdLst/>
                <a:ahLst/>
                <a:cxnLst/>
                <a:rect l="l" t="t" r="r" b="b"/>
                <a:pathLst>
                  <a:path w="5194" h="4978" extrusionOk="0">
                    <a:moveTo>
                      <a:pt x="2409" y="0"/>
                    </a:moveTo>
                    <a:cubicBezTo>
                      <a:pt x="2370" y="0"/>
                      <a:pt x="2331" y="1"/>
                      <a:pt x="2292" y="2"/>
                    </a:cubicBezTo>
                    <a:cubicBezTo>
                      <a:pt x="2255" y="3"/>
                      <a:pt x="2219" y="6"/>
                      <a:pt x="2182" y="8"/>
                    </a:cubicBezTo>
                    <a:cubicBezTo>
                      <a:pt x="2170" y="9"/>
                      <a:pt x="2159" y="9"/>
                      <a:pt x="2147" y="10"/>
                    </a:cubicBezTo>
                    <a:cubicBezTo>
                      <a:pt x="2126" y="13"/>
                      <a:pt x="2106" y="14"/>
                      <a:pt x="2084" y="16"/>
                    </a:cubicBezTo>
                    <a:cubicBezTo>
                      <a:pt x="2063" y="18"/>
                      <a:pt x="2042" y="21"/>
                      <a:pt x="2020" y="23"/>
                    </a:cubicBezTo>
                    <a:cubicBezTo>
                      <a:pt x="2000" y="25"/>
                      <a:pt x="1979" y="29"/>
                      <a:pt x="1958" y="31"/>
                    </a:cubicBezTo>
                    <a:cubicBezTo>
                      <a:pt x="1937" y="35"/>
                      <a:pt x="1915" y="38"/>
                      <a:pt x="1895" y="41"/>
                    </a:cubicBezTo>
                    <a:cubicBezTo>
                      <a:pt x="1120" y="194"/>
                      <a:pt x="453" y="808"/>
                      <a:pt x="226" y="1561"/>
                    </a:cubicBezTo>
                    <a:cubicBezTo>
                      <a:pt x="26" y="2190"/>
                      <a:pt x="1" y="2895"/>
                      <a:pt x="243" y="3513"/>
                    </a:cubicBezTo>
                    <a:cubicBezTo>
                      <a:pt x="475" y="4102"/>
                      <a:pt x="953" y="4618"/>
                      <a:pt x="1555" y="4830"/>
                    </a:cubicBezTo>
                    <a:cubicBezTo>
                      <a:pt x="1855" y="4933"/>
                      <a:pt x="2159" y="4978"/>
                      <a:pt x="2464" y="4978"/>
                    </a:cubicBezTo>
                    <a:cubicBezTo>
                      <a:pt x="2499" y="4978"/>
                      <a:pt x="2535" y="4977"/>
                      <a:pt x="2570" y="4976"/>
                    </a:cubicBezTo>
                    <a:cubicBezTo>
                      <a:pt x="2582" y="4976"/>
                      <a:pt x="2593" y="4976"/>
                      <a:pt x="2605" y="4975"/>
                    </a:cubicBezTo>
                    <a:cubicBezTo>
                      <a:pt x="2621" y="4975"/>
                      <a:pt x="2637" y="4974"/>
                      <a:pt x="2653" y="4973"/>
                    </a:cubicBezTo>
                    <a:cubicBezTo>
                      <a:pt x="2667" y="4971"/>
                      <a:pt x="2681" y="4970"/>
                      <a:pt x="2695" y="4970"/>
                    </a:cubicBezTo>
                    <a:cubicBezTo>
                      <a:pt x="2708" y="4969"/>
                      <a:pt x="2723" y="4968"/>
                      <a:pt x="2738" y="4966"/>
                    </a:cubicBezTo>
                    <a:cubicBezTo>
                      <a:pt x="2748" y="4966"/>
                      <a:pt x="2758" y="4965"/>
                      <a:pt x="2767" y="4963"/>
                    </a:cubicBezTo>
                    <a:cubicBezTo>
                      <a:pt x="2772" y="4963"/>
                      <a:pt x="2775" y="4962"/>
                      <a:pt x="2779" y="4962"/>
                    </a:cubicBezTo>
                    <a:cubicBezTo>
                      <a:pt x="2789" y="4961"/>
                      <a:pt x="2800" y="4960"/>
                      <a:pt x="2810" y="4959"/>
                    </a:cubicBezTo>
                    <a:cubicBezTo>
                      <a:pt x="2816" y="4959"/>
                      <a:pt x="2821" y="4958"/>
                      <a:pt x="2827" y="4958"/>
                    </a:cubicBezTo>
                    <a:cubicBezTo>
                      <a:pt x="2839" y="4956"/>
                      <a:pt x="2850" y="4954"/>
                      <a:pt x="2862" y="4953"/>
                    </a:cubicBezTo>
                    <a:lnTo>
                      <a:pt x="2865" y="4953"/>
                    </a:lnTo>
                    <a:cubicBezTo>
                      <a:pt x="2877" y="4952"/>
                      <a:pt x="2889" y="4950"/>
                      <a:pt x="2901" y="4948"/>
                    </a:cubicBezTo>
                    <a:cubicBezTo>
                      <a:pt x="2914" y="4946"/>
                      <a:pt x="2925" y="4945"/>
                      <a:pt x="2938" y="4943"/>
                    </a:cubicBezTo>
                    <a:cubicBezTo>
                      <a:pt x="2949" y="4941"/>
                      <a:pt x="2961" y="4940"/>
                      <a:pt x="2972" y="4938"/>
                    </a:cubicBezTo>
                    <a:cubicBezTo>
                      <a:pt x="2992" y="4935"/>
                      <a:pt x="3012" y="4931"/>
                      <a:pt x="3032" y="4928"/>
                    </a:cubicBezTo>
                    <a:cubicBezTo>
                      <a:pt x="3049" y="4925"/>
                      <a:pt x="3064" y="4923"/>
                      <a:pt x="3080" y="4920"/>
                    </a:cubicBezTo>
                    <a:cubicBezTo>
                      <a:pt x="3096" y="4917"/>
                      <a:pt x="3111" y="4914"/>
                      <a:pt x="3127" y="4910"/>
                    </a:cubicBezTo>
                    <a:cubicBezTo>
                      <a:pt x="3187" y="4899"/>
                      <a:pt x="3247" y="4886"/>
                      <a:pt x="3307" y="4871"/>
                    </a:cubicBezTo>
                    <a:cubicBezTo>
                      <a:pt x="3322" y="4868"/>
                      <a:pt x="3336" y="4864"/>
                      <a:pt x="3351" y="4861"/>
                    </a:cubicBezTo>
                    <a:cubicBezTo>
                      <a:pt x="3360" y="4858"/>
                      <a:pt x="3370" y="4856"/>
                      <a:pt x="3380" y="4853"/>
                    </a:cubicBezTo>
                    <a:cubicBezTo>
                      <a:pt x="3390" y="4850"/>
                      <a:pt x="3400" y="4848"/>
                      <a:pt x="3409" y="4846"/>
                    </a:cubicBezTo>
                    <a:cubicBezTo>
                      <a:pt x="3422" y="4842"/>
                      <a:pt x="3436" y="4839"/>
                      <a:pt x="3449" y="4834"/>
                    </a:cubicBezTo>
                    <a:cubicBezTo>
                      <a:pt x="3460" y="4832"/>
                      <a:pt x="3470" y="4829"/>
                      <a:pt x="3482" y="4825"/>
                    </a:cubicBezTo>
                    <a:cubicBezTo>
                      <a:pt x="3497" y="4822"/>
                      <a:pt x="3511" y="4817"/>
                      <a:pt x="3526" y="4812"/>
                    </a:cubicBezTo>
                    <a:cubicBezTo>
                      <a:pt x="3541" y="4808"/>
                      <a:pt x="3555" y="4804"/>
                      <a:pt x="3570" y="4800"/>
                    </a:cubicBezTo>
                    <a:cubicBezTo>
                      <a:pt x="3582" y="4795"/>
                      <a:pt x="3595" y="4792"/>
                      <a:pt x="3608" y="4787"/>
                    </a:cubicBezTo>
                    <a:cubicBezTo>
                      <a:pt x="3635" y="4779"/>
                      <a:pt x="3662" y="4770"/>
                      <a:pt x="3689" y="4761"/>
                    </a:cubicBezTo>
                    <a:cubicBezTo>
                      <a:pt x="3701" y="4757"/>
                      <a:pt x="3711" y="4754"/>
                      <a:pt x="3723" y="4749"/>
                    </a:cubicBezTo>
                    <a:cubicBezTo>
                      <a:pt x="3851" y="4706"/>
                      <a:pt x="3978" y="4657"/>
                      <a:pt x="4103" y="4604"/>
                    </a:cubicBezTo>
                    <a:cubicBezTo>
                      <a:pt x="4118" y="4598"/>
                      <a:pt x="4133" y="4591"/>
                      <a:pt x="4149" y="4584"/>
                    </a:cubicBezTo>
                    <a:cubicBezTo>
                      <a:pt x="4330" y="4506"/>
                      <a:pt x="4509" y="4419"/>
                      <a:pt x="4684" y="4327"/>
                    </a:cubicBezTo>
                    <a:cubicBezTo>
                      <a:pt x="4698" y="4320"/>
                      <a:pt x="4713" y="4312"/>
                      <a:pt x="4727" y="4304"/>
                    </a:cubicBezTo>
                    <a:cubicBezTo>
                      <a:pt x="4799" y="4266"/>
                      <a:pt x="4871" y="4226"/>
                      <a:pt x="4942" y="4185"/>
                    </a:cubicBezTo>
                    <a:cubicBezTo>
                      <a:pt x="4956" y="4177"/>
                      <a:pt x="4971" y="4170"/>
                      <a:pt x="4985" y="4161"/>
                    </a:cubicBezTo>
                    <a:cubicBezTo>
                      <a:pt x="5029" y="4137"/>
                      <a:pt x="5073" y="4112"/>
                      <a:pt x="5115" y="4086"/>
                    </a:cubicBezTo>
                    <a:cubicBezTo>
                      <a:pt x="5139" y="4071"/>
                      <a:pt x="5164" y="4057"/>
                      <a:pt x="5188" y="4042"/>
                    </a:cubicBezTo>
                    <a:cubicBezTo>
                      <a:pt x="5190" y="4041"/>
                      <a:pt x="5191" y="4040"/>
                      <a:pt x="5194" y="4039"/>
                    </a:cubicBezTo>
                    <a:cubicBezTo>
                      <a:pt x="5193" y="4038"/>
                      <a:pt x="5193" y="4037"/>
                      <a:pt x="5193" y="4035"/>
                    </a:cubicBezTo>
                    <a:cubicBezTo>
                      <a:pt x="5186" y="4014"/>
                      <a:pt x="5179" y="3992"/>
                      <a:pt x="5172" y="3970"/>
                    </a:cubicBezTo>
                    <a:cubicBezTo>
                      <a:pt x="5151" y="3898"/>
                      <a:pt x="5130" y="3826"/>
                      <a:pt x="5111" y="3754"/>
                    </a:cubicBezTo>
                    <a:cubicBezTo>
                      <a:pt x="5105" y="3735"/>
                      <a:pt x="5099" y="3715"/>
                      <a:pt x="5095" y="3695"/>
                    </a:cubicBezTo>
                    <a:cubicBezTo>
                      <a:pt x="5088" y="3672"/>
                      <a:pt x="5082" y="3648"/>
                      <a:pt x="5076" y="3625"/>
                    </a:cubicBezTo>
                    <a:cubicBezTo>
                      <a:pt x="5071" y="3607"/>
                      <a:pt x="5067" y="3589"/>
                      <a:pt x="5062" y="3571"/>
                    </a:cubicBezTo>
                    <a:cubicBezTo>
                      <a:pt x="5056" y="3549"/>
                      <a:pt x="5052" y="3528"/>
                      <a:pt x="5046" y="3506"/>
                    </a:cubicBezTo>
                    <a:cubicBezTo>
                      <a:pt x="5042" y="3486"/>
                      <a:pt x="5036" y="3464"/>
                      <a:pt x="5031" y="3442"/>
                    </a:cubicBezTo>
                    <a:cubicBezTo>
                      <a:pt x="5029" y="3435"/>
                      <a:pt x="5028" y="3427"/>
                      <a:pt x="5025" y="3420"/>
                    </a:cubicBezTo>
                    <a:cubicBezTo>
                      <a:pt x="5022" y="3406"/>
                      <a:pt x="5020" y="3393"/>
                      <a:pt x="5016" y="3380"/>
                    </a:cubicBezTo>
                    <a:cubicBezTo>
                      <a:pt x="5007" y="3340"/>
                      <a:pt x="4999" y="3302"/>
                      <a:pt x="4990" y="3263"/>
                    </a:cubicBezTo>
                    <a:cubicBezTo>
                      <a:pt x="4986" y="3245"/>
                      <a:pt x="4982" y="3225"/>
                      <a:pt x="4978" y="3207"/>
                    </a:cubicBezTo>
                    <a:cubicBezTo>
                      <a:pt x="4977" y="3200"/>
                      <a:pt x="4975" y="3193"/>
                      <a:pt x="4974" y="3186"/>
                    </a:cubicBezTo>
                    <a:cubicBezTo>
                      <a:pt x="4969" y="3165"/>
                      <a:pt x="4965" y="3144"/>
                      <a:pt x="4961" y="3125"/>
                    </a:cubicBezTo>
                    <a:cubicBezTo>
                      <a:pt x="4946" y="3050"/>
                      <a:pt x="4932" y="2976"/>
                      <a:pt x="4918" y="2901"/>
                    </a:cubicBezTo>
                    <a:cubicBezTo>
                      <a:pt x="4916" y="2884"/>
                      <a:pt x="4912" y="2867"/>
                      <a:pt x="4909" y="2849"/>
                    </a:cubicBezTo>
                    <a:cubicBezTo>
                      <a:pt x="4905" y="2829"/>
                      <a:pt x="4902" y="2807"/>
                      <a:pt x="4899" y="2785"/>
                    </a:cubicBezTo>
                    <a:cubicBezTo>
                      <a:pt x="4894" y="2761"/>
                      <a:pt x="4891" y="2738"/>
                      <a:pt x="4887" y="2713"/>
                    </a:cubicBezTo>
                    <a:cubicBezTo>
                      <a:pt x="4880" y="2676"/>
                      <a:pt x="4874" y="2640"/>
                      <a:pt x="4870" y="2604"/>
                    </a:cubicBezTo>
                    <a:cubicBezTo>
                      <a:pt x="4854" y="2495"/>
                      <a:pt x="4841" y="2387"/>
                      <a:pt x="4829" y="2279"/>
                    </a:cubicBezTo>
                    <a:cubicBezTo>
                      <a:pt x="4825" y="2240"/>
                      <a:pt x="4821" y="2200"/>
                      <a:pt x="4818" y="2161"/>
                    </a:cubicBezTo>
                    <a:cubicBezTo>
                      <a:pt x="4814" y="2134"/>
                      <a:pt x="4812" y="2106"/>
                      <a:pt x="4810" y="2077"/>
                    </a:cubicBezTo>
                    <a:cubicBezTo>
                      <a:pt x="4806" y="2041"/>
                      <a:pt x="4804" y="2006"/>
                      <a:pt x="4802" y="1969"/>
                    </a:cubicBezTo>
                    <a:cubicBezTo>
                      <a:pt x="4799" y="1954"/>
                      <a:pt x="4799" y="1939"/>
                      <a:pt x="4798" y="1924"/>
                    </a:cubicBezTo>
                    <a:cubicBezTo>
                      <a:pt x="4796" y="1891"/>
                      <a:pt x="4794" y="1859"/>
                      <a:pt x="4791" y="1827"/>
                    </a:cubicBezTo>
                    <a:cubicBezTo>
                      <a:pt x="4789" y="1795"/>
                      <a:pt x="4788" y="1762"/>
                      <a:pt x="4786" y="1730"/>
                    </a:cubicBezTo>
                    <a:cubicBezTo>
                      <a:pt x="4784" y="1713"/>
                      <a:pt x="4784" y="1696"/>
                      <a:pt x="4783" y="1678"/>
                    </a:cubicBezTo>
                    <a:cubicBezTo>
                      <a:pt x="4772" y="1438"/>
                      <a:pt x="4767" y="1198"/>
                      <a:pt x="4768" y="958"/>
                    </a:cubicBezTo>
                    <a:cubicBezTo>
                      <a:pt x="4769" y="927"/>
                      <a:pt x="4769" y="897"/>
                      <a:pt x="4769" y="867"/>
                    </a:cubicBezTo>
                    <a:cubicBezTo>
                      <a:pt x="4759" y="858"/>
                      <a:pt x="4748" y="848"/>
                      <a:pt x="4737" y="839"/>
                    </a:cubicBezTo>
                    <a:cubicBezTo>
                      <a:pt x="4714" y="821"/>
                      <a:pt x="4691" y="803"/>
                      <a:pt x="4668" y="785"/>
                    </a:cubicBezTo>
                    <a:cubicBezTo>
                      <a:pt x="4657" y="776"/>
                      <a:pt x="4646" y="768"/>
                      <a:pt x="4633" y="758"/>
                    </a:cubicBezTo>
                    <a:cubicBezTo>
                      <a:pt x="4612" y="741"/>
                      <a:pt x="4589" y="725"/>
                      <a:pt x="4567" y="709"/>
                    </a:cubicBezTo>
                    <a:cubicBezTo>
                      <a:pt x="4564" y="708"/>
                      <a:pt x="4563" y="707"/>
                      <a:pt x="4561" y="705"/>
                    </a:cubicBezTo>
                    <a:cubicBezTo>
                      <a:pt x="4538" y="688"/>
                      <a:pt x="4515" y="672"/>
                      <a:pt x="4492" y="656"/>
                    </a:cubicBezTo>
                    <a:cubicBezTo>
                      <a:pt x="4479" y="648"/>
                      <a:pt x="4467" y="640"/>
                      <a:pt x="4455" y="632"/>
                    </a:cubicBezTo>
                    <a:cubicBezTo>
                      <a:pt x="4431" y="615"/>
                      <a:pt x="4406" y="599"/>
                      <a:pt x="4381" y="583"/>
                    </a:cubicBezTo>
                    <a:cubicBezTo>
                      <a:pt x="4368" y="575"/>
                      <a:pt x="4356" y="568"/>
                      <a:pt x="4343" y="560"/>
                    </a:cubicBezTo>
                    <a:cubicBezTo>
                      <a:pt x="4330" y="552"/>
                      <a:pt x="4318" y="545"/>
                      <a:pt x="4305" y="537"/>
                    </a:cubicBezTo>
                    <a:cubicBezTo>
                      <a:pt x="4292" y="530"/>
                      <a:pt x="4281" y="522"/>
                      <a:pt x="4267" y="515"/>
                    </a:cubicBezTo>
                    <a:cubicBezTo>
                      <a:pt x="4254" y="507"/>
                      <a:pt x="4242" y="500"/>
                      <a:pt x="4229" y="493"/>
                    </a:cubicBezTo>
                    <a:cubicBezTo>
                      <a:pt x="4216" y="485"/>
                      <a:pt x="4204" y="478"/>
                      <a:pt x="4190" y="471"/>
                    </a:cubicBezTo>
                    <a:cubicBezTo>
                      <a:pt x="4164" y="456"/>
                      <a:pt x="4138" y="443"/>
                      <a:pt x="4111" y="429"/>
                    </a:cubicBezTo>
                    <a:cubicBezTo>
                      <a:pt x="4092" y="418"/>
                      <a:pt x="4072" y="409"/>
                      <a:pt x="4053" y="399"/>
                    </a:cubicBezTo>
                    <a:cubicBezTo>
                      <a:pt x="4032" y="388"/>
                      <a:pt x="4012" y="379"/>
                      <a:pt x="3993" y="370"/>
                    </a:cubicBezTo>
                    <a:cubicBezTo>
                      <a:pt x="3965" y="356"/>
                      <a:pt x="3938" y="345"/>
                      <a:pt x="3911" y="332"/>
                    </a:cubicBezTo>
                    <a:cubicBezTo>
                      <a:pt x="3884" y="320"/>
                      <a:pt x="3857" y="308"/>
                      <a:pt x="3829" y="296"/>
                    </a:cubicBezTo>
                    <a:cubicBezTo>
                      <a:pt x="3815" y="290"/>
                      <a:pt x="3801" y="285"/>
                      <a:pt x="3787" y="279"/>
                    </a:cubicBezTo>
                    <a:cubicBezTo>
                      <a:pt x="3761" y="268"/>
                      <a:pt x="3732" y="257"/>
                      <a:pt x="3704" y="247"/>
                    </a:cubicBezTo>
                    <a:cubicBezTo>
                      <a:pt x="3691" y="241"/>
                      <a:pt x="3677" y="236"/>
                      <a:pt x="3663" y="230"/>
                    </a:cubicBezTo>
                    <a:cubicBezTo>
                      <a:pt x="3635" y="220"/>
                      <a:pt x="3606" y="211"/>
                      <a:pt x="3579" y="202"/>
                    </a:cubicBezTo>
                    <a:cubicBezTo>
                      <a:pt x="3565" y="196"/>
                      <a:pt x="3550" y="191"/>
                      <a:pt x="3536" y="187"/>
                    </a:cubicBezTo>
                    <a:cubicBezTo>
                      <a:pt x="3522" y="182"/>
                      <a:pt x="3507" y="177"/>
                      <a:pt x="3493" y="173"/>
                    </a:cubicBezTo>
                    <a:cubicBezTo>
                      <a:pt x="3465" y="165"/>
                      <a:pt x="3437" y="156"/>
                      <a:pt x="3408" y="147"/>
                    </a:cubicBezTo>
                    <a:cubicBezTo>
                      <a:pt x="3394" y="143"/>
                      <a:pt x="3379" y="139"/>
                      <a:pt x="3366" y="135"/>
                    </a:cubicBezTo>
                    <a:cubicBezTo>
                      <a:pt x="3337" y="127"/>
                      <a:pt x="3308" y="120"/>
                      <a:pt x="3279" y="112"/>
                    </a:cubicBezTo>
                    <a:cubicBezTo>
                      <a:pt x="3264" y="108"/>
                      <a:pt x="3250" y="105"/>
                      <a:pt x="3235" y="101"/>
                    </a:cubicBezTo>
                    <a:cubicBezTo>
                      <a:pt x="3206" y="94"/>
                      <a:pt x="3178" y="88"/>
                      <a:pt x="3149" y="82"/>
                    </a:cubicBezTo>
                    <a:cubicBezTo>
                      <a:pt x="3134" y="78"/>
                      <a:pt x="3120" y="76"/>
                      <a:pt x="3105" y="73"/>
                    </a:cubicBezTo>
                    <a:cubicBezTo>
                      <a:pt x="3076" y="67"/>
                      <a:pt x="3047" y="61"/>
                      <a:pt x="3017" y="56"/>
                    </a:cubicBezTo>
                    <a:cubicBezTo>
                      <a:pt x="2989" y="51"/>
                      <a:pt x="2960" y="46"/>
                      <a:pt x="2930" y="41"/>
                    </a:cubicBezTo>
                    <a:cubicBezTo>
                      <a:pt x="2872" y="32"/>
                      <a:pt x="2813" y="25"/>
                      <a:pt x="2755" y="18"/>
                    </a:cubicBezTo>
                    <a:cubicBezTo>
                      <a:pt x="2740" y="17"/>
                      <a:pt x="2726" y="16"/>
                      <a:pt x="2711" y="15"/>
                    </a:cubicBezTo>
                    <a:cubicBezTo>
                      <a:pt x="2667" y="10"/>
                      <a:pt x="2623" y="7"/>
                      <a:pt x="2578" y="5"/>
                    </a:cubicBezTo>
                    <a:cubicBezTo>
                      <a:pt x="2549" y="3"/>
                      <a:pt x="2521" y="2"/>
                      <a:pt x="2491" y="1"/>
                    </a:cubicBezTo>
                    <a:cubicBezTo>
                      <a:pt x="2463" y="1"/>
                      <a:pt x="2436"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2306600" y="3752525"/>
                <a:ext cx="55600" cy="123175"/>
              </a:xfrm>
              <a:custGeom>
                <a:avLst/>
                <a:gdLst/>
                <a:ahLst/>
                <a:cxnLst/>
                <a:rect l="l" t="t" r="r" b="b"/>
                <a:pathLst>
                  <a:path w="2224" h="4927" extrusionOk="0">
                    <a:moveTo>
                      <a:pt x="1647" y="1"/>
                    </a:moveTo>
                    <a:cubicBezTo>
                      <a:pt x="1533" y="53"/>
                      <a:pt x="1429" y="131"/>
                      <a:pt x="1342" y="220"/>
                    </a:cubicBezTo>
                    <a:cubicBezTo>
                      <a:pt x="1411" y="334"/>
                      <a:pt x="1467" y="457"/>
                      <a:pt x="1516" y="583"/>
                    </a:cubicBezTo>
                    <a:cubicBezTo>
                      <a:pt x="1522" y="599"/>
                      <a:pt x="1527" y="614"/>
                      <a:pt x="1533" y="629"/>
                    </a:cubicBezTo>
                    <a:cubicBezTo>
                      <a:pt x="1539" y="645"/>
                      <a:pt x="1545" y="660"/>
                      <a:pt x="1550" y="676"/>
                    </a:cubicBezTo>
                    <a:cubicBezTo>
                      <a:pt x="1555" y="687"/>
                      <a:pt x="1558" y="697"/>
                      <a:pt x="1562" y="709"/>
                    </a:cubicBezTo>
                    <a:cubicBezTo>
                      <a:pt x="1564" y="714"/>
                      <a:pt x="1567" y="721"/>
                      <a:pt x="1569" y="727"/>
                    </a:cubicBezTo>
                    <a:cubicBezTo>
                      <a:pt x="1573" y="741"/>
                      <a:pt x="1578" y="756"/>
                      <a:pt x="1584" y="770"/>
                    </a:cubicBezTo>
                    <a:cubicBezTo>
                      <a:pt x="1621" y="882"/>
                      <a:pt x="1655" y="993"/>
                      <a:pt x="1691" y="1104"/>
                    </a:cubicBezTo>
                    <a:cubicBezTo>
                      <a:pt x="1819" y="1550"/>
                      <a:pt x="1848" y="2019"/>
                      <a:pt x="1832" y="2480"/>
                    </a:cubicBezTo>
                    <a:cubicBezTo>
                      <a:pt x="1810" y="2943"/>
                      <a:pt x="1693" y="4269"/>
                      <a:pt x="1064" y="4269"/>
                    </a:cubicBezTo>
                    <a:cubicBezTo>
                      <a:pt x="1037" y="4269"/>
                      <a:pt x="1009" y="4266"/>
                      <a:pt x="980" y="4261"/>
                    </a:cubicBezTo>
                    <a:cubicBezTo>
                      <a:pt x="522" y="4129"/>
                      <a:pt x="551" y="3539"/>
                      <a:pt x="467" y="3157"/>
                    </a:cubicBezTo>
                    <a:cubicBezTo>
                      <a:pt x="383" y="2593"/>
                      <a:pt x="408" y="2019"/>
                      <a:pt x="493" y="1457"/>
                    </a:cubicBezTo>
                    <a:cubicBezTo>
                      <a:pt x="529" y="1237"/>
                      <a:pt x="574" y="1018"/>
                      <a:pt x="624" y="801"/>
                    </a:cubicBezTo>
                    <a:cubicBezTo>
                      <a:pt x="557" y="793"/>
                      <a:pt x="489" y="784"/>
                      <a:pt x="422" y="772"/>
                    </a:cubicBezTo>
                    <a:cubicBezTo>
                      <a:pt x="417" y="788"/>
                      <a:pt x="409" y="803"/>
                      <a:pt x="397" y="817"/>
                    </a:cubicBezTo>
                    <a:cubicBezTo>
                      <a:pt x="66" y="1248"/>
                      <a:pt x="0" y="2400"/>
                      <a:pt x="23" y="2945"/>
                    </a:cubicBezTo>
                    <a:cubicBezTo>
                      <a:pt x="61" y="3595"/>
                      <a:pt x="105" y="4391"/>
                      <a:pt x="688" y="4798"/>
                    </a:cubicBezTo>
                    <a:cubicBezTo>
                      <a:pt x="826" y="4888"/>
                      <a:pt x="954" y="4927"/>
                      <a:pt x="1072" y="4927"/>
                    </a:cubicBezTo>
                    <a:cubicBezTo>
                      <a:pt x="1583" y="4927"/>
                      <a:pt x="1898" y="4193"/>
                      <a:pt x="2002" y="3709"/>
                    </a:cubicBezTo>
                    <a:cubicBezTo>
                      <a:pt x="2146" y="3090"/>
                      <a:pt x="2224" y="2453"/>
                      <a:pt x="2197" y="1818"/>
                    </a:cubicBezTo>
                    <a:cubicBezTo>
                      <a:pt x="2187" y="1562"/>
                      <a:pt x="2176" y="1305"/>
                      <a:pt x="2121" y="1056"/>
                    </a:cubicBezTo>
                    <a:cubicBezTo>
                      <a:pt x="2091" y="920"/>
                      <a:pt x="2044" y="788"/>
                      <a:pt x="1991" y="660"/>
                    </a:cubicBezTo>
                    <a:cubicBezTo>
                      <a:pt x="1985" y="645"/>
                      <a:pt x="1978" y="631"/>
                      <a:pt x="1972" y="618"/>
                    </a:cubicBezTo>
                    <a:cubicBezTo>
                      <a:pt x="1966" y="603"/>
                      <a:pt x="1961" y="589"/>
                      <a:pt x="1954" y="575"/>
                    </a:cubicBezTo>
                    <a:cubicBezTo>
                      <a:pt x="1948" y="561"/>
                      <a:pt x="1942" y="547"/>
                      <a:pt x="1935" y="533"/>
                    </a:cubicBezTo>
                    <a:cubicBezTo>
                      <a:pt x="1930" y="520"/>
                      <a:pt x="1923" y="505"/>
                      <a:pt x="1917" y="491"/>
                    </a:cubicBezTo>
                    <a:cubicBezTo>
                      <a:pt x="1902" y="457"/>
                      <a:pt x="1887" y="425"/>
                      <a:pt x="1872" y="392"/>
                    </a:cubicBezTo>
                    <a:cubicBezTo>
                      <a:pt x="1803" y="258"/>
                      <a:pt x="1731" y="124"/>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1734225" y="3745275"/>
                <a:ext cx="72900" cy="127575"/>
              </a:xfrm>
              <a:custGeom>
                <a:avLst/>
                <a:gdLst/>
                <a:ahLst/>
                <a:cxnLst/>
                <a:rect l="l" t="t" r="r" b="b"/>
                <a:pathLst>
                  <a:path w="2916" h="5103" extrusionOk="0">
                    <a:moveTo>
                      <a:pt x="1397" y="0"/>
                    </a:moveTo>
                    <a:cubicBezTo>
                      <a:pt x="1344" y="28"/>
                      <a:pt x="1297" y="66"/>
                      <a:pt x="1248" y="101"/>
                    </a:cubicBezTo>
                    <a:cubicBezTo>
                      <a:pt x="1085" y="232"/>
                      <a:pt x="955" y="397"/>
                      <a:pt x="838" y="571"/>
                    </a:cubicBezTo>
                    <a:cubicBezTo>
                      <a:pt x="829" y="585"/>
                      <a:pt x="819" y="599"/>
                      <a:pt x="811" y="614"/>
                    </a:cubicBezTo>
                    <a:cubicBezTo>
                      <a:pt x="805" y="622"/>
                      <a:pt x="799" y="630"/>
                      <a:pt x="795" y="638"/>
                    </a:cubicBezTo>
                    <a:cubicBezTo>
                      <a:pt x="772" y="672"/>
                      <a:pt x="751" y="707"/>
                      <a:pt x="729" y="742"/>
                    </a:cubicBezTo>
                    <a:cubicBezTo>
                      <a:pt x="728" y="744"/>
                      <a:pt x="727" y="746"/>
                      <a:pt x="724" y="749"/>
                    </a:cubicBezTo>
                    <a:cubicBezTo>
                      <a:pt x="222" y="1619"/>
                      <a:pt x="0" y="2984"/>
                      <a:pt x="192" y="3970"/>
                    </a:cubicBezTo>
                    <a:cubicBezTo>
                      <a:pt x="247" y="4299"/>
                      <a:pt x="353" y="4639"/>
                      <a:pt x="618" y="4858"/>
                    </a:cubicBezTo>
                    <a:cubicBezTo>
                      <a:pt x="800" y="5014"/>
                      <a:pt x="1045" y="5103"/>
                      <a:pt x="1287" y="5103"/>
                    </a:cubicBezTo>
                    <a:cubicBezTo>
                      <a:pt x="1449" y="5103"/>
                      <a:pt x="1610" y="5063"/>
                      <a:pt x="1749" y="4978"/>
                    </a:cubicBezTo>
                    <a:cubicBezTo>
                      <a:pt x="2212" y="4699"/>
                      <a:pt x="2489" y="4125"/>
                      <a:pt x="2671" y="3631"/>
                    </a:cubicBezTo>
                    <a:cubicBezTo>
                      <a:pt x="2837" y="3158"/>
                      <a:pt x="2916" y="2652"/>
                      <a:pt x="2857" y="2151"/>
                    </a:cubicBezTo>
                    <a:cubicBezTo>
                      <a:pt x="2793" y="1685"/>
                      <a:pt x="2759" y="1195"/>
                      <a:pt x="2559" y="765"/>
                    </a:cubicBezTo>
                    <a:cubicBezTo>
                      <a:pt x="2499" y="780"/>
                      <a:pt x="2438" y="793"/>
                      <a:pt x="2377" y="806"/>
                    </a:cubicBezTo>
                    <a:cubicBezTo>
                      <a:pt x="2563" y="1223"/>
                      <a:pt x="2647" y="1680"/>
                      <a:pt x="2637" y="2136"/>
                    </a:cubicBezTo>
                    <a:cubicBezTo>
                      <a:pt x="2647" y="2753"/>
                      <a:pt x="2585" y="3379"/>
                      <a:pt x="2345" y="3953"/>
                    </a:cubicBezTo>
                    <a:cubicBezTo>
                      <a:pt x="2180" y="4345"/>
                      <a:pt x="1815" y="4898"/>
                      <a:pt x="1352" y="4898"/>
                    </a:cubicBezTo>
                    <a:cubicBezTo>
                      <a:pt x="1277" y="4898"/>
                      <a:pt x="1200" y="4883"/>
                      <a:pt x="1120" y="4851"/>
                    </a:cubicBezTo>
                    <a:cubicBezTo>
                      <a:pt x="740" y="4641"/>
                      <a:pt x="486" y="4043"/>
                      <a:pt x="415" y="3629"/>
                    </a:cubicBezTo>
                    <a:cubicBezTo>
                      <a:pt x="237" y="2668"/>
                      <a:pt x="556" y="1681"/>
                      <a:pt x="1081" y="875"/>
                    </a:cubicBezTo>
                    <a:cubicBezTo>
                      <a:pt x="1087" y="866"/>
                      <a:pt x="1094" y="855"/>
                      <a:pt x="1104" y="842"/>
                    </a:cubicBezTo>
                    <a:cubicBezTo>
                      <a:pt x="1135" y="796"/>
                      <a:pt x="1178" y="729"/>
                      <a:pt x="1233" y="654"/>
                    </a:cubicBezTo>
                    <a:cubicBezTo>
                      <a:pt x="1332" y="513"/>
                      <a:pt x="1462" y="339"/>
                      <a:pt x="1589" y="200"/>
                    </a:cubicBezTo>
                    <a:cubicBezTo>
                      <a:pt x="1535" y="125"/>
                      <a:pt x="1468" y="57"/>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1838825" y="3578100"/>
                <a:ext cx="5700" cy="5050"/>
              </a:xfrm>
              <a:custGeom>
                <a:avLst/>
                <a:gdLst/>
                <a:ahLst/>
                <a:cxnLst/>
                <a:rect l="l" t="t" r="r" b="b"/>
                <a:pathLst>
                  <a:path w="228" h="202" extrusionOk="0">
                    <a:moveTo>
                      <a:pt x="35" y="1"/>
                    </a:moveTo>
                    <a:cubicBezTo>
                      <a:pt x="29" y="34"/>
                      <a:pt x="24" y="68"/>
                      <a:pt x="18" y="101"/>
                    </a:cubicBezTo>
                    <a:cubicBezTo>
                      <a:pt x="12" y="131"/>
                      <a:pt x="8" y="161"/>
                      <a:pt x="2" y="192"/>
                    </a:cubicBezTo>
                    <a:cubicBezTo>
                      <a:pt x="2" y="194"/>
                      <a:pt x="1" y="198"/>
                      <a:pt x="1" y="201"/>
                    </a:cubicBezTo>
                    <a:lnTo>
                      <a:pt x="197" y="201"/>
                    </a:lnTo>
                    <a:cubicBezTo>
                      <a:pt x="207" y="134"/>
                      <a:pt x="217" y="68"/>
                      <a:pt x="228" y="2"/>
                    </a:cubicBezTo>
                    <a:cubicBezTo>
                      <a:pt x="163" y="2"/>
                      <a:pt x="100" y="1"/>
                      <a:pt x="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1843725" y="3577900"/>
                <a:ext cx="456225" cy="5475"/>
              </a:xfrm>
              <a:custGeom>
                <a:avLst/>
                <a:gdLst/>
                <a:ahLst/>
                <a:cxnLst/>
                <a:rect l="l" t="t" r="r" b="b"/>
                <a:pathLst>
                  <a:path w="18249" h="219" extrusionOk="0">
                    <a:moveTo>
                      <a:pt x="9790" y="1"/>
                    </a:moveTo>
                    <a:cubicBezTo>
                      <a:pt x="7111" y="1"/>
                      <a:pt x="4432" y="12"/>
                      <a:pt x="1754" y="12"/>
                    </a:cubicBezTo>
                    <a:cubicBezTo>
                      <a:pt x="1180" y="12"/>
                      <a:pt x="606" y="11"/>
                      <a:pt x="32" y="10"/>
                    </a:cubicBezTo>
                    <a:cubicBezTo>
                      <a:pt x="21" y="77"/>
                      <a:pt x="11" y="142"/>
                      <a:pt x="1" y="209"/>
                    </a:cubicBezTo>
                    <a:cubicBezTo>
                      <a:pt x="423" y="209"/>
                      <a:pt x="844" y="208"/>
                      <a:pt x="1267" y="208"/>
                    </a:cubicBezTo>
                    <a:lnTo>
                      <a:pt x="2723" y="208"/>
                    </a:lnTo>
                    <a:cubicBezTo>
                      <a:pt x="4713" y="208"/>
                      <a:pt x="6702" y="210"/>
                      <a:pt x="8692" y="219"/>
                    </a:cubicBezTo>
                    <a:cubicBezTo>
                      <a:pt x="9619" y="209"/>
                      <a:pt x="10546" y="206"/>
                      <a:pt x="11474" y="206"/>
                    </a:cubicBezTo>
                    <a:cubicBezTo>
                      <a:pt x="12848" y="206"/>
                      <a:pt x="14223" y="212"/>
                      <a:pt x="15598" y="212"/>
                    </a:cubicBezTo>
                    <a:cubicBezTo>
                      <a:pt x="16099" y="212"/>
                      <a:pt x="16600" y="212"/>
                      <a:pt x="17101" y="209"/>
                    </a:cubicBezTo>
                    <a:cubicBezTo>
                      <a:pt x="17168" y="208"/>
                      <a:pt x="17236" y="207"/>
                      <a:pt x="17302" y="206"/>
                    </a:cubicBezTo>
                    <a:cubicBezTo>
                      <a:pt x="17405" y="205"/>
                      <a:pt x="17508" y="204"/>
                      <a:pt x="17611" y="202"/>
                    </a:cubicBezTo>
                    <a:cubicBezTo>
                      <a:pt x="17677" y="201"/>
                      <a:pt x="17744" y="201"/>
                      <a:pt x="17810" y="200"/>
                    </a:cubicBezTo>
                    <a:cubicBezTo>
                      <a:pt x="17902" y="200"/>
                      <a:pt x="17994" y="199"/>
                      <a:pt x="18086" y="199"/>
                    </a:cubicBezTo>
                    <a:cubicBezTo>
                      <a:pt x="18072" y="138"/>
                      <a:pt x="18059" y="77"/>
                      <a:pt x="18045" y="17"/>
                    </a:cubicBezTo>
                    <a:lnTo>
                      <a:pt x="18045" y="17"/>
                    </a:lnTo>
                    <a:cubicBezTo>
                      <a:pt x="18113" y="17"/>
                      <a:pt x="18181" y="18"/>
                      <a:pt x="18249" y="18"/>
                    </a:cubicBezTo>
                    <a:lnTo>
                      <a:pt x="18249" y="17"/>
                    </a:lnTo>
                    <a:lnTo>
                      <a:pt x="18045" y="17"/>
                    </a:lnTo>
                    <a:cubicBezTo>
                      <a:pt x="18045" y="17"/>
                      <a:pt x="18045" y="17"/>
                      <a:pt x="18045" y="17"/>
                    </a:cubicBezTo>
                    <a:lnTo>
                      <a:pt x="18045" y="17"/>
                    </a:lnTo>
                    <a:cubicBezTo>
                      <a:pt x="17119" y="12"/>
                      <a:pt x="16192" y="2"/>
                      <a:pt x="15266" y="2"/>
                    </a:cubicBezTo>
                    <a:cubicBezTo>
                      <a:pt x="15046" y="2"/>
                      <a:pt x="14826" y="3"/>
                      <a:pt x="14606" y="4"/>
                    </a:cubicBezTo>
                    <a:cubicBezTo>
                      <a:pt x="13748" y="11"/>
                      <a:pt x="12889" y="18"/>
                      <a:pt x="12030" y="18"/>
                    </a:cubicBezTo>
                    <a:cubicBezTo>
                      <a:pt x="11284" y="18"/>
                      <a:pt x="10537" y="13"/>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2294825" y="3578300"/>
                <a:ext cx="6150" cy="4575"/>
              </a:xfrm>
              <a:custGeom>
                <a:avLst/>
                <a:gdLst/>
                <a:ahLst/>
                <a:cxnLst/>
                <a:rect l="l" t="t" r="r" b="b"/>
                <a:pathLst>
                  <a:path w="246" h="183" extrusionOk="0">
                    <a:moveTo>
                      <a:pt x="1" y="1"/>
                    </a:moveTo>
                    <a:cubicBezTo>
                      <a:pt x="15" y="61"/>
                      <a:pt x="28" y="122"/>
                      <a:pt x="42" y="183"/>
                    </a:cubicBezTo>
                    <a:lnTo>
                      <a:pt x="245" y="183"/>
                    </a:lnTo>
                    <a:cubicBezTo>
                      <a:pt x="231" y="122"/>
                      <a:pt x="219" y="62"/>
                      <a:pt x="2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1832375" y="3653300"/>
                <a:ext cx="4825" cy="10550"/>
              </a:xfrm>
              <a:custGeom>
                <a:avLst/>
                <a:gdLst/>
                <a:ahLst/>
                <a:cxnLst/>
                <a:rect l="l" t="t" r="r" b="b"/>
                <a:pathLst>
                  <a:path w="193" h="422" extrusionOk="0">
                    <a:moveTo>
                      <a:pt x="5" y="0"/>
                    </a:moveTo>
                    <a:cubicBezTo>
                      <a:pt x="3" y="83"/>
                      <a:pt x="2" y="165"/>
                      <a:pt x="0" y="247"/>
                    </a:cubicBezTo>
                    <a:cubicBezTo>
                      <a:pt x="67" y="303"/>
                      <a:pt x="131" y="361"/>
                      <a:pt x="193" y="422"/>
                    </a:cubicBezTo>
                    <a:cubicBezTo>
                      <a:pt x="192" y="382"/>
                      <a:pt x="192" y="342"/>
                      <a:pt x="191" y="302"/>
                    </a:cubicBezTo>
                    <a:cubicBezTo>
                      <a:pt x="191" y="272"/>
                      <a:pt x="191" y="242"/>
                      <a:pt x="191" y="212"/>
                    </a:cubicBezTo>
                    <a:cubicBezTo>
                      <a:pt x="192" y="193"/>
                      <a:pt x="192" y="173"/>
                      <a:pt x="192" y="153"/>
                    </a:cubicBezTo>
                    <a:cubicBezTo>
                      <a:pt x="132" y="100"/>
                      <a:pt x="70" y="50"/>
                      <a:pt x="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1832500" y="3583125"/>
                <a:ext cx="11250" cy="74025"/>
              </a:xfrm>
              <a:custGeom>
                <a:avLst/>
                <a:gdLst/>
                <a:ahLst/>
                <a:cxnLst/>
                <a:rect l="l" t="t" r="r" b="b"/>
                <a:pathLst>
                  <a:path w="450" h="2961" extrusionOk="0">
                    <a:moveTo>
                      <a:pt x="254" y="0"/>
                    </a:moveTo>
                    <a:cubicBezTo>
                      <a:pt x="122" y="788"/>
                      <a:pt x="51" y="1584"/>
                      <a:pt x="16" y="2382"/>
                    </a:cubicBezTo>
                    <a:cubicBezTo>
                      <a:pt x="9" y="2524"/>
                      <a:pt x="4" y="2665"/>
                      <a:pt x="0" y="2808"/>
                    </a:cubicBezTo>
                    <a:cubicBezTo>
                      <a:pt x="65" y="2857"/>
                      <a:pt x="127" y="2907"/>
                      <a:pt x="187" y="2960"/>
                    </a:cubicBezTo>
                    <a:cubicBezTo>
                      <a:pt x="187" y="2958"/>
                      <a:pt x="187" y="2956"/>
                      <a:pt x="187" y="2953"/>
                    </a:cubicBezTo>
                    <a:cubicBezTo>
                      <a:pt x="188" y="2926"/>
                      <a:pt x="189" y="2897"/>
                      <a:pt x="189" y="2869"/>
                    </a:cubicBezTo>
                    <a:cubicBezTo>
                      <a:pt x="190" y="2830"/>
                      <a:pt x="191" y="2790"/>
                      <a:pt x="193" y="2751"/>
                    </a:cubicBezTo>
                    <a:cubicBezTo>
                      <a:pt x="194" y="2731"/>
                      <a:pt x="194" y="2710"/>
                      <a:pt x="195" y="2691"/>
                    </a:cubicBezTo>
                    <a:cubicBezTo>
                      <a:pt x="196" y="2665"/>
                      <a:pt x="197" y="2640"/>
                      <a:pt x="197" y="2616"/>
                    </a:cubicBezTo>
                    <a:cubicBezTo>
                      <a:pt x="198" y="2586"/>
                      <a:pt x="200" y="2556"/>
                      <a:pt x="202" y="2525"/>
                    </a:cubicBezTo>
                    <a:cubicBezTo>
                      <a:pt x="203" y="2484"/>
                      <a:pt x="205" y="2444"/>
                      <a:pt x="206" y="2404"/>
                    </a:cubicBezTo>
                    <a:cubicBezTo>
                      <a:pt x="211" y="2306"/>
                      <a:pt x="217" y="2208"/>
                      <a:pt x="223" y="2111"/>
                    </a:cubicBezTo>
                    <a:cubicBezTo>
                      <a:pt x="225" y="2077"/>
                      <a:pt x="227" y="2043"/>
                      <a:pt x="229" y="2009"/>
                    </a:cubicBezTo>
                    <a:cubicBezTo>
                      <a:pt x="232" y="1976"/>
                      <a:pt x="234" y="1943"/>
                      <a:pt x="236" y="1909"/>
                    </a:cubicBezTo>
                    <a:cubicBezTo>
                      <a:pt x="239" y="1868"/>
                      <a:pt x="242" y="1825"/>
                      <a:pt x="246" y="1783"/>
                    </a:cubicBezTo>
                    <a:cubicBezTo>
                      <a:pt x="247" y="1758"/>
                      <a:pt x="249" y="1733"/>
                      <a:pt x="251" y="1707"/>
                    </a:cubicBezTo>
                    <a:cubicBezTo>
                      <a:pt x="259" y="1606"/>
                      <a:pt x="268" y="1506"/>
                      <a:pt x="277" y="1405"/>
                    </a:cubicBezTo>
                    <a:cubicBezTo>
                      <a:pt x="280" y="1372"/>
                      <a:pt x="284" y="1337"/>
                      <a:pt x="287" y="1304"/>
                    </a:cubicBezTo>
                    <a:cubicBezTo>
                      <a:pt x="303" y="1137"/>
                      <a:pt x="322" y="969"/>
                      <a:pt x="341" y="801"/>
                    </a:cubicBezTo>
                    <a:cubicBezTo>
                      <a:pt x="345" y="768"/>
                      <a:pt x="349" y="735"/>
                      <a:pt x="353" y="701"/>
                    </a:cubicBezTo>
                    <a:cubicBezTo>
                      <a:pt x="357" y="668"/>
                      <a:pt x="361" y="634"/>
                      <a:pt x="365" y="601"/>
                    </a:cubicBezTo>
                    <a:cubicBezTo>
                      <a:pt x="370" y="572"/>
                      <a:pt x="374" y="542"/>
                      <a:pt x="377" y="513"/>
                    </a:cubicBezTo>
                    <a:cubicBezTo>
                      <a:pt x="383" y="465"/>
                      <a:pt x="390" y="416"/>
                      <a:pt x="397" y="368"/>
                    </a:cubicBezTo>
                    <a:cubicBezTo>
                      <a:pt x="400" y="338"/>
                      <a:pt x="405" y="307"/>
                      <a:pt x="409" y="276"/>
                    </a:cubicBezTo>
                    <a:cubicBezTo>
                      <a:pt x="417" y="217"/>
                      <a:pt x="425" y="158"/>
                      <a:pt x="435" y="101"/>
                    </a:cubicBezTo>
                    <a:cubicBezTo>
                      <a:pt x="439" y="67"/>
                      <a:pt x="444" y="34"/>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0"/>
              <p:cNvSpPr/>
              <p:nvPr/>
            </p:nvSpPr>
            <p:spPr>
              <a:xfrm>
                <a:off x="1838825" y="3578100"/>
                <a:ext cx="5700" cy="5050"/>
              </a:xfrm>
              <a:custGeom>
                <a:avLst/>
                <a:gdLst/>
                <a:ahLst/>
                <a:cxnLst/>
                <a:rect l="l" t="t" r="r" b="b"/>
                <a:pathLst>
                  <a:path w="228" h="202" extrusionOk="0">
                    <a:moveTo>
                      <a:pt x="35" y="1"/>
                    </a:moveTo>
                    <a:cubicBezTo>
                      <a:pt x="29" y="34"/>
                      <a:pt x="24" y="68"/>
                      <a:pt x="18" y="101"/>
                    </a:cubicBezTo>
                    <a:cubicBezTo>
                      <a:pt x="12" y="131"/>
                      <a:pt x="8" y="161"/>
                      <a:pt x="2" y="192"/>
                    </a:cubicBezTo>
                    <a:cubicBezTo>
                      <a:pt x="2" y="194"/>
                      <a:pt x="1" y="198"/>
                      <a:pt x="1" y="201"/>
                    </a:cubicBezTo>
                    <a:lnTo>
                      <a:pt x="197" y="201"/>
                    </a:lnTo>
                    <a:cubicBezTo>
                      <a:pt x="207" y="134"/>
                      <a:pt x="217" y="68"/>
                      <a:pt x="228" y="2"/>
                    </a:cubicBezTo>
                    <a:cubicBezTo>
                      <a:pt x="163" y="2"/>
                      <a:pt x="100" y="1"/>
                      <a:pt x="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1832325" y="3659450"/>
                <a:ext cx="14800" cy="79325"/>
              </a:xfrm>
              <a:custGeom>
                <a:avLst/>
                <a:gdLst/>
                <a:ahLst/>
                <a:cxnLst/>
                <a:rect l="l" t="t" r="r" b="b"/>
                <a:pathLst>
                  <a:path w="592" h="3173" extrusionOk="0">
                    <a:moveTo>
                      <a:pt x="2" y="1"/>
                    </a:moveTo>
                    <a:cubicBezTo>
                      <a:pt x="1" y="31"/>
                      <a:pt x="1" y="61"/>
                      <a:pt x="1" y="91"/>
                    </a:cubicBezTo>
                    <a:cubicBezTo>
                      <a:pt x="0" y="332"/>
                      <a:pt x="4" y="571"/>
                      <a:pt x="16" y="811"/>
                    </a:cubicBezTo>
                    <a:cubicBezTo>
                      <a:pt x="16" y="830"/>
                      <a:pt x="17" y="847"/>
                      <a:pt x="19" y="864"/>
                    </a:cubicBezTo>
                    <a:cubicBezTo>
                      <a:pt x="20" y="896"/>
                      <a:pt x="22" y="927"/>
                      <a:pt x="24" y="960"/>
                    </a:cubicBezTo>
                    <a:cubicBezTo>
                      <a:pt x="27" y="992"/>
                      <a:pt x="28" y="1025"/>
                      <a:pt x="30" y="1058"/>
                    </a:cubicBezTo>
                    <a:cubicBezTo>
                      <a:pt x="31" y="1073"/>
                      <a:pt x="32" y="1088"/>
                      <a:pt x="34" y="1103"/>
                    </a:cubicBezTo>
                    <a:cubicBezTo>
                      <a:pt x="37" y="1138"/>
                      <a:pt x="39" y="1175"/>
                      <a:pt x="43" y="1211"/>
                    </a:cubicBezTo>
                    <a:cubicBezTo>
                      <a:pt x="45" y="1239"/>
                      <a:pt x="47" y="1266"/>
                      <a:pt x="50" y="1294"/>
                    </a:cubicBezTo>
                    <a:cubicBezTo>
                      <a:pt x="53" y="1334"/>
                      <a:pt x="58" y="1374"/>
                      <a:pt x="62" y="1413"/>
                    </a:cubicBezTo>
                    <a:cubicBezTo>
                      <a:pt x="74" y="1521"/>
                      <a:pt x="87" y="1629"/>
                      <a:pt x="102" y="1737"/>
                    </a:cubicBezTo>
                    <a:cubicBezTo>
                      <a:pt x="107" y="1774"/>
                      <a:pt x="113" y="1810"/>
                      <a:pt x="119" y="1846"/>
                    </a:cubicBezTo>
                    <a:cubicBezTo>
                      <a:pt x="124" y="1870"/>
                      <a:pt x="127" y="1895"/>
                      <a:pt x="132" y="1919"/>
                    </a:cubicBezTo>
                    <a:cubicBezTo>
                      <a:pt x="135" y="1941"/>
                      <a:pt x="138" y="1961"/>
                      <a:pt x="142" y="1983"/>
                    </a:cubicBezTo>
                    <a:cubicBezTo>
                      <a:pt x="145" y="2001"/>
                      <a:pt x="148" y="2018"/>
                      <a:pt x="151" y="2035"/>
                    </a:cubicBezTo>
                    <a:cubicBezTo>
                      <a:pt x="165" y="2109"/>
                      <a:pt x="179" y="2184"/>
                      <a:pt x="194" y="2258"/>
                    </a:cubicBezTo>
                    <a:cubicBezTo>
                      <a:pt x="198" y="2278"/>
                      <a:pt x="202" y="2299"/>
                      <a:pt x="207" y="2320"/>
                    </a:cubicBezTo>
                    <a:cubicBezTo>
                      <a:pt x="208" y="2327"/>
                      <a:pt x="210" y="2334"/>
                      <a:pt x="211" y="2341"/>
                    </a:cubicBezTo>
                    <a:cubicBezTo>
                      <a:pt x="215" y="2359"/>
                      <a:pt x="219" y="2378"/>
                      <a:pt x="223" y="2397"/>
                    </a:cubicBezTo>
                    <a:cubicBezTo>
                      <a:pt x="232" y="2435"/>
                      <a:pt x="240" y="2474"/>
                      <a:pt x="249" y="2512"/>
                    </a:cubicBezTo>
                    <a:cubicBezTo>
                      <a:pt x="253" y="2526"/>
                      <a:pt x="255" y="2540"/>
                      <a:pt x="258" y="2554"/>
                    </a:cubicBezTo>
                    <a:cubicBezTo>
                      <a:pt x="260" y="2561"/>
                      <a:pt x="262" y="2568"/>
                      <a:pt x="263" y="2576"/>
                    </a:cubicBezTo>
                    <a:cubicBezTo>
                      <a:pt x="269" y="2597"/>
                      <a:pt x="273" y="2618"/>
                      <a:pt x="279" y="2640"/>
                    </a:cubicBezTo>
                    <a:cubicBezTo>
                      <a:pt x="285" y="2662"/>
                      <a:pt x="289" y="2683"/>
                      <a:pt x="295" y="2704"/>
                    </a:cubicBezTo>
                    <a:cubicBezTo>
                      <a:pt x="300" y="2722"/>
                      <a:pt x="304" y="2741"/>
                      <a:pt x="309" y="2759"/>
                    </a:cubicBezTo>
                    <a:cubicBezTo>
                      <a:pt x="315" y="2782"/>
                      <a:pt x="321" y="2805"/>
                      <a:pt x="328" y="2829"/>
                    </a:cubicBezTo>
                    <a:cubicBezTo>
                      <a:pt x="332" y="2848"/>
                      <a:pt x="338" y="2869"/>
                      <a:pt x="344" y="2887"/>
                    </a:cubicBezTo>
                    <a:cubicBezTo>
                      <a:pt x="363" y="2960"/>
                      <a:pt x="383" y="3031"/>
                      <a:pt x="405" y="3103"/>
                    </a:cubicBezTo>
                    <a:cubicBezTo>
                      <a:pt x="412" y="3125"/>
                      <a:pt x="419" y="3148"/>
                      <a:pt x="426" y="3169"/>
                    </a:cubicBezTo>
                    <a:cubicBezTo>
                      <a:pt x="426" y="3171"/>
                      <a:pt x="427" y="3172"/>
                      <a:pt x="427" y="3173"/>
                    </a:cubicBezTo>
                    <a:cubicBezTo>
                      <a:pt x="482" y="3140"/>
                      <a:pt x="537" y="3106"/>
                      <a:pt x="591" y="3073"/>
                    </a:cubicBezTo>
                    <a:cubicBezTo>
                      <a:pt x="585" y="3046"/>
                      <a:pt x="577" y="3020"/>
                      <a:pt x="570" y="2992"/>
                    </a:cubicBezTo>
                    <a:cubicBezTo>
                      <a:pt x="563" y="2967"/>
                      <a:pt x="556" y="2941"/>
                      <a:pt x="549" y="2916"/>
                    </a:cubicBezTo>
                    <a:cubicBezTo>
                      <a:pt x="544" y="2900"/>
                      <a:pt x="540" y="2884"/>
                      <a:pt x="535" y="2866"/>
                    </a:cubicBezTo>
                    <a:cubicBezTo>
                      <a:pt x="530" y="2847"/>
                      <a:pt x="525" y="2827"/>
                      <a:pt x="520" y="2808"/>
                    </a:cubicBezTo>
                    <a:cubicBezTo>
                      <a:pt x="514" y="2783"/>
                      <a:pt x="507" y="2759"/>
                      <a:pt x="502" y="2735"/>
                    </a:cubicBezTo>
                    <a:cubicBezTo>
                      <a:pt x="502" y="2734"/>
                      <a:pt x="500" y="2733"/>
                      <a:pt x="500" y="2730"/>
                    </a:cubicBezTo>
                    <a:cubicBezTo>
                      <a:pt x="497" y="2716"/>
                      <a:pt x="494" y="2703"/>
                      <a:pt x="490" y="2689"/>
                    </a:cubicBezTo>
                    <a:cubicBezTo>
                      <a:pt x="482" y="2652"/>
                      <a:pt x="473" y="2615"/>
                      <a:pt x="465" y="2579"/>
                    </a:cubicBezTo>
                    <a:cubicBezTo>
                      <a:pt x="458" y="2550"/>
                      <a:pt x="452" y="2522"/>
                      <a:pt x="445" y="2493"/>
                    </a:cubicBezTo>
                    <a:cubicBezTo>
                      <a:pt x="438" y="2459"/>
                      <a:pt x="431" y="2426"/>
                      <a:pt x="424" y="2394"/>
                    </a:cubicBezTo>
                    <a:cubicBezTo>
                      <a:pt x="421" y="2378"/>
                      <a:pt x="417" y="2361"/>
                      <a:pt x="415" y="2345"/>
                    </a:cubicBezTo>
                    <a:cubicBezTo>
                      <a:pt x="406" y="2300"/>
                      <a:pt x="397" y="2257"/>
                      <a:pt x="389" y="2212"/>
                    </a:cubicBezTo>
                    <a:cubicBezTo>
                      <a:pt x="385" y="2194"/>
                      <a:pt x="383" y="2178"/>
                      <a:pt x="379" y="2162"/>
                    </a:cubicBezTo>
                    <a:cubicBezTo>
                      <a:pt x="371" y="2115"/>
                      <a:pt x="362" y="2066"/>
                      <a:pt x="354" y="2019"/>
                    </a:cubicBezTo>
                    <a:cubicBezTo>
                      <a:pt x="352" y="2006"/>
                      <a:pt x="351" y="1994"/>
                      <a:pt x="348" y="1980"/>
                    </a:cubicBezTo>
                    <a:cubicBezTo>
                      <a:pt x="344" y="1957"/>
                      <a:pt x="340" y="1934"/>
                      <a:pt x="337" y="1910"/>
                    </a:cubicBezTo>
                    <a:cubicBezTo>
                      <a:pt x="332" y="1881"/>
                      <a:pt x="328" y="1851"/>
                      <a:pt x="323" y="1822"/>
                    </a:cubicBezTo>
                    <a:cubicBezTo>
                      <a:pt x="323" y="1821"/>
                      <a:pt x="323" y="1820"/>
                      <a:pt x="323" y="1820"/>
                    </a:cubicBezTo>
                    <a:cubicBezTo>
                      <a:pt x="318" y="1790"/>
                      <a:pt x="315" y="1760"/>
                      <a:pt x="310" y="1730"/>
                    </a:cubicBezTo>
                    <a:cubicBezTo>
                      <a:pt x="310" y="1729"/>
                      <a:pt x="310" y="1727"/>
                      <a:pt x="309" y="1726"/>
                    </a:cubicBezTo>
                    <a:cubicBezTo>
                      <a:pt x="307" y="1703"/>
                      <a:pt x="303" y="1680"/>
                      <a:pt x="301" y="1658"/>
                    </a:cubicBezTo>
                    <a:cubicBezTo>
                      <a:pt x="299" y="1644"/>
                      <a:pt x="296" y="1631"/>
                      <a:pt x="295" y="1618"/>
                    </a:cubicBezTo>
                    <a:cubicBezTo>
                      <a:pt x="292" y="1594"/>
                      <a:pt x="289" y="1570"/>
                      <a:pt x="286" y="1546"/>
                    </a:cubicBezTo>
                    <a:cubicBezTo>
                      <a:pt x="284" y="1523"/>
                      <a:pt x="280" y="1502"/>
                      <a:pt x="278" y="1478"/>
                    </a:cubicBezTo>
                    <a:cubicBezTo>
                      <a:pt x="276" y="1461"/>
                      <a:pt x="273" y="1443"/>
                      <a:pt x="272" y="1425"/>
                    </a:cubicBezTo>
                    <a:cubicBezTo>
                      <a:pt x="262" y="1334"/>
                      <a:pt x="253" y="1242"/>
                      <a:pt x="245" y="1151"/>
                    </a:cubicBezTo>
                    <a:cubicBezTo>
                      <a:pt x="241" y="1117"/>
                      <a:pt x="239" y="1083"/>
                      <a:pt x="236" y="1050"/>
                    </a:cubicBezTo>
                    <a:cubicBezTo>
                      <a:pt x="234" y="1034"/>
                      <a:pt x="233" y="1017"/>
                      <a:pt x="232" y="1001"/>
                    </a:cubicBezTo>
                    <a:cubicBezTo>
                      <a:pt x="232" y="999"/>
                      <a:pt x="232" y="998"/>
                      <a:pt x="232" y="997"/>
                    </a:cubicBezTo>
                    <a:cubicBezTo>
                      <a:pt x="230" y="972"/>
                      <a:pt x="228" y="949"/>
                      <a:pt x="227" y="926"/>
                    </a:cubicBezTo>
                    <a:cubicBezTo>
                      <a:pt x="221" y="855"/>
                      <a:pt x="217" y="785"/>
                      <a:pt x="213" y="714"/>
                    </a:cubicBezTo>
                    <a:cubicBezTo>
                      <a:pt x="212" y="691"/>
                      <a:pt x="211" y="668"/>
                      <a:pt x="210" y="644"/>
                    </a:cubicBezTo>
                    <a:cubicBezTo>
                      <a:pt x="208" y="596"/>
                      <a:pt x="205" y="546"/>
                      <a:pt x="203" y="496"/>
                    </a:cubicBezTo>
                    <a:cubicBezTo>
                      <a:pt x="203" y="474"/>
                      <a:pt x="202" y="454"/>
                      <a:pt x="201" y="432"/>
                    </a:cubicBezTo>
                    <a:cubicBezTo>
                      <a:pt x="200" y="387"/>
                      <a:pt x="198" y="342"/>
                      <a:pt x="197" y="297"/>
                    </a:cubicBezTo>
                    <a:cubicBezTo>
                      <a:pt x="196" y="275"/>
                      <a:pt x="196" y="253"/>
                      <a:pt x="196" y="231"/>
                    </a:cubicBezTo>
                    <a:cubicBezTo>
                      <a:pt x="195" y="213"/>
                      <a:pt x="195" y="194"/>
                      <a:pt x="195" y="176"/>
                    </a:cubicBezTo>
                    <a:cubicBezTo>
                      <a:pt x="133" y="115"/>
                      <a:pt x="69" y="56"/>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1842975" y="3736250"/>
                <a:ext cx="5725" cy="7675"/>
              </a:xfrm>
              <a:custGeom>
                <a:avLst/>
                <a:gdLst/>
                <a:ahLst/>
                <a:cxnLst/>
                <a:rect l="l" t="t" r="r" b="b"/>
                <a:pathLst>
                  <a:path w="229" h="307" extrusionOk="0">
                    <a:moveTo>
                      <a:pt x="165" y="1"/>
                    </a:moveTo>
                    <a:cubicBezTo>
                      <a:pt x="111" y="34"/>
                      <a:pt x="56" y="68"/>
                      <a:pt x="1" y="101"/>
                    </a:cubicBezTo>
                    <a:cubicBezTo>
                      <a:pt x="21" y="170"/>
                      <a:pt x="44" y="238"/>
                      <a:pt x="68" y="306"/>
                    </a:cubicBezTo>
                    <a:cubicBezTo>
                      <a:pt x="122" y="274"/>
                      <a:pt x="175" y="240"/>
                      <a:pt x="229" y="208"/>
                    </a:cubicBezTo>
                    <a:cubicBezTo>
                      <a:pt x="223" y="191"/>
                      <a:pt x="217" y="174"/>
                      <a:pt x="213" y="156"/>
                    </a:cubicBezTo>
                    <a:lnTo>
                      <a:pt x="212" y="156"/>
                    </a:lnTo>
                    <a:cubicBezTo>
                      <a:pt x="206" y="136"/>
                      <a:pt x="199" y="114"/>
                      <a:pt x="192" y="93"/>
                    </a:cubicBezTo>
                    <a:cubicBezTo>
                      <a:pt x="190" y="84"/>
                      <a:pt x="187" y="76"/>
                      <a:pt x="185" y="68"/>
                    </a:cubicBezTo>
                    <a:cubicBezTo>
                      <a:pt x="184" y="65"/>
                      <a:pt x="184" y="62"/>
                      <a:pt x="183" y="59"/>
                    </a:cubicBezTo>
                    <a:cubicBezTo>
                      <a:pt x="182" y="55"/>
                      <a:pt x="180" y="51"/>
                      <a:pt x="179" y="48"/>
                    </a:cubicBezTo>
                    <a:cubicBezTo>
                      <a:pt x="175" y="32"/>
                      <a:pt x="170" y="17"/>
                      <a:pt x="16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1844650" y="3741450"/>
                <a:ext cx="159500" cy="132400"/>
              </a:xfrm>
              <a:custGeom>
                <a:avLst/>
                <a:gdLst/>
                <a:ahLst/>
                <a:cxnLst/>
                <a:rect l="l" t="t" r="r" b="b"/>
                <a:pathLst>
                  <a:path w="6380" h="5296" extrusionOk="0">
                    <a:moveTo>
                      <a:pt x="162" y="0"/>
                    </a:moveTo>
                    <a:cubicBezTo>
                      <a:pt x="108" y="32"/>
                      <a:pt x="55" y="66"/>
                      <a:pt x="1" y="98"/>
                    </a:cubicBezTo>
                    <a:cubicBezTo>
                      <a:pt x="79" y="329"/>
                      <a:pt x="168" y="556"/>
                      <a:pt x="268" y="778"/>
                    </a:cubicBezTo>
                    <a:cubicBezTo>
                      <a:pt x="1350" y="3163"/>
                      <a:pt x="3765" y="4671"/>
                      <a:pt x="6316" y="5296"/>
                    </a:cubicBezTo>
                    <a:cubicBezTo>
                      <a:pt x="6338" y="5233"/>
                      <a:pt x="6360" y="5171"/>
                      <a:pt x="6379" y="5109"/>
                    </a:cubicBezTo>
                    <a:cubicBezTo>
                      <a:pt x="6318" y="5095"/>
                      <a:pt x="6257" y="5081"/>
                      <a:pt x="6196" y="5066"/>
                    </a:cubicBezTo>
                    <a:cubicBezTo>
                      <a:pt x="6182" y="5063"/>
                      <a:pt x="6169" y="5059"/>
                      <a:pt x="6154" y="5056"/>
                    </a:cubicBezTo>
                    <a:cubicBezTo>
                      <a:pt x="6114" y="5045"/>
                      <a:pt x="6074" y="5035"/>
                      <a:pt x="6035" y="5025"/>
                    </a:cubicBezTo>
                    <a:cubicBezTo>
                      <a:pt x="6015" y="5020"/>
                      <a:pt x="5997" y="5015"/>
                      <a:pt x="5977" y="5010"/>
                    </a:cubicBezTo>
                    <a:cubicBezTo>
                      <a:pt x="5967" y="5007"/>
                      <a:pt x="5955" y="5004"/>
                      <a:pt x="5945" y="5002"/>
                    </a:cubicBezTo>
                    <a:cubicBezTo>
                      <a:pt x="5928" y="4997"/>
                      <a:pt x="5910" y="4992"/>
                      <a:pt x="5894" y="4988"/>
                    </a:cubicBezTo>
                    <a:cubicBezTo>
                      <a:pt x="5825" y="4968"/>
                      <a:pt x="5757" y="4949"/>
                      <a:pt x="5688" y="4928"/>
                    </a:cubicBezTo>
                    <a:cubicBezTo>
                      <a:pt x="5669" y="4922"/>
                      <a:pt x="5651" y="4916"/>
                      <a:pt x="5631" y="4911"/>
                    </a:cubicBezTo>
                    <a:cubicBezTo>
                      <a:pt x="5562" y="4890"/>
                      <a:pt x="5493" y="4868"/>
                      <a:pt x="5425" y="4845"/>
                    </a:cubicBezTo>
                    <a:cubicBezTo>
                      <a:pt x="5402" y="4837"/>
                      <a:pt x="5380" y="4830"/>
                      <a:pt x="5357" y="4822"/>
                    </a:cubicBezTo>
                    <a:cubicBezTo>
                      <a:pt x="5244" y="4784"/>
                      <a:pt x="5132" y="4743"/>
                      <a:pt x="5022" y="4701"/>
                    </a:cubicBezTo>
                    <a:cubicBezTo>
                      <a:pt x="5000" y="4693"/>
                      <a:pt x="4977" y="4683"/>
                      <a:pt x="4955" y="4675"/>
                    </a:cubicBezTo>
                    <a:cubicBezTo>
                      <a:pt x="4888" y="4649"/>
                      <a:pt x="4822" y="4622"/>
                      <a:pt x="4756" y="4595"/>
                    </a:cubicBezTo>
                    <a:cubicBezTo>
                      <a:pt x="4737" y="4588"/>
                      <a:pt x="4718" y="4580"/>
                      <a:pt x="4699" y="4572"/>
                    </a:cubicBezTo>
                    <a:cubicBezTo>
                      <a:pt x="4609" y="4532"/>
                      <a:pt x="4519" y="4493"/>
                      <a:pt x="4430" y="4452"/>
                    </a:cubicBezTo>
                    <a:cubicBezTo>
                      <a:pt x="4408" y="4443"/>
                      <a:pt x="4388" y="4432"/>
                      <a:pt x="4366" y="4422"/>
                    </a:cubicBezTo>
                    <a:cubicBezTo>
                      <a:pt x="4344" y="4411"/>
                      <a:pt x="4323" y="4401"/>
                      <a:pt x="4301" y="4391"/>
                    </a:cubicBezTo>
                    <a:cubicBezTo>
                      <a:pt x="4282" y="4381"/>
                      <a:pt x="4262" y="4372"/>
                      <a:pt x="4244" y="4363"/>
                    </a:cubicBezTo>
                    <a:cubicBezTo>
                      <a:pt x="4239" y="4361"/>
                      <a:pt x="4234" y="4358"/>
                      <a:pt x="4230" y="4356"/>
                    </a:cubicBezTo>
                    <a:cubicBezTo>
                      <a:pt x="4210" y="4347"/>
                      <a:pt x="4192" y="4338"/>
                      <a:pt x="4173" y="4328"/>
                    </a:cubicBezTo>
                    <a:cubicBezTo>
                      <a:pt x="4104" y="4294"/>
                      <a:pt x="4035" y="4258"/>
                      <a:pt x="3967" y="4222"/>
                    </a:cubicBezTo>
                    <a:cubicBezTo>
                      <a:pt x="3951" y="4214"/>
                      <a:pt x="3935" y="4205"/>
                      <a:pt x="3920" y="4197"/>
                    </a:cubicBezTo>
                    <a:cubicBezTo>
                      <a:pt x="3897" y="4184"/>
                      <a:pt x="3874" y="4172"/>
                      <a:pt x="3850" y="4159"/>
                    </a:cubicBezTo>
                    <a:cubicBezTo>
                      <a:pt x="3832" y="4149"/>
                      <a:pt x="3812" y="4138"/>
                      <a:pt x="3794" y="4128"/>
                    </a:cubicBezTo>
                    <a:cubicBezTo>
                      <a:pt x="3658" y="4052"/>
                      <a:pt x="3524" y="3972"/>
                      <a:pt x="3392" y="3889"/>
                    </a:cubicBezTo>
                    <a:cubicBezTo>
                      <a:pt x="3377" y="3879"/>
                      <a:pt x="3361" y="3870"/>
                      <a:pt x="3346" y="3860"/>
                    </a:cubicBezTo>
                    <a:cubicBezTo>
                      <a:pt x="3237" y="3791"/>
                      <a:pt x="3131" y="3720"/>
                      <a:pt x="3025" y="3646"/>
                    </a:cubicBezTo>
                    <a:cubicBezTo>
                      <a:pt x="3011" y="3637"/>
                      <a:pt x="2996" y="3626"/>
                      <a:pt x="2983" y="3616"/>
                    </a:cubicBezTo>
                    <a:cubicBezTo>
                      <a:pt x="2911" y="3565"/>
                      <a:pt x="2840" y="3514"/>
                      <a:pt x="2769" y="3460"/>
                    </a:cubicBezTo>
                    <a:cubicBezTo>
                      <a:pt x="1836" y="2760"/>
                      <a:pt x="991" y="1897"/>
                      <a:pt x="479" y="837"/>
                    </a:cubicBezTo>
                    <a:cubicBezTo>
                      <a:pt x="464" y="802"/>
                      <a:pt x="449" y="768"/>
                      <a:pt x="434" y="734"/>
                    </a:cubicBezTo>
                    <a:cubicBezTo>
                      <a:pt x="429" y="722"/>
                      <a:pt x="424" y="709"/>
                      <a:pt x="418" y="696"/>
                    </a:cubicBezTo>
                    <a:cubicBezTo>
                      <a:pt x="380" y="605"/>
                      <a:pt x="343" y="514"/>
                      <a:pt x="308" y="422"/>
                    </a:cubicBezTo>
                    <a:cubicBezTo>
                      <a:pt x="303" y="408"/>
                      <a:pt x="298" y="394"/>
                      <a:pt x="292" y="379"/>
                    </a:cubicBezTo>
                    <a:cubicBezTo>
                      <a:pt x="288" y="366"/>
                      <a:pt x="282" y="352"/>
                      <a:pt x="277" y="338"/>
                    </a:cubicBezTo>
                    <a:cubicBezTo>
                      <a:pt x="270" y="321"/>
                      <a:pt x="264" y="303"/>
                      <a:pt x="258" y="286"/>
                    </a:cubicBezTo>
                    <a:cubicBezTo>
                      <a:pt x="258" y="284"/>
                      <a:pt x="256" y="281"/>
                      <a:pt x="256" y="280"/>
                    </a:cubicBezTo>
                    <a:cubicBezTo>
                      <a:pt x="251" y="264"/>
                      <a:pt x="245" y="249"/>
                      <a:pt x="239" y="234"/>
                    </a:cubicBezTo>
                    <a:cubicBezTo>
                      <a:pt x="217" y="172"/>
                      <a:pt x="196" y="108"/>
                      <a:pt x="176" y="46"/>
                    </a:cubicBezTo>
                    <a:cubicBezTo>
                      <a:pt x="171" y="30"/>
                      <a:pt x="167" y="15"/>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2002550" y="3869150"/>
                <a:ext cx="6175" cy="5775"/>
              </a:xfrm>
              <a:custGeom>
                <a:avLst/>
                <a:gdLst/>
                <a:ahLst/>
                <a:cxnLst/>
                <a:rect l="l" t="t" r="r" b="b"/>
                <a:pathLst>
                  <a:path w="247" h="231" extrusionOk="0">
                    <a:moveTo>
                      <a:pt x="63" y="1"/>
                    </a:moveTo>
                    <a:cubicBezTo>
                      <a:pt x="44" y="63"/>
                      <a:pt x="22" y="125"/>
                      <a:pt x="0" y="188"/>
                    </a:cubicBezTo>
                    <a:cubicBezTo>
                      <a:pt x="19" y="192"/>
                      <a:pt x="38" y="197"/>
                      <a:pt x="57" y="200"/>
                    </a:cubicBezTo>
                    <a:cubicBezTo>
                      <a:pt x="75" y="205"/>
                      <a:pt x="93" y="209"/>
                      <a:pt x="112" y="214"/>
                    </a:cubicBezTo>
                    <a:cubicBezTo>
                      <a:pt x="135" y="220"/>
                      <a:pt x="158" y="224"/>
                      <a:pt x="182" y="230"/>
                    </a:cubicBezTo>
                    <a:cubicBezTo>
                      <a:pt x="204" y="167"/>
                      <a:pt x="225" y="103"/>
                      <a:pt x="247" y="40"/>
                    </a:cubicBezTo>
                    <a:cubicBezTo>
                      <a:pt x="246" y="40"/>
                      <a:pt x="244" y="40"/>
                      <a:pt x="243" y="39"/>
                    </a:cubicBezTo>
                    <a:cubicBezTo>
                      <a:pt x="223" y="35"/>
                      <a:pt x="203" y="31"/>
                      <a:pt x="182" y="26"/>
                    </a:cubicBezTo>
                    <a:cubicBezTo>
                      <a:pt x="171" y="24"/>
                      <a:pt x="158" y="22"/>
                      <a:pt x="146" y="19"/>
                    </a:cubicBezTo>
                    <a:lnTo>
                      <a:pt x="145" y="19"/>
                    </a:lnTo>
                    <a:cubicBezTo>
                      <a:pt x="119" y="12"/>
                      <a:pt x="91" y="7"/>
                      <a:pt x="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2007100" y="3759325"/>
                <a:ext cx="275700" cy="122800"/>
              </a:xfrm>
              <a:custGeom>
                <a:avLst/>
                <a:gdLst/>
                <a:ahLst/>
                <a:cxnLst/>
                <a:rect l="l" t="t" r="r" b="b"/>
                <a:pathLst>
                  <a:path w="11028" h="4912" extrusionOk="0">
                    <a:moveTo>
                      <a:pt x="10855" y="1"/>
                    </a:moveTo>
                    <a:cubicBezTo>
                      <a:pt x="10847" y="18"/>
                      <a:pt x="10839" y="34"/>
                      <a:pt x="10831" y="51"/>
                    </a:cubicBezTo>
                    <a:cubicBezTo>
                      <a:pt x="10825" y="63"/>
                      <a:pt x="10819" y="77"/>
                      <a:pt x="10812" y="90"/>
                    </a:cubicBezTo>
                    <a:cubicBezTo>
                      <a:pt x="10804" y="106"/>
                      <a:pt x="10797" y="122"/>
                      <a:pt x="10788" y="139"/>
                    </a:cubicBezTo>
                    <a:cubicBezTo>
                      <a:pt x="10778" y="162"/>
                      <a:pt x="10766" y="185"/>
                      <a:pt x="10755" y="207"/>
                    </a:cubicBezTo>
                    <a:cubicBezTo>
                      <a:pt x="10725" y="267"/>
                      <a:pt x="10694" y="327"/>
                      <a:pt x="10662" y="386"/>
                    </a:cubicBezTo>
                    <a:cubicBezTo>
                      <a:pt x="10654" y="401"/>
                      <a:pt x="10648" y="416"/>
                      <a:pt x="10639" y="431"/>
                    </a:cubicBezTo>
                    <a:cubicBezTo>
                      <a:pt x="10619" y="470"/>
                      <a:pt x="10597" y="508"/>
                      <a:pt x="10576" y="547"/>
                    </a:cubicBezTo>
                    <a:cubicBezTo>
                      <a:pt x="9977" y="1712"/>
                      <a:pt x="9088" y="2735"/>
                      <a:pt x="7964" y="3419"/>
                    </a:cubicBezTo>
                    <a:cubicBezTo>
                      <a:pt x="6882" y="4094"/>
                      <a:pt x="5610" y="4385"/>
                      <a:pt x="4363" y="4577"/>
                    </a:cubicBezTo>
                    <a:cubicBezTo>
                      <a:pt x="3795" y="4664"/>
                      <a:pt x="3223" y="4705"/>
                      <a:pt x="2650" y="4705"/>
                    </a:cubicBezTo>
                    <a:cubicBezTo>
                      <a:pt x="1917" y="4705"/>
                      <a:pt x="1183" y="4637"/>
                      <a:pt x="460" y="4507"/>
                    </a:cubicBezTo>
                    <a:cubicBezTo>
                      <a:pt x="422" y="4500"/>
                      <a:pt x="383" y="4494"/>
                      <a:pt x="345" y="4487"/>
                    </a:cubicBezTo>
                    <a:cubicBezTo>
                      <a:pt x="323" y="4483"/>
                      <a:pt x="302" y="4479"/>
                      <a:pt x="281" y="4476"/>
                    </a:cubicBezTo>
                    <a:cubicBezTo>
                      <a:pt x="239" y="4468"/>
                      <a:pt x="195" y="4460"/>
                      <a:pt x="152" y="4450"/>
                    </a:cubicBezTo>
                    <a:cubicBezTo>
                      <a:pt x="124" y="4446"/>
                      <a:pt x="96" y="4440"/>
                      <a:pt x="67" y="4434"/>
                    </a:cubicBezTo>
                    <a:cubicBezTo>
                      <a:pt x="66" y="4433"/>
                      <a:pt x="65" y="4433"/>
                      <a:pt x="65" y="4433"/>
                    </a:cubicBezTo>
                    <a:cubicBezTo>
                      <a:pt x="43" y="4496"/>
                      <a:pt x="22" y="4560"/>
                      <a:pt x="0" y="4623"/>
                    </a:cubicBezTo>
                    <a:cubicBezTo>
                      <a:pt x="813" y="4809"/>
                      <a:pt x="1637" y="4904"/>
                      <a:pt x="2433" y="4911"/>
                    </a:cubicBezTo>
                    <a:cubicBezTo>
                      <a:pt x="3991" y="4909"/>
                      <a:pt x="5572" y="4696"/>
                      <a:pt x="7019" y="4099"/>
                    </a:cubicBezTo>
                    <a:cubicBezTo>
                      <a:pt x="7948" y="3703"/>
                      <a:pt x="8821" y="3140"/>
                      <a:pt x="9518" y="2407"/>
                    </a:cubicBezTo>
                    <a:cubicBezTo>
                      <a:pt x="10162" y="1746"/>
                      <a:pt x="10613" y="932"/>
                      <a:pt x="11014" y="109"/>
                    </a:cubicBezTo>
                    <a:cubicBezTo>
                      <a:pt x="11019" y="100"/>
                      <a:pt x="11023" y="91"/>
                      <a:pt x="11028" y="82"/>
                    </a:cubicBezTo>
                    <a:cubicBezTo>
                      <a:pt x="10970" y="56"/>
                      <a:pt x="10913" y="29"/>
                      <a:pt x="10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2278450" y="3754425"/>
                <a:ext cx="6625" cy="6950"/>
              </a:xfrm>
              <a:custGeom>
                <a:avLst/>
                <a:gdLst/>
                <a:ahLst/>
                <a:cxnLst/>
                <a:rect l="l" t="t" r="r" b="b"/>
                <a:pathLst>
                  <a:path w="265" h="278" extrusionOk="0">
                    <a:moveTo>
                      <a:pt x="90" y="1"/>
                    </a:moveTo>
                    <a:lnTo>
                      <a:pt x="81" y="22"/>
                    </a:lnTo>
                    <a:cubicBezTo>
                      <a:pt x="70" y="45"/>
                      <a:pt x="61" y="67"/>
                      <a:pt x="51" y="90"/>
                    </a:cubicBezTo>
                    <a:cubicBezTo>
                      <a:pt x="47" y="97"/>
                      <a:pt x="44" y="105"/>
                      <a:pt x="40" y="112"/>
                    </a:cubicBezTo>
                    <a:cubicBezTo>
                      <a:pt x="31" y="130"/>
                      <a:pt x="23" y="150"/>
                      <a:pt x="14" y="169"/>
                    </a:cubicBezTo>
                    <a:cubicBezTo>
                      <a:pt x="9" y="179"/>
                      <a:pt x="4" y="188"/>
                      <a:pt x="1" y="197"/>
                    </a:cubicBezTo>
                    <a:cubicBezTo>
                      <a:pt x="57" y="225"/>
                      <a:pt x="115" y="252"/>
                      <a:pt x="174" y="278"/>
                    </a:cubicBezTo>
                    <a:cubicBezTo>
                      <a:pt x="205" y="213"/>
                      <a:pt x="235" y="149"/>
                      <a:pt x="265" y="83"/>
                    </a:cubicBezTo>
                    <a:cubicBezTo>
                      <a:pt x="206" y="56"/>
                      <a:pt x="147" y="29"/>
                      <a:pt x="9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2294825" y="3578300"/>
                <a:ext cx="6150" cy="4575"/>
              </a:xfrm>
              <a:custGeom>
                <a:avLst/>
                <a:gdLst/>
                <a:ahLst/>
                <a:cxnLst/>
                <a:rect l="l" t="t" r="r" b="b"/>
                <a:pathLst>
                  <a:path w="246" h="183" extrusionOk="0">
                    <a:moveTo>
                      <a:pt x="1" y="1"/>
                    </a:moveTo>
                    <a:cubicBezTo>
                      <a:pt x="15" y="61"/>
                      <a:pt x="28" y="122"/>
                      <a:pt x="42" y="183"/>
                    </a:cubicBezTo>
                    <a:lnTo>
                      <a:pt x="245" y="183"/>
                    </a:lnTo>
                    <a:cubicBezTo>
                      <a:pt x="231" y="122"/>
                      <a:pt x="219" y="62"/>
                      <a:pt x="2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a:off x="2280675" y="3652175"/>
                <a:ext cx="26750" cy="104325"/>
              </a:xfrm>
              <a:custGeom>
                <a:avLst/>
                <a:gdLst/>
                <a:ahLst/>
                <a:cxnLst/>
                <a:rect l="l" t="t" r="r" b="b"/>
                <a:pathLst>
                  <a:path w="1070" h="4173" extrusionOk="0">
                    <a:moveTo>
                      <a:pt x="1069" y="0"/>
                    </a:moveTo>
                    <a:cubicBezTo>
                      <a:pt x="1069" y="0"/>
                      <a:pt x="1069" y="1"/>
                      <a:pt x="1069" y="1"/>
                    </a:cubicBezTo>
                    <a:lnTo>
                      <a:pt x="1069" y="1"/>
                    </a:lnTo>
                    <a:cubicBezTo>
                      <a:pt x="1069" y="1"/>
                      <a:pt x="1069" y="1"/>
                      <a:pt x="1069" y="1"/>
                    </a:cubicBezTo>
                    <a:lnTo>
                      <a:pt x="1069" y="0"/>
                    </a:lnTo>
                    <a:close/>
                    <a:moveTo>
                      <a:pt x="1069" y="1"/>
                    </a:moveTo>
                    <a:lnTo>
                      <a:pt x="1069" y="1"/>
                    </a:lnTo>
                    <a:cubicBezTo>
                      <a:pt x="1013" y="30"/>
                      <a:pt x="955" y="60"/>
                      <a:pt x="900" y="91"/>
                    </a:cubicBezTo>
                    <a:cubicBezTo>
                      <a:pt x="899" y="103"/>
                      <a:pt x="899" y="113"/>
                      <a:pt x="899" y="125"/>
                    </a:cubicBezTo>
                    <a:cubicBezTo>
                      <a:pt x="898" y="143"/>
                      <a:pt x="898" y="161"/>
                      <a:pt x="896" y="179"/>
                    </a:cubicBezTo>
                    <a:cubicBezTo>
                      <a:pt x="894" y="243"/>
                      <a:pt x="891" y="308"/>
                      <a:pt x="887" y="374"/>
                    </a:cubicBezTo>
                    <a:cubicBezTo>
                      <a:pt x="886" y="389"/>
                      <a:pt x="885" y="406"/>
                      <a:pt x="884" y="421"/>
                    </a:cubicBezTo>
                    <a:cubicBezTo>
                      <a:pt x="883" y="436"/>
                      <a:pt x="881" y="451"/>
                      <a:pt x="880" y="466"/>
                    </a:cubicBezTo>
                    <a:cubicBezTo>
                      <a:pt x="879" y="484"/>
                      <a:pt x="878" y="503"/>
                      <a:pt x="877" y="522"/>
                    </a:cubicBezTo>
                    <a:cubicBezTo>
                      <a:pt x="874" y="550"/>
                      <a:pt x="872" y="579"/>
                      <a:pt x="870" y="606"/>
                    </a:cubicBezTo>
                    <a:cubicBezTo>
                      <a:pt x="868" y="628"/>
                      <a:pt x="866" y="650"/>
                      <a:pt x="864" y="672"/>
                    </a:cubicBezTo>
                    <a:cubicBezTo>
                      <a:pt x="862" y="699"/>
                      <a:pt x="859" y="726"/>
                      <a:pt x="856" y="753"/>
                    </a:cubicBezTo>
                    <a:cubicBezTo>
                      <a:pt x="855" y="770"/>
                      <a:pt x="853" y="789"/>
                      <a:pt x="850" y="806"/>
                    </a:cubicBezTo>
                    <a:cubicBezTo>
                      <a:pt x="849" y="822"/>
                      <a:pt x="847" y="839"/>
                      <a:pt x="846" y="857"/>
                    </a:cubicBezTo>
                    <a:cubicBezTo>
                      <a:pt x="843" y="875"/>
                      <a:pt x="841" y="893"/>
                      <a:pt x="839" y="913"/>
                    </a:cubicBezTo>
                    <a:cubicBezTo>
                      <a:pt x="835" y="940"/>
                      <a:pt x="832" y="966"/>
                      <a:pt x="828" y="993"/>
                    </a:cubicBezTo>
                    <a:cubicBezTo>
                      <a:pt x="825" y="1020"/>
                      <a:pt x="821" y="1047"/>
                      <a:pt x="818" y="1073"/>
                    </a:cubicBezTo>
                    <a:cubicBezTo>
                      <a:pt x="815" y="1102"/>
                      <a:pt x="811" y="1130"/>
                      <a:pt x="808" y="1159"/>
                    </a:cubicBezTo>
                    <a:cubicBezTo>
                      <a:pt x="802" y="1199"/>
                      <a:pt x="796" y="1239"/>
                      <a:pt x="790" y="1280"/>
                    </a:cubicBezTo>
                    <a:cubicBezTo>
                      <a:pt x="787" y="1304"/>
                      <a:pt x="783" y="1327"/>
                      <a:pt x="780" y="1351"/>
                    </a:cubicBezTo>
                    <a:cubicBezTo>
                      <a:pt x="770" y="1423"/>
                      <a:pt x="758" y="1493"/>
                      <a:pt x="747" y="1563"/>
                    </a:cubicBezTo>
                    <a:cubicBezTo>
                      <a:pt x="741" y="1594"/>
                      <a:pt x="736" y="1624"/>
                      <a:pt x="730" y="1654"/>
                    </a:cubicBezTo>
                    <a:cubicBezTo>
                      <a:pt x="713" y="1757"/>
                      <a:pt x="694" y="1858"/>
                      <a:pt x="673" y="1960"/>
                    </a:cubicBezTo>
                    <a:cubicBezTo>
                      <a:pt x="667" y="1986"/>
                      <a:pt x="661" y="2013"/>
                      <a:pt x="657" y="2039"/>
                    </a:cubicBezTo>
                    <a:cubicBezTo>
                      <a:pt x="650" y="2069"/>
                      <a:pt x="644" y="2099"/>
                      <a:pt x="637" y="2129"/>
                    </a:cubicBezTo>
                    <a:cubicBezTo>
                      <a:pt x="636" y="2134"/>
                      <a:pt x="635" y="2138"/>
                      <a:pt x="634" y="2144"/>
                    </a:cubicBezTo>
                    <a:cubicBezTo>
                      <a:pt x="628" y="2173"/>
                      <a:pt x="621" y="2202"/>
                      <a:pt x="614" y="2232"/>
                    </a:cubicBezTo>
                    <a:cubicBezTo>
                      <a:pt x="609" y="2251"/>
                      <a:pt x="605" y="2272"/>
                      <a:pt x="600" y="2293"/>
                    </a:cubicBezTo>
                    <a:cubicBezTo>
                      <a:pt x="596" y="2309"/>
                      <a:pt x="592" y="2325"/>
                      <a:pt x="589" y="2341"/>
                    </a:cubicBezTo>
                    <a:cubicBezTo>
                      <a:pt x="574" y="2400"/>
                      <a:pt x="560" y="2459"/>
                      <a:pt x="545" y="2518"/>
                    </a:cubicBezTo>
                    <a:cubicBezTo>
                      <a:pt x="538" y="2543"/>
                      <a:pt x="531" y="2568"/>
                      <a:pt x="524" y="2594"/>
                    </a:cubicBezTo>
                    <a:cubicBezTo>
                      <a:pt x="523" y="2599"/>
                      <a:pt x="521" y="2605"/>
                      <a:pt x="519" y="2612"/>
                    </a:cubicBezTo>
                    <a:cubicBezTo>
                      <a:pt x="511" y="2642"/>
                      <a:pt x="503" y="2673"/>
                      <a:pt x="494" y="2704"/>
                    </a:cubicBezTo>
                    <a:cubicBezTo>
                      <a:pt x="494" y="2707"/>
                      <a:pt x="493" y="2710"/>
                      <a:pt x="492" y="2712"/>
                    </a:cubicBezTo>
                    <a:cubicBezTo>
                      <a:pt x="484" y="2741"/>
                      <a:pt x="476" y="2770"/>
                      <a:pt x="468" y="2799"/>
                    </a:cubicBezTo>
                    <a:cubicBezTo>
                      <a:pt x="468" y="2800"/>
                      <a:pt x="466" y="2801"/>
                      <a:pt x="466" y="2802"/>
                    </a:cubicBezTo>
                    <a:cubicBezTo>
                      <a:pt x="458" y="2832"/>
                      <a:pt x="449" y="2862"/>
                      <a:pt x="441" y="2891"/>
                    </a:cubicBezTo>
                    <a:cubicBezTo>
                      <a:pt x="440" y="2893"/>
                      <a:pt x="440" y="2895"/>
                      <a:pt x="440" y="2896"/>
                    </a:cubicBezTo>
                    <a:cubicBezTo>
                      <a:pt x="431" y="2924"/>
                      <a:pt x="421" y="2954"/>
                      <a:pt x="412" y="2984"/>
                    </a:cubicBezTo>
                    <a:cubicBezTo>
                      <a:pt x="410" y="2994"/>
                      <a:pt x="408" y="3002"/>
                      <a:pt x="404" y="3010"/>
                    </a:cubicBezTo>
                    <a:cubicBezTo>
                      <a:pt x="397" y="3034"/>
                      <a:pt x="389" y="3058"/>
                      <a:pt x="382" y="3082"/>
                    </a:cubicBezTo>
                    <a:cubicBezTo>
                      <a:pt x="373" y="3110"/>
                      <a:pt x="364" y="3138"/>
                      <a:pt x="355" y="3165"/>
                    </a:cubicBezTo>
                    <a:cubicBezTo>
                      <a:pt x="323" y="3263"/>
                      <a:pt x="290" y="3360"/>
                      <a:pt x="254" y="3457"/>
                    </a:cubicBezTo>
                    <a:cubicBezTo>
                      <a:pt x="245" y="3484"/>
                      <a:pt x="235" y="3511"/>
                      <a:pt x="226" y="3538"/>
                    </a:cubicBezTo>
                    <a:cubicBezTo>
                      <a:pt x="222" y="3546"/>
                      <a:pt x="220" y="3554"/>
                      <a:pt x="216" y="3561"/>
                    </a:cubicBezTo>
                    <a:cubicBezTo>
                      <a:pt x="207" y="3586"/>
                      <a:pt x="198" y="3610"/>
                      <a:pt x="189" y="3635"/>
                    </a:cubicBezTo>
                    <a:cubicBezTo>
                      <a:pt x="189" y="3636"/>
                      <a:pt x="187" y="3637"/>
                      <a:pt x="187" y="3638"/>
                    </a:cubicBezTo>
                    <a:cubicBezTo>
                      <a:pt x="178" y="3663"/>
                      <a:pt x="169" y="3688"/>
                      <a:pt x="159" y="3712"/>
                    </a:cubicBezTo>
                    <a:cubicBezTo>
                      <a:pt x="156" y="3719"/>
                      <a:pt x="154" y="3724"/>
                      <a:pt x="152" y="3731"/>
                    </a:cubicBezTo>
                    <a:cubicBezTo>
                      <a:pt x="140" y="3760"/>
                      <a:pt x="128" y="3790"/>
                      <a:pt x="116" y="3820"/>
                    </a:cubicBezTo>
                    <a:cubicBezTo>
                      <a:pt x="102" y="3854"/>
                      <a:pt x="88" y="3887"/>
                      <a:pt x="75" y="3920"/>
                    </a:cubicBezTo>
                    <a:cubicBezTo>
                      <a:pt x="65" y="3941"/>
                      <a:pt x="56" y="3963"/>
                      <a:pt x="48" y="3984"/>
                    </a:cubicBezTo>
                    <a:cubicBezTo>
                      <a:pt x="42" y="3995"/>
                      <a:pt x="38" y="4008"/>
                      <a:pt x="32" y="4020"/>
                    </a:cubicBezTo>
                    <a:cubicBezTo>
                      <a:pt x="24" y="4040"/>
                      <a:pt x="15" y="4060"/>
                      <a:pt x="5" y="4081"/>
                    </a:cubicBezTo>
                    <a:cubicBezTo>
                      <a:pt x="4" y="4084"/>
                      <a:pt x="3" y="4088"/>
                      <a:pt x="1" y="4091"/>
                    </a:cubicBezTo>
                    <a:cubicBezTo>
                      <a:pt x="58" y="4119"/>
                      <a:pt x="117" y="4146"/>
                      <a:pt x="176" y="4173"/>
                    </a:cubicBezTo>
                    <a:cubicBezTo>
                      <a:pt x="185" y="4152"/>
                      <a:pt x="194" y="4132"/>
                      <a:pt x="204" y="4112"/>
                    </a:cubicBezTo>
                    <a:cubicBezTo>
                      <a:pt x="221" y="4070"/>
                      <a:pt x="239" y="4030"/>
                      <a:pt x="257" y="3988"/>
                    </a:cubicBezTo>
                    <a:cubicBezTo>
                      <a:pt x="274" y="3947"/>
                      <a:pt x="291" y="3905"/>
                      <a:pt x="309" y="3864"/>
                    </a:cubicBezTo>
                    <a:cubicBezTo>
                      <a:pt x="334" y="3802"/>
                      <a:pt x="359" y="3739"/>
                      <a:pt x="383" y="3677"/>
                    </a:cubicBezTo>
                    <a:cubicBezTo>
                      <a:pt x="392" y="3656"/>
                      <a:pt x="398" y="3636"/>
                      <a:pt x="406" y="3615"/>
                    </a:cubicBezTo>
                    <a:cubicBezTo>
                      <a:pt x="416" y="3592"/>
                      <a:pt x="424" y="3570"/>
                      <a:pt x="432" y="3548"/>
                    </a:cubicBezTo>
                    <a:cubicBezTo>
                      <a:pt x="439" y="3527"/>
                      <a:pt x="446" y="3508"/>
                      <a:pt x="454" y="3488"/>
                    </a:cubicBezTo>
                    <a:cubicBezTo>
                      <a:pt x="463" y="3463"/>
                      <a:pt x="472" y="3437"/>
                      <a:pt x="480" y="3411"/>
                    </a:cubicBezTo>
                    <a:cubicBezTo>
                      <a:pt x="501" y="3352"/>
                      <a:pt x="522" y="3293"/>
                      <a:pt x="541" y="3235"/>
                    </a:cubicBezTo>
                    <a:cubicBezTo>
                      <a:pt x="547" y="3217"/>
                      <a:pt x="553" y="3199"/>
                      <a:pt x="559" y="3182"/>
                    </a:cubicBezTo>
                    <a:cubicBezTo>
                      <a:pt x="574" y="3135"/>
                      <a:pt x="589" y="3088"/>
                      <a:pt x="602" y="3041"/>
                    </a:cubicBezTo>
                    <a:cubicBezTo>
                      <a:pt x="608" y="3024"/>
                      <a:pt x="613" y="3006"/>
                      <a:pt x="619" y="2989"/>
                    </a:cubicBezTo>
                    <a:cubicBezTo>
                      <a:pt x="632" y="2942"/>
                      <a:pt x="646" y="2893"/>
                      <a:pt x="660" y="2846"/>
                    </a:cubicBezTo>
                    <a:cubicBezTo>
                      <a:pt x="666" y="2825"/>
                      <a:pt x="672" y="2806"/>
                      <a:pt x="677" y="2786"/>
                    </a:cubicBezTo>
                    <a:cubicBezTo>
                      <a:pt x="689" y="2742"/>
                      <a:pt x="700" y="2700"/>
                      <a:pt x="712" y="2656"/>
                    </a:cubicBezTo>
                    <a:cubicBezTo>
                      <a:pt x="717" y="2637"/>
                      <a:pt x="722" y="2618"/>
                      <a:pt x="727" y="2598"/>
                    </a:cubicBezTo>
                    <a:cubicBezTo>
                      <a:pt x="733" y="2574"/>
                      <a:pt x="740" y="2550"/>
                      <a:pt x="745" y="2527"/>
                    </a:cubicBezTo>
                    <a:cubicBezTo>
                      <a:pt x="750" y="2507"/>
                      <a:pt x="755" y="2488"/>
                      <a:pt x="759" y="2468"/>
                    </a:cubicBezTo>
                    <a:cubicBezTo>
                      <a:pt x="760" y="2465"/>
                      <a:pt x="762" y="2460"/>
                      <a:pt x="763" y="2456"/>
                    </a:cubicBezTo>
                    <a:cubicBezTo>
                      <a:pt x="766" y="2440"/>
                      <a:pt x="771" y="2423"/>
                      <a:pt x="774" y="2406"/>
                    </a:cubicBezTo>
                    <a:cubicBezTo>
                      <a:pt x="778" y="2392"/>
                      <a:pt x="781" y="2377"/>
                      <a:pt x="785" y="2362"/>
                    </a:cubicBezTo>
                    <a:cubicBezTo>
                      <a:pt x="788" y="2347"/>
                      <a:pt x="791" y="2331"/>
                      <a:pt x="795" y="2315"/>
                    </a:cubicBezTo>
                    <a:cubicBezTo>
                      <a:pt x="803" y="2282"/>
                      <a:pt x="810" y="2250"/>
                      <a:pt x="817" y="2217"/>
                    </a:cubicBezTo>
                    <a:cubicBezTo>
                      <a:pt x="839" y="2120"/>
                      <a:pt x="858" y="2023"/>
                      <a:pt x="877" y="1925"/>
                    </a:cubicBezTo>
                    <a:cubicBezTo>
                      <a:pt x="880" y="1902"/>
                      <a:pt x="885" y="1879"/>
                      <a:pt x="889" y="1855"/>
                    </a:cubicBezTo>
                    <a:cubicBezTo>
                      <a:pt x="892" y="1837"/>
                      <a:pt x="895" y="1821"/>
                      <a:pt x="899" y="1804"/>
                    </a:cubicBezTo>
                    <a:cubicBezTo>
                      <a:pt x="901" y="1787"/>
                      <a:pt x="904" y="1771"/>
                      <a:pt x="907" y="1754"/>
                    </a:cubicBezTo>
                    <a:cubicBezTo>
                      <a:pt x="914" y="1714"/>
                      <a:pt x="921" y="1673"/>
                      <a:pt x="928" y="1632"/>
                    </a:cubicBezTo>
                    <a:cubicBezTo>
                      <a:pt x="931" y="1608"/>
                      <a:pt x="936" y="1583"/>
                      <a:pt x="939" y="1559"/>
                    </a:cubicBezTo>
                    <a:cubicBezTo>
                      <a:pt x="942" y="1534"/>
                      <a:pt x="946" y="1510"/>
                      <a:pt x="949" y="1485"/>
                    </a:cubicBezTo>
                    <a:cubicBezTo>
                      <a:pt x="967" y="1368"/>
                      <a:pt x="982" y="1251"/>
                      <a:pt x="996" y="1134"/>
                    </a:cubicBezTo>
                    <a:cubicBezTo>
                      <a:pt x="998" y="1114"/>
                      <a:pt x="1000" y="1094"/>
                      <a:pt x="1002" y="1073"/>
                    </a:cubicBezTo>
                    <a:cubicBezTo>
                      <a:pt x="1005" y="1051"/>
                      <a:pt x="1007" y="1029"/>
                      <a:pt x="1009" y="1006"/>
                    </a:cubicBezTo>
                    <a:cubicBezTo>
                      <a:pt x="1012" y="987"/>
                      <a:pt x="1013" y="967"/>
                      <a:pt x="1015" y="948"/>
                    </a:cubicBezTo>
                    <a:cubicBezTo>
                      <a:pt x="1020" y="900"/>
                      <a:pt x="1024" y="853"/>
                      <a:pt x="1028" y="806"/>
                    </a:cubicBezTo>
                    <a:cubicBezTo>
                      <a:pt x="1032" y="762"/>
                      <a:pt x="1036" y="717"/>
                      <a:pt x="1039" y="672"/>
                    </a:cubicBezTo>
                    <a:cubicBezTo>
                      <a:pt x="1042" y="627"/>
                      <a:pt x="1045" y="583"/>
                      <a:pt x="1047" y="538"/>
                    </a:cubicBezTo>
                    <a:cubicBezTo>
                      <a:pt x="1049" y="522"/>
                      <a:pt x="1050" y="507"/>
                      <a:pt x="1051" y="492"/>
                    </a:cubicBezTo>
                    <a:cubicBezTo>
                      <a:pt x="1053" y="459"/>
                      <a:pt x="1054" y="427"/>
                      <a:pt x="1057" y="394"/>
                    </a:cubicBezTo>
                    <a:cubicBezTo>
                      <a:pt x="1057" y="375"/>
                      <a:pt x="1058" y="356"/>
                      <a:pt x="1059" y="337"/>
                    </a:cubicBezTo>
                    <a:cubicBezTo>
                      <a:pt x="1059" y="322"/>
                      <a:pt x="1060" y="306"/>
                      <a:pt x="1061" y="291"/>
                    </a:cubicBezTo>
                    <a:cubicBezTo>
                      <a:pt x="1061" y="278"/>
                      <a:pt x="1062" y="264"/>
                      <a:pt x="1062" y="250"/>
                    </a:cubicBezTo>
                    <a:cubicBezTo>
                      <a:pt x="1064" y="234"/>
                      <a:pt x="1064" y="218"/>
                      <a:pt x="1065" y="202"/>
                    </a:cubicBezTo>
                    <a:cubicBezTo>
                      <a:pt x="1067" y="135"/>
                      <a:pt x="1068" y="69"/>
                      <a:pt x="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0"/>
              <p:cNvSpPr/>
              <p:nvPr/>
            </p:nvSpPr>
            <p:spPr>
              <a:xfrm>
                <a:off x="2303150" y="3646725"/>
                <a:ext cx="4325" cy="7725"/>
              </a:xfrm>
              <a:custGeom>
                <a:avLst/>
                <a:gdLst/>
                <a:ahLst/>
                <a:cxnLst/>
                <a:rect l="l" t="t" r="r" b="b"/>
                <a:pathLst>
                  <a:path w="173" h="309" extrusionOk="0">
                    <a:moveTo>
                      <a:pt x="173" y="0"/>
                    </a:moveTo>
                    <a:lnTo>
                      <a:pt x="173" y="0"/>
                    </a:lnTo>
                    <a:cubicBezTo>
                      <a:pt x="116" y="27"/>
                      <a:pt x="60" y="53"/>
                      <a:pt x="4" y="82"/>
                    </a:cubicBezTo>
                    <a:cubicBezTo>
                      <a:pt x="4" y="102"/>
                      <a:pt x="4" y="120"/>
                      <a:pt x="4" y="139"/>
                    </a:cubicBezTo>
                    <a:cubicBezTo>
                      <a:pt x="4" y="145"/>
                      <a:pt x="4" y="152"/>
                      <a:pt x="4" y="159"/>
                    </a:cubicBezTo>
                    <a:cubicBezTo>
                      <a:pt x="4" y="163"/>
                      <a:pt x="3" y="167"/>
                      <a:pt x="3" y="172"/>
                    </a:cubicBezTo>
                    <a:cubicBezTo>
                      <a:pt x="3" y="217"/>
                      <a:pt x="2" y="263"/>
                      <a:pt x="1" y="308"/>
                    </a:cubicBezTo>
                    <a:cubicBezTo>
                      <a:pt x="56" y="277"/>
                      <a:pt x="113" y="247"/>
                      <a:pt x="170" y="218"/>
                    </a:cubicBezTo>
                    <a:cubicBezTo>
                      <a:pt x="171" y="145"/>
                      <a:pt x="173" y="73"/>
                      <a:pt x="17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a:off x="2295875" y="3582850"/>
                <a:ext cx="11600" cy="65950"/>
              </a:xfrm>
              <a:custGeom>
                <a:avLst/>
                <a:gdLst/>
                <a:ahLst/>
                <a:cxnLst/>
                <a:rect l="l" t="t" r="r" b="b"/>
                <a:pathLst>
                  <a:path w="464" h="2638" extrusionOk="0">
                    <a:moveTo>
                      <a:pt x="0" y="1"/>
                    </a:moveTo>
                    <a:cubicBezTo>
                      <a:pt x="7" y="32"/>
                      <a:pt x="13" y="63"/>
                      <a:pt x="20" y="93"/>
                    </a:cubicBezTo>
                    <a:cubicBezTo>
                      <a:pt x="28" y="133"/>
                      <a:pt x="37" y="174"/>
                      <a:pt x="45" y="213"/>
                    </a:cubicBezTo>
                    <a:cubicBezTo>
                      <a:pt x="47" y="226"/>
                      <a:pt x="51" y="240"/>
                      <a:pt x="53" y="252"/>
                    </a:cubicBezTo>
                    <a:cubicBezTo>
                      <a:pt x="61" y="291"/>
                      <a:pt x="69" y="331"/>
                      <a:pt x="76" y="370"/>
                    </a:cubicBezTo>
                    <a:cubicBezTo>
                      <a:pt x="222" y="1112"/>
                      <a:pt x="302" y="1875"/>
                      <a:pt x="295" y="2637"/>
                    </a:cubicBezTo>
                    <a:cubicBezTo>
                      <a:pt x="351" y="2609"/>
                      <a:pt x="407" y="2582"/>
                      <a:pt x="464" y="2555"/>
                    </a:cubicBezTo>
                    <a:cubicBezTo>
                      <a:pt x="464" y="1973"/>
                      <a:pt x="423" y="1391"/>
                      <a:pt x="347" y="816"/>
                    </a:cubicBezTo>
                    <a:lnTo>
                      <a:pt x="346" y="816"/>
                    </a:lnTo>
                    <a:cubicBezTo>
                      <a:pt x="309" y="542"/>
                      <a:pt x="260" y="27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a:off x="1832375" y="3653300"/>
                <a:ext cx="4825" cy="10550"/>
              </a:xfrm>
              <a:custGeom>
                <a:avLst/>
                <a:gdLst/>
                <a:ahLst/>
                <a:cxnLst/>
                <a:rect l="l" t="t" r="r" b="b"/>
                <a:pathLst>
                  <a:path w="193" h="422" extrusionOk="0">
                    <a:moveTo>
                      <a:pt x="5" y="0"/>
                    </a:moveTo>
                    <a:cubicBezTo>
                      <a:pt x="3" y="83"/>
                      <a:pt x="2" y="165"/>
                      <a:pt x="0" y="247"/>
                    </a:cubicBezTo>
                    <a:cubicBezTo>
                      <a:pt x="67" y="303"/>
                      <a:pt x="131" y="361"/>
                      <a:pt x="193" y="422"/>
                    </a:cubicBezTo>
                    <a:cubicBezTo>
                      <a:pt x="192" y="382"/>
                      <a:pt x="192" y="342"/>
                      <a:pt x="191" y="302"/>
                    </a:cubicBezTo>
                    <a:cubicBezTo>
                      <a:pt x="191" y="272"/>
                      <a:pt x="191" y="242"/>
                      <a:pt x="191" y="212"/>
                    </a:cubicBezTo>
                    <a:cubicBezTo>
                      <a:pt x="192" y="193"/>
                      <a:pt x="192" y="173"/>
                      <a:pt x="192" y="153"/>
                    </a:cubicBezTo>
                    <a:cubicBezTo>
                      <a:pt x="132" y="100"/>
                      <a:pt x="70" y="50"/>
                      <a:pt x="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a:off x="1707750" y="3632600"/>
                <a:ext cx="124775" cy="131200"/>
              </a:xfrm>
              <a:custGeom>
                <a:avLst/>
                <a:gdLst/>
                <a:ahLst/>
                <a:cxnLst/>
                <a:rect l="l" t="t" r="r" b="b"/>
                <a:pathLst>
                  <a:path w="4991" h="5248" extrusionOk="0">
                    <a:moveTo>
                      <a:pt x="2539" y="0"/>
                    </a:moveTo>
                    <a:cubicBezTo>
                      <a:pt x="2229" y="0"/>
                      <a:pt x="1922" y="50"/>
                      <a:pt x="1631" y="173"/>
                    </a:cubicBezTo>
                    <a:cubicBezTo>
                      <a:pt x="1205" y="337"/>
                      <a:pt x="868" y="668"/>
                      <a:pt x="598" y="1027"/>
                    </a:cubicBezTo>
                    <a:cubicBezTo>
                      <a:pt x="147" y="1648"/>
                      <a:pt x="0" y="2468"/>
                      <a:pt x="119" y="3219"/>
                    </a:cubicBezTo>
                    <a:cubicBezTo>
                      <a:pt x="217" y="3826"/>
                      <a:pt x="552" y="4375"/>
                      <a:pt x="1004" y="4786"/>
                    </a:cubicBezTo>
                    <a:cubicBezTo>
                      <a:pt x="1232" y="4993"/>
                      <a:pt x="1500" y="5147"/>
                      <a:pt x="1788" y="5247"/>
                    </a:cubicBezTo>
                    <a:cubicBezTo>
                      <a:pt x="1824" y="5191"/>
                      <a:pt x="1859" y="5133"/>
                      <a:pt x="1897" y="5078"/>
                    </a:cubicBezTo>
                    <a:cubicBezTo>
                      <a:pt x="1855" y="5065"/>
                      <a:pt x="1813" y="5053"/>
                      <a:pt x="1771" y="5038"/>
                    </a:cubicBezTo>
                    <a:cubicBezTo>
                      <a:pt x="1169" y="4826"/>
                      <a:pt x="689" y="4310"/>
                      <a:pt x="459" y="3720"/>
                    </a:cubicBezTo>
                    <a:cubicBezTo>
                      <a:pt x="217" y="3103"/>
                      <a:pt x="241" y="2397"/>
                      <a:pt x="442" y="1769"/>
                    </a:cubicBezTo>
                    <a:cubicBezTo>
                      <a:pt x="669" y="1016"/>
                      <a:pt x="1335" y="402"/>
                      <a:pt x="2111" y="249"/>
                    </a:cubicBezTo>
                    <a:cubicBezTo>
                      <a:pt x="2131" y="246"/>
                      <a:pt x="2152" y="243"/>
                      <a:pt x="2173" y="239"/>
                    </a:cubicBezTo>
                    <a:cubicBezTo>
                      <a:pt x="2195" y="237"/>
                      <a:pt x="2216" y="233"/>
                      <a:pt x="2236" y="231"/>
                    </a:cubicBezTo>
                    <a:cubicBezTo>
                      <a:pt x="2257" y="229"/>
                      <a:pt x="2279" y="226"/>
                      <a:pt x="2300" y="224"/>
                    </a:cubicBezTo>
                    <a:cubicBezTo>
                      <a:pt x="2320" y="222"/>
                      <a:pt x="2342" y="219"/>
                      <a:pt x="2363" y="218"/>
                    </a:cubicBezTo>
                    <a:cubicBezTo>
                      <a:pt x="2375" y="217"/>
                      <a:pt x="2385" y="216"/>
                      <a:pt x="2397" y="216"/>
                    </a:cubicBezTo>
                    <a:cubicBezTo>
                      <a:pt x="2433" y="214"/>
                      <a:pt x="2470" y="211"/>
                      <a:pt x="2508" y="210"/>
                    </a:cubicBezTo>
                    <a:cubicBezTo>
                      <a:pt x="2547" y="209"/>
                      <a:pt x="2585" y="208"/>
                      <a:pt x="2624" y="208"/>
                    </a:cubicBezTo>
                    <a:cubicBezTo>
                      <a:pt x="2651" y="208"/>
                      <a:pt x="2679" y="209"/>
                      <a:pt x="2707" y="209"/>
                    </a:cubicBezTo>
                    <a:cubicBezTo>
                      <a:pt x="2735" y="210"/>
                      <a:pt x="2765" y="211"/>
                      <a:pt x="2794" y="213"/>
                    </a:cubicBezTo>
                    <a:cubicBezTo>
                      <a:pt x="2838" y="215"/>
                      <a:pt x="2882" y="218"/>
                      <a:pt x="2926" y="223"/>
                    </a:cubicBezTo>
                    <a:cubicBezTo>
                      <a:pt x="2941" y="224"/>
                      <a:pt x="2956" y="225"/>
                      <a:pt x="2971" y="226"/>
                    </a:cubicBezTo>
                    <a:cubicBezTo>
                      <a:pt x="3029" y="232"/>
                      <a:pt x="3087" y="240"/>
                      <a:pt x="3146" y="249"/>
                    </a:cubicBezTo>
                    <a:cubicBezTo>
                      <a:pt x="3175" y="254"/>
                      <a:pt x="3205" y="259"/>
                      <a:pt x="3233" y="263"/>
                    </a:cubicBezTo>
                    <a:cubicBezTo>
                      <a:pt x="3262" y="269"/>
                      <a:pt x="3292" y="275"/>
                      <a:pt x="3321" y="281"/>
                    </a:cubicBezTo>
                    <a:cubicBezTo>
                      <a:pt x="3335" y="283"/>
                      <a:pt x="3350" y="286"/>
                      <a:pt x="3365" y="290"/>
                    </a:cubicBezTo>
                    <a:cubicBezTo>
                      <a:pt x="3394" y="296"/>
                      <a:pt x="3422" y="302"/>
                      <a:pt x="3451" y="309"/>
                    </a:cubicBezTo>
                    <a:cubicBezTo>
                      <a:pt x="3465" y="313"/>
                      <a:pt x="3480" y="316"/>
                      <a:pt x="3495" y="320"/>
                    </a:cubicBezTo>
                    <a:cubicBezTo>
                      <a:pt x="3524" y="328"/>
                      <a:pt x="3553" y="335"/>
                      <a:pt x="3580" y="343"/>
                    </a:cubicBezTo>
                    <a:cubicBezTo>
                      <a:pt x="3595" y="347"/>
                      <a:pt x="3609" y="351"/>
                      <a:pt x="3624" y="355"/>
                    </a:cubicBezTo>
                    <a:cubicBezTo>
                      <a:pt x="3653" y="364"/>
                      <a:pt x="3681" y="372"/>
                      <a:pt x="3709" y="381"/>
                    </a:cubicBezTo>
                    <a:cubicBezTo>
                      <a:pt x="3723" y="385"/>
                      <a:pt x="3738" y="390"/>
                      <a:pt x="3752" y="395"/>
                    </a:cubicBezTo>
                    <a:cubicBezTo>
                      <a:pt x="3766" y="399"/>
                      <a:pt x="3780" y="404"/>
                      <a:pt x="3795" y="408"/>
                    </a:cubicBezTo>
                    <a:cubicBezTo>
                      <a:pt x="3822" y="419"/>
                      <a:pt x="3850" y="428"/>
                      <a:pt x="3878" y="438"/>
                    </a:cubicBezTo>
                    <a:lnTo>
                      <a:pt x="3879" y="438"/>
                    </a:lnTo>
                    <a:cubicBezTo>
                      <a:pt x="3893" y="444"/>
                      <a:pt x="3907" y="449"/>
                      <a:pt x="3920" y="455"/>
                    </a:cubicBezTo>
                    <a:cubicBezTo>
                      <a:pt x="3948" y="465"/>
                      <a:pt x="3976" y="475"/>
                      <a:pt x="4003" y="487"/>
                    </a:cubicBezTo>
                    <a:cubicBezTo>
                      <a:pt x="4017" y="493"/>
                      <a:pt x="4031" y="498"/>
                      <a:pt x="4045" y="504"/>
                    </a:cubicBezTo>
                    <a:cubicBezTo>
                      <a:pt x="4073" y="516"/>
                      <a:pt x="4099" y="527"/>
                      <a:pt x="4127" y="540"/>
                    </a:cubicBezTo>
                    <a:cubicBezTo>
                      <a:pt x="4154" y="553"/>
                      <a:pt x="4181" y="564"/>
                      <a:pt x="4207" y="578"/>
                    </a:cubicBezTo>
                    <a:cubicBezTo>
                      <a:pt x="4228" y="587"/>
                      <a:pt x="4248" y="596"/>
                      <a:pt x="4267" y="607"/>
                    </a:cubicBezTo>
                    <a:cubicBezTo>
                      <a:pt x="4288" y="617"/>
                      <a:pt x="4308" y="626"/>
                      <a:pt x="4327" y="637"/>
                    </a:cubicBezTo>
                    <a:cubicBezTo>
                      <a:pt x="4354" y="651"/>
                      <a:pt x="4380" y="664"/>
                      <a:pt x="4406" y="679"/>
                    </a:cubicBezTo>
                    <a:cubicBezTo>
                      <a:pt x="4418" y="686"/>
                      <a:pt x="4432" y="693"/>
                      <a:pt x="4445" y="700"/>
                    </a:cubicBezTo>
                    <a:cubicBezTo>
                      <a:pt x="4458" y="708"/>
                      <a:pt x="4470" y="715"/>
                      <a:pt x="4483" y="723"/>
                    </a:cubicBezTo>
                    <a:cubicBezTo>
                      <a:pt x="4496" y="730"/>
                      <a:pt x="4508" y="737"/>
                      <a:pt x="4521" y="745"/>
                    </a:cubicBezTo>
                    <a:cubicBezTo>
                      <a:pt x="4534" y="753"/>
                      <a:pt x="4546" y="760"/>
                      <a:pt x="4559" y="768"/>
                    </a:cubicBezTo>
                    <a:cubicBezTo>
                      <a:pt x="4572" y="776"/>
                      <a:pt x="4584" y="783"/>
                      <a:pt x="4597" y="791"/>
                    </a:cubicBezTo>
                    <a:cubicBezTo>
                      <a:pt x="4621" y="807"/>
                      <a:pt x="4647" y="823"/>
                      <a:pt x="4671" y="840"/>
                    </a:cubicBezTo>
                    <a:cubicBezTo>
                      <a:pt x="4682" y="848"/>
                      <a:pt x="4695" y="856"/>
                      <a:pt x="4707" y="864"/>
                    </a:cubicBezTo>
                    <a:cubicBezTo>
                      <a:pt x="4731" y="880"/>
                      <a:pt x="4754" y="896"/>
                      <a:pt x="4777" y="913"/>
                    </a:cubicBezTo>
                    <a:cubicBezTo>
                      <a:pt x="4779" y="915"/>
                      <a:pt x="4780" y="916"/>
                      <a:pt x="4781" y="917"/>
                    </a:cubicBezTo>
                    <a:cubicBezTo>
                      <a:pt x="4805" y="933"/>
                      <a:pt x="4828" y="949"/>
                      <a:pt x="4849" y="966"/>
                    </a:cubicBezTo>
                    <a:cubicBezTo>
                      <a:pt x="4861" y="976"/>
                      <a:pt x="4873" y="984"/>
                      <a:pt x="4884" y="993"/>
                    </a:cubicBezTo>
                    <a:cubicBezTo>
                      <a:pt x="4907" y="1011"/>
                      <a:pt x="4930" y="1029"/>
                      <a:pt x="4952" y="1047"/>
                    </a:cubicBezTo>
                    <a:cubicBezTo>
                      <a:pt x="4964" y="1056"/>
                      <a:pt x="4974" y="1066"/>
                      <a:pt x="4985" y="1075"/>
                    </a:cubicBezTo>
                    <a:cubicBezTo>
                      <a:pt x="4987" y="993"/>
                      <a:pt x="4988" y="911"/>
                      <a:pt x="4990" y="828"/>
                    </a:cubicBezTo>
                    <a:cubicBezTo>
                      <a:pt x="4658" y="578"/>
                      <a:pt x="4277" y="391"/>
                      <a:pt x="3890" y="247"/>
                    </a:cubicBezTo>
                    <a:cubicBezTo>
                      <a:pt x="3461" y="108"/>
                      <a:pt x="2996"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a:off x="1761800" y="3738750"/>
                <a:ext cx="82875" cy="28700"/>
              </a:xfrm>
              <a:custGeom>
                <a:avLst/>
                <a:gdLst/>
                <a:ahLst/>
                <a:cxnLst/>
                <a:rect l="l" t="t" r="r" b="b"/>
                <a:pathLst>
                  <a:path w="3315" h="1148" extrusionOk="0">
                    <a:moveTo>
                      <a:pt x="3248" y="1"/>
                    </a:moveTo>
                    <a:cubicBezTo>
                      <a:pt x="3245" y="2"/>
                      <a:pt x="3243" y="3"/>
                      <a:pt x="3242" y="4"/>
                    </a:cubicBezTo>
                    <a:cubicBezTo>
                      <a:pt x="3218" y="19"/>
                      <a:pt x="3193" y="33"/>
                      <a:pt x="3169" y="48"/>
                    </a:cubicBezTo>
                    <a:cubicBezTo>
                      <a:pt x="3127" y="74"/>
                      <a:pt x="3083" y="99"/>
                      <a:pt x="3039" y="123"/>
                    </a:cubicBezTo>
                    <a:cubicBezTo>
                      <a:pt x="3025" y="131"/>
                      <a:pt x="3010" y="139"/>
                      <a:pt x="2996" y="147"/>
                    </a:cubicBezTo>
                    <a:cubicBezTo>
                      <a:pt x="2925" y="188"/>
                      <a:pt x="2853" y="227"/>
                      <a:pt x="2781" y="266"/>
                    </a:cubicBezTo>
                    <a:cubicBezTo>
                      <a:pt x="2767" y="274"/>
                      <a:pt x="2752" y="282"/>
                      <a:pt x="2737" y="289"/>
                    </a:cubicBezTo>
                    <a:cubicBezTo>
                      <a:pt x="2563" y="381"/>
                      <a:pt x="2384" y="468"/>
                      <a:pt x="2202" y="546"/>
                    </a:cubicBezTo>
                    <a:cubicBezTo>
                      <a:pt x="2187" y="553"/>
                      <a:pt x="2172" y="559"/>
                      <a:pt x="2157" y="566"/>
                    </a:cubicBezTo>
                    <a:cubicBezTo>
                      <a:pt x="2032" y="619"/>
                      <a:pt x="1905" y="667"/>
                      <a:pt x="1777" y="711"/>
                    </a:cubicBezTo>
                    <a:cubicBezTo>
                      <a:pt x="1765" y="716"/>
                      <a:pt x="1754" y="719"/>
                      <a:pt x="1743" y="723"/>
                    </a:cubicBezTo>
                    <a:cubicBezTo>
                      <a:pt x="1716" y="732"/>
                      <a:pt x="1689" y="741"/>
                      <a:pt x="1662" y="749"/>
                    </a:cubicBezTo>
                    <a:cubicBezTo>
                      <a:pt x="1649" y="754"/>
                      <a:pt x="1636" y="757"/>
                      <a:pt x="1624" y="761"/>
                    </a:cubicBezTo>
                    <a:cubicBezTo>
                      <a:pt x="1609" y="765"/>
                      <a:pt x="1595" y="770"/>
                      <a:pt x="1580" y="774"/>
                    </a:cubicBezTo>
                    <a:cubicBezTo>
                      <a:pt x="1565" y="779"/>
                      <a:pt x="1551" y="782"/>
                      <a:pt x="1536" y="787"/>
                    </a:cubicBezTo>
                    <a:cubicBezTo>
                      <a:pt x="1524" y="791"/>
                      <a:pt x="1513" y="794"/>
                      <a:pt x="1503" y="796"/>
                    </a:cubicBezTo>
                    <a:cubicBezTo>
                      <a:pt x="1489" y="800"/>
                      <a:pt x="1476" y="803"/>
                      <a:pt x="1463" y="807"/>
                    </a:cubicBezTo>
                    <a:cubicBezTo>
                      <a:pt x="1453" y="810"/>
                      <a:pt x="1444" y="812"/>
                      <a:pt x="1434" y="815"/>
                    </a:cubicBezTo>
                    <a:cubicBezTo>
                      <a:pt x="1424" y="817"/>
                      <a:pt x="1414" y="820"/>
                      <a:pt x="1405" y="823"/>
                    </a:cubicBezTo>
                    <a:cubicBezTo>
                      <a:pt x="1390" y="826"/>
                      <a:pt x="1375" y="830"/>
                      <a:pt x="1361" y="833"/>
                    </a:cubicBezTo>
                    <a:cubicBezTo>
                      <a:pt x="1301" y="848"/>
                      <a:pt x="1241" y="861"/>
                      <a:pt x="1181" y="872"/>
                    </a:cubicBezTo>
                    <a:cubicBezTo>
                      <a:pt x="1165" y="876"/>
                      <a:pt x="1150" y="879"/>
                      <a:pt x="1134" y="882"/>
                    </a:cubicBezTo>
                    <a:cubicBezTo>
                      <a:pt x="1118" y="885"/>
                      <a:pt x="1101" y="887"/>
                      <a:pt x="1086" y="890"/>
                    </a:cubicBezTo>
                    <a:cubicBezTo>
                      <a:pt x="1066" y="893"/>
                      <a:pt x="1046" y="897"/>
                      <a:pt x="1025" y="900"/>
                    </a:cubicBezTo>
                    <a:cubicBezTo>
                      <a:pt x="1015" y="901"/>
                      <a:pt x="1003" y="903"/>
                      <a:pt x="992" y="905"/>
                    </a:cubicBezTo>
                    <a:cubicBezTo>
                      <a:pt x="979" y="907"/>
                      <a:pt x="968" y="908"/>
                      <a:pt x="955" y="910"/>
                    </a:cubicBezTo>
                    <a:cubicBezTo>
                      <a:pt x="943" y="912"/>
                      <a:pt x="931" y="914"/>
                      <a:pt x="919" y="915"/>
                    </a:cubicBezTo>
                    <a:lnTo>
                      <a:pt x="916" y="915"/>
                    </a:lnTo>
                    <a:cubicBezTo>
                      <a:pt x="904" y="916"/>
                      <a:pt x="893" y="918"/>
                      <a:pt x="881" y="920"/>
                    </a:cubicBezTo>
                    <a:cubicBezTo>
                      <a:pt x="875" y="920"/>
                      <a:pt x="870" y="921"/>
                      <a:pt x="864" y="921"/>
                    </a:cubicBezTo>
                    <a:cubicBezTo>
                      <a:pt x="854" y="922"/>
                      <a:pt x="843" y="923"/>
                      <a:pt x="833" y="924"/>
                    </a:cubicBezTo>
                    <a:cubicBezTo>
                      <a:pt x="829" y="924"/>
                      <a:pt x="826" y="925"/>
                      <a:pt x="821" y="925"/>
                    </a:cubicBezTo>
                    <a:cubicBezTo>
                      <a:pt x="812" y="927"/>
                      <a:pt x="802" y="928"/>
                      <a:pt x="792" y="928"/>
                    </a:cubicBezTo>
                    <a:cubicBezTo>
                      <a:pt x="777" y="930"/>
                      <a:pt x="762" y="930"/>
                      <a:pt x="747" y="931"/>
                    </a:cubicBezTo>
                    <a:cubicBezTo>
                      <a:pt x="734" y="932"/>
                      <a:pt x="721" y="933"/>
                      <a:pt x="707" y="935"/>
                    </a:cubicBezTo>
                    <a:cubicBezTo>
                      <a:pt x="691" y="936"/>
                      <a:pt x="675" y="936"/>
                      <a:pt x="659" y="937"/>
                    </a:cubicBezTo>
                    <a:cubicBezTo>
                      <a:pt x="647" y="938"/>
                      <a:pt x="636" y="938"/>
                      <a:pt x="624" y="938"/>
                    </a:cubicBezTo>
                    <a:cubicBezTo>
                      <a:pt x="587" y="939"/>
                      <a:pt x="551" y="940"/>
                      <a:pt x="514" y="940"/>
                    </a:cubicBezTo>
                    <a:cubicBezTo>
                      <a:pt x="386" y="940"/>
                      <a:pt x="258" y="932"/>
                      <a:pt x="130" y="915"/>
                    </a:cubicBezTo>
                    <a:cubicBezTo>
                      <a:pt x="77" y="991"/>
                      <a:pt x="32" y="1057"/>
                      <a:pt x="1" y="1103"/>
                    </a:cubicBezTo>
                    <a:cubicBezTo>
                      <a:pt x="158" y="1133"/>
                      <a:pt x="319" y="1148"/>
                      <a:pt x="480" y="1148"/>
                    </a:cubicBezTo>
                    <a:cubicBezTo>
                      <a:pt x="486" y="1148"/>
                      <a:pt x="491" y="1148"/>
                      <a:pt x="497" y="1148"/>
                    </a:cubicBezTo>
                    <a:cubicBezTo>
                      <a:pt x="1511" y="1147"/>
                      <a:pt x="2452" y="723"/>
                      <a:pt x="3315" y="206"/>
                    </a:cubicBezTo>
                    <a:cubicBezTo>
                      <a:pt x="3291" y="138"/>
                      <a:pt x="3268" y="70"/>
                      <a:pt x="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a:off x="1842975" y="3736250"/>
                <a:ext cx="5725" cy="7675"/>
              </a:xfrm>
              <a:custGeom>
                <a:avLst/>
                <a:gdLst/>
                <a:ahLst/>
                <a:cxnLst/>
                <a:rect l="l" t="t" r="r" b="b"/>
                <a:pathLst>
                  <a:path w="229" h="307" extrusionOk="0">
                    <a:moveTo>
                      <a:pt x="165" y="1"/>
                    </a:moveTo>
                    <a:cubicBezTo>
                      <a:pt x="111" y="34"/>
                      <a:pt x="56" y="68"/>
                      <a:pt x="1" y="101"/>
                    </a:cubicBezTo>
                    <a:cubicBezTo>
                      <a:pt x="21" y="170"/>
                      <a:pt x="44" y="238"/>
                      <a:pt x="68" y="306"/>
                    </a:cubicBezTo>
                    <a:cubicBezTo>
                      <a:pt x="122" y="274"/>
                      <a:pt x="175" y="240"/>
                      <a:pt x="229" y="208"/>
                    </a:cubicBezTo>
                    <a:cubicBezTo>
                      <a:pt x="223" y="191"/>
                      <a:pt x="217" y="174"/>
                      <a:pt x="213" y="156"/>
                    </a:cubicBezTo>
                    <a:lnTo>
                      <a:pt x="212" y="156"/>
                    </a:lnTo>
                    <a:cubicBezTo>
                      <a:pt x="206" y="136"/>
                      <a:pt x="199" y="114"/>
                      <a:pt x="192" y="93"/>
                    </a:cubicBezTo>
                    <a:cubicBezTo>
                      <a:pt x="190" y="84"/>
                      <a:pt x="187" y="76"/>
                      <a:pt x="185" y="68"/>
                    </a:cubicBezTo>
                    <a:cubicBezTo>
                      <a:pt x="184" y="65"/>
                      <a:pt x="184" y="62"/>
                      <a:pt x="183" y="59"/>
                    </a:cubicBezTo>
                    <a:cubicBezTo>
                      <a:pt x="182" y="55"/>
                      <a:pt x="180" y="51"/>
                      <a:pt x="179" y="48"/>
                    </a:cubicBezTo>
                    <a:cubicBezTo>
                      <a:pt x="175" y="32"/>
                      <a:pt x="170" y="17"/>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0"/>
              <p:cNvSpPr/>
              <p:nvPr/>
            </p:nvSpPr>
            <p:spPr>
              <a:xfrm>
                <a:off x="2278450" y="3754425"/>
                <a:ext cx="6625" cy="6950"/>
              </a:xfrm>
              <a:custGeom>
                <a:avLst/>
                <a:gdLst/>
                <a:ahLst/>
                <a:cxnLst/>
                <a:rect l="l" t="t" r="r" b="b"/>
                <a:pathLst>
                  <a:path w="265" h="278" extrusionOk="0">
                    <a:moveTo>
                      <a:pt x="90" y="1"/>
                    </a:moveTo>
                    <a:lnTo>
                      <a:pt x="81" y="22"/>
                    </a:lnTo>
                    <a:cubicBezTo>
                      <a:pt x="70" y="45"/>
                      <a:pt x="61" y="67"/>
                      <a:pt x="51" y="90"/>
                    </a:cubicBezTo>
                    <a:cubicBezTo>
                      <a:pt x="47" y="97"/>
                      <a:pt x="44" y="105"/>
                      <a:pt x="40" y="112"/>
                    </a:cubicBezTo>
                    <a:cubicBezTo>
                      <a:pt x="31" y="130"/>
                      <a:pt x="23" y="150"/>
                      <a:pt x="14" y="169"/>
                    </a:cubicBezTo>
                    <a:cubicBezTo>
                      <a:pt x="9" y="179"/>
                      <a:pt x="4" y="188"/>
                      <a:pt x="1" y="197"/>
                    </a:cubicBezTo>
                    <a:cubicBezTo>
                      <a:pt x="57" y="225"/>
                      <a:pt x="115" y="252"/>
                      <a:pt x="174" y="278"/>
                    </a:cubicBezTo>
                    <a:cubicBezTo>
                      <a:pt x="205" y="213"/>
                      <a:pt x="235" y="149"/>
                      <a:pt x="265" y="83"/>
                    </a:cubicBezTo>
                    <a:cubicBezTo>
                      <a:pt x="206" y="56"/>
                      <a:pt x="147" y="29"/>
                      <a:pt x="9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0"/>
              <p:cNvSpPr/>
              <p:nvPr/>
            </p:nvSpPr>
            <p:spPr>
              <a:xfrm>
                <a:off x="2303150" y="3646725"/>
                <a:ext cx="4325" cy="7725"/>
              </a:xfrm>
              <a:custGeom>
                <a:avLst/>
                <a:gdLst/>
                <a:ahLst/>
                <a:cxnLst/>
                <a:rect l="l" t="t" r="r" b="b"/>
                <a:pathLst>
                  <a:path w="173" h="309" extrusionOk="0">
                    <a:moveTo>
                      <a:pt x="173" y="0"/>
                    </a:moveTo>
                    <a:lnTo>
                      <a:pt x="173" y="0"/>
                    </a:lnTo>
                    <a:cubicBezTo>
                      <a:pt x="116" y="27"/>
                      <a:pt x="60" y="53"/>
                      <a:pt x="4" y="82"/>
                    </a:cubicBezTo>
                    <a:cubicBezTo>
                      <a:pt x="4" y="102"/>
                      <a:pt x="4" y="120"/>
                      <a:pt x="4" y="139"/>
                    </a:cubicBezTo>
                    <a:cubicBezTo>
                      <a:pt x="4" y="145"/>
                      <a:pt x="4" y="152"/>
                      <a:pt x="4" y="159"/>
                    </a:cubicBezTo>
                    <a:cubicBezTo>
                      <a:pt x="4" y="163"/>
                      <a:pt x="3" y="167"/>
                      <a:pt x="3" y="172"/>
                    </a:cubicBezTo>
                    <a:cubicBezTo>
                      <a:pt x="3" y="217"/>
                      <a:pt x="2" y="263"/>
                      <a:pt x="1" y="308"/>
                    </a:cubicBezTo>
                    <a:cubicBezTo>
                      <a:pt x="56" y="277"/>
                      <a:pt x="113" y="247"/>
                      <a:pt x="170" y="218"/>
                    </a:cubicBezTo>
                    <a:cubicBezTo>
                      <a:pt x="171" y="145"/>
                      <a:pt x="173" y="73"/>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0"/>
              <p:cNvSpPr/>
              <p:nvPr/>
            </p:nvSpPr>
            <p:spPr>
              <a:xfrm>
                <a:off x="2282775" y="3756475"/>
                <a:ext cx="63425" cy="16675"/>
              </a:xfrm>
              <a:custGeom>
                <a:avLst/>
                <a:gdLst/>
                <a:ahLst/>
                <a:cxnLst/>
                <a:rect l="l" t="t" r="r" b="b"/>
                <a:pathLst>
                  <a:path w="2537" h="667" extrusionOk="0">
                    <a:moveTo>
                      <a:pt x="92" y="1"/>
                    </a:moveTo>
                    <a:cubicBezTo>
                      <a:pt x="62" y="67"/>
                      <a:pt x="32" y="131"/>
                      <a:pt x="1" y="196"/>
                    </a:cubicBezTo>
                    <a:cubicBezTo>
                      <a:pt x="563" y="447"/>
                      <a:pt x="1164" y="614"/>
                      <a:pt x="1738" y="658"/>
                    </a:cubicBezTo>
                    <a:cubicBezTo>
                      <a:pt x="1814" y="664"/>
                      <a:pt x="1889" y="666"/>
                      <a:pt x="1964" y="666"/>
                    </a:cubicBezTo>
                    <a:cubicBezTo>
                      <a:pt x="2159" y="666"/>
                      <a:pt x="2351" y="648"/>
                      <a:pt x="2537" y="612"/>
                    </a:cubicBezTo>
                    <a:cubicBezTo>
                      <a:pt x="2515" y="548"/>
                      <a:pt x="2493" y="486"/>
                      <a:pt x="2469" y="425"/>
                    </a:cubicBezTo>
                    <a:cubicBezTo>
                      <a:pt x="2313" y="449"/>
                      <a:pt x="2155" y="461"/>
                      <a:pt x="1996" y="461"/>
                    </a:cubicBezTo>
                    <a:lnTo>
                      <a:pt x="1930" y="461"/>
                    </a:lnTo>
                    <a:cubicBezTo>
                      <a:pt x="1912" y="460"/>
                      <a:pt x="1894" y="460"/>
                      <a:pt x="1875" y="458"/>
                    </a:cubicBezTo>
                    <a:cubicBezTo>
                      <a:pt x="1857" y="458"/>
                      <a:pt x="1837" y="457"/>
                      <a:pt x="1818" y="456"/>
                    </a:cubicBezTo>
                    <a:lnTo>
                      <a:pt x="1812" y="456"/>
                    </a:lnTo>
                    <a:cubicBezTo>
                      <a:pt x="1796" y="455"/>
                      <a:pt x="1779" y="454"/>
                      <a:pt x="1764" y="453"/>
                    </a:cubicBezTo>
                    <a:cubicBezTo>
                      <a:pt x="1759" y="453"/>
                      <a:pt x="1752" y="453"/>
                      <a:pt x="1746" y="452"/>
                    </a:cubicBezTo>
                    <a:cubicBezTo>
                      <a:pt x="1730" y="450"/>
                      <a:pt x="1714" y="449"/>
                      <a:pt x="1698" y="448"/>
                    </a:cubicBezTo>
                    <a:cubicBezTo>
                      <a:pt x="1683" y="447"/>
                      <a:pt x="1667" y="446"/>
                      <a:pt x="1652" y="443"/>
                    </a:cubicBezTo>
                    <a:cubicBezTo>
                      <a:pt x="1645" y="443"/>
                      <a:pt x="1638" y="442"/>
                      <a:pt x="1631" y="442"/>
                    </a:cubicBezTo>
                    <a:cubicBezTo>
                      <a:pt x="1627" y="441"/>
                      <a:pt x="1624" y="441"/>
                      <a:pt x="1620" y="441"/>
                    </a:cubicBezTo>
                    <a:cubicBezTo>
                      <a:pt x="1604" y="439"/>
                      <a:pt x="1588" y="438"/>
                      <a:pt x="1572" y="435"/>
                    </a:cubicBezTo>
                    <a:cubicBezTo>
                      <a:pt x="1570" y="435"/>
                      <a:pt x="1567" y="434"/>
                      <a:pt x="1564" y="434"/>
                    </a:cubicBezTo>
                    <a:cubicBezTo>
                      <a:pt x="1547" y="432"/>
                      <a:pt x="1529" y="430"/>
                      <a:pt x="1512" y="427"/>
                    </a:cubicBezTo>
                    <a:cubicBezTo>
                      <a:pt x="1489" y="425"/>
                      <a:pt x="1467" y="422"/>
                      <a:pt x="1445" y="418"/>
                    </a:cubicBezTo>
                    <a:cubicBezTo>
                      <a:pt x="1429" y="416"/>
                      <a:pt x="1414" y="413"/>
                      <a:pt x="1398" y="411"/>
                    </a:cubicBezTo>
                    <a:cubicBezTo>
                      <a:pt x="1396" y="410"/>
                      <a:pt x="1393" y="410"/>
                      <a:pt x="1391" y="409"/>
                    </a:cubicBezTo>
                    <a:cubicBezTo>
                      <a:pt x="1371" y="407"/>
                      <a:pt x="1352" y="403"/>
                      <a:pt x="1332" y="400"/>
                    </a:cubicBezTo>
                    <a:cubicBezTo>
                      <a:pt x="1317" y="396"/>
                      <a:pt x="1302" y="394"/>
                      <a:pt x="1287" y="390"/>
                    </a:cubicBezTo>
                    <a:cubicBezTo>
                      <a:pt x="1280" y="389"/>
                      <a:pt x="1272" y="388"/>
                      <a:pt x="1265" y="387"/>
                    </a:cubicBezTo>
                    <a:cubicBezTo>
                      <a:pt x="1247" y="382"/>
                      <a:pt x="1228" y="379"/>
                      <a:pt x="1209" y="375"/>
                    </a:cubicBezTo>
                    <a:cubicBezTo>
                      <a:pt x="1195" y="372"/>
                      <a:pt x="1180" y="370"/>
                      <a:pt x="1166" y="366"/>
                    </a:cubicBezTo>
                    <a:cubicBezTo>
                      <a:pt x="1156" y="364"/>
                      <a:pt x="1144" y="362"/>
                      <a:pt x="1133" y="358"/>
                    </a:cubicBezTo>
                    <a:cubicBezTo>
                      <a:pt x="1119" y="356"/>
                      <a:pt x="1104" y="352"/>
                      <a:pt x="1089" y="349"/>
                    </a:cubicBezTo>
                    <a:cubicBezTo>
                      <a:pt x="1069" y="343"/>
                      <a:pt x="1049" y="339"/>
                      <a:pt x="1029" y="334"/>
                    </a:cubicBezTo>
                    <a:cubicBezTo>
                      <a:pt x="1011" y="329"/>
                      <a:pt x="993" y="325"/>
                      <a:pt x="975" y="320"/>
                    </a:cubicBezTo>
                    <a:cubicBezTo>
                      <a:pt x="880" y="295"/>
                      <a:pt x="787" y="267"/>
                      <a:pt x="694" y="236"/>
                    </a:cubicBezTo>
                    <a:cubicBezTo>
                      <a:pt x="681" y="233"/>
                      <a:pt x="667" y="228"/>
                      <a:pt x="654" y="223"/>
                    </a:cubicBezTo>
                    <a:cubicBezTo>
                      <a:pt x="605" y="207"/>
                      <a:pt x="556" y="190"/>
                      <a:pt x="508" y="173"/>
                    </a:cubicBezTo>
                    <a:cubicBezTo>
                      <a:pt x="499" y="169"/>
                      <a:pt x="490" y="166"/>
                      <a:pt x="480" y="162"/>
                    </a:cubicBezTo>
                    <a:cubicBezTo>
                      <a:pt x="449" y="150"/>
                      <a:pt x="417" y="138"/>
                      <a:pt x="385" y="125"/>
                    </a:cubicBezTo>
                    <a:cubicBezTo>
                      <a:pt x="374" y="121"/>
                      <a:pt x="364" y="117"/>
                      <a:pt x="354" y="113"/>
                    </a:cubicBezTo>
                    <a:cubicBezTo>
                      <a:pt x="342" y="108"/>
                      <a:pt x="332" y="103"/>
                      <a:pt x="320" y="100"/>
                    </a:cubicBezTo>
                    <a:cubicBezTo>
                      <a:pt x="301" y="92"/>
                      <a:pt x="282" y="84"/>
                      <a:pt x="263" y="76"/>
                    </a:cubicBezTo>
                    <a:cubicBezTo>
                      <a:pt x="251" y="71"/>
                      <a:pt x="238" y="65"/>
                      <a:pt x="227" y="61"/>
                    </a:cubicBezTo>
                    <a:cubicBezTo>
                      <a:pt x="216" y="56"/>
                      <a:pt x="206" y="52"/>
                      <a:pt x="196" y="47"/>
                    </a:cubicBezTo>
                    <a:cubicBezTo>
                      <a:pt x="185" y="42"/>
                      <a:pt x="175" y="38"/>
                      <a:pt x="163" y="33"/>
                    </a:cubicBezTo>
                    <a:cubicBezTo>
                      <a:pt x="153" y="28"/>
                      <a:pt x="143" y="24"/>
                      <a:pt x="132" y="19"/>
                    </a:cubicBezTo>
                    <a:cubicBezTo>
                      <a:pt x="120" y="14"/>
                      <a:pt x="106" y="8"/>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0"/>
              <p:cNvSpPr/>
              <p:nvPr/>
            </p:nvSpPr>
            <p:spPr>
              <a:xfrm>
                <a:off x="2307400" y="3636900"/>
                <a:ext cx="98625" cy="132125"/>
              </a:xfrm>
              <a:custGeom>
                <a:avLst/>
                <a:gdLst/>
                <a:ahLst/>
                <a:cxnLst/>
                <a:rect l="l" t="t" r="r" b="b"/>
                <a:pathLst>
                  <a:path w="3945" h="5285" extrusionOk="0">
                    <a:moveTo>
                      <a:pt x="1597" y="1"/>
                    </a:moveTo>
                    <a:cubicBezTo>
                      <a:pt x="1392" y="1"/>
                      <a:pt x="1182" y="25"/>
                      <a:pt x="969" y="73"/>
                    </a:cubicBezTo>
                    <a:cubicBezTo>
                      <a:pt x="637" y="142"/>
                      <a:pt x="312" y="250"/>
                      <a:pt x="3" y="393"/>
                    </a:cubicBezTo>
                    <a:cubicBezTo>
                      <a:pt x="3" y="466"/>
                      <a:pt x="1" y="538"/>
                      <a:pt x="0" y="611"/>
                    </a:cubicBezTo>
                    <a:cubicBezTo>
                      <a:pt x="15" y="603"/>
                      <a:pt x="31" y="595"/>
                      <a:pt x="46" y="588"/>
                    </a:cubicBezTo>
                    <a:cubicBezTo>
                      <a:pt x="78" y="573"/>
                      <a:pt x="107" y="558"/>
                      <a:pt x="139" y="543"/>
                    </a:cubicBezTo>
                    <a:cubicBezTo>
                      <a:pt x="171" y="529"/>
                      <a:pt x="203" y="514"/>
                      <a:pt x="234" y="500"/>
                    </a:cubicBezTo>
                    <a:cubicBezTo>
                      <a:pt x="250" y="494"/>
                      <a:pt x="267" y="487"/>
                      <a:pt x="283" y="480"/>
                    </a:cubicBezTo>
                    <a:cubicBezTo>
                      <a:pt x="294" y="475"/>
                      <a:pt x="305" y="470"/>
                      <a:pt x="316" y="466"/>
                    </a:cubicBezTo>
                    <a:cubicBezTo>
                      <a:pt x="323" y="462"/>
                      <a:pt x="330" y="460"/>
                      <a:pt x="337" y="457"/>
                    </a:cubicBezTo>
                    <a:cubicBezTo>
                      <a:pt x="350" y="452"/>
                      <a:pt x="361" y="447"/>
                      <a:pt x="373" y="443"/>
                    </a:cubicBezTo>
                    <a:cubicBezTo>
                      <a:pt x="384" y="438"/>
                      <a:pt x="396" y="434"/>
                      <a:pt x="408" y="429"/>
                    </a:cubicBezTo>
                    <a:cubicBezTo>
                      <a:pt x="424" y="422"/>
                      <a:pt x="442" y="415"/>
                      <a:pt x="459" y="409"/>
                    </a:cubicBezTo>
                    <a:cubicBezTo>
                      <a:pt x="473" y="404"/>
                      <a:pt x="487" y="399"/>
                      <a:pt x="501" y="394"/>
                    </a:cubicBezTo>
                    <a:cubicBezTo>
                      <a:pt x="511" y="390"/>
                      <a:pt x="522" y="386"/>
                      <a:pt x="533" y="383"/>
                    </a:cubicBezTo>
                    <a:cubicBezTo>
                      <a:pt x="558" y="374"/>
                      <a:pt x="584" y="364"/>
                      <a:pt x="610" y="356"/>
                    </a:cubicBezTo>
                    <a:cubicBezTo>
                      <a:pt x="631" y="349"/>
                      <a:pt x="650" y="344"/>
                      <a:pt x="671" y="337"/>
                    </a:cubicBezTo>
                    <a:cubicBezTo>
                      <a:pt x="683" y="333"/>
                      <a:pt x="694" y="330"/>
                      <a:pt x="705" y="326"/>
                    </a:cubicBezTo>
                    <a:cubicBezTo>
                      <a:pt x="728" y="319"/>
                      <a:pt x="750" y="314"/>
                      <a:pt x="773" y="307"/>
                    </a:cubicBezTo>
                    <a:cubicBezTo>
                      <a:pt x="786" y="303"/>
                      <a:pt x="800" y="300"/>
                      <a:pt x="814" y="296"/>
                    </a:cubicBezTo>
                    <a:cubicBezTo>
                      <a:pt x="819" y="294"/>
                      <a:pt x="823" y="293"/>
                      <a:pt x="828" y="292"/>
                    </a:cubicBezTo>
                    <a:cubicBezTo>
                      <a:pt x="838" y="290"/>
                      <a:pt x="848" y="287"/>
                      <a:pt x="857" y="285"/>
                    </a:cubicBezTo>
                    <a:cubicBezTo>
                      <a:pt x="869" y="283"/>
                      <a:pt x="882" y="279"/>
                      <a:pt x="895" y="276"/>
                    </a:cubicBezTo>
                    <a:cubicBezTo>
                      <a:pt x="898" y="276"/>
                      <a:pt x="902" y="275"/>
                      <a:pt x="905" y="273"/>
                    </a:cubicBezTo>
                    <a:cubicBezTo>
                      <a:pt x="921" y="270"/>
                      <a:pt x="937" y="265"/>
                      <a:pt x="954" y="262"/>
                    </a:cubicBezTo>
                    <a:cubicBezTo>
                      <a:pt x="956" y="262"/>
                      <a:pt x="957" y="262"/>
                      <a:pt x="959" y="261"/>
                    </a:cubicBezTo>
                    <a:cubicBezTo>
                      <a:pt x="978" y="257"/>
                      <a:pt x="995" y="254"/>
                      <a:pt x="1013" y="249"/>
                    </a:cubicBezTo>
                    <a:cubicBezTo>
                      <a:pt x="1024" y="248"/>
                      <a:pt x="1034" y="246"/>
                      <a:pt x="1045" y="243"/>
                    </a:cubicBezTo>
                    <a:cubicBezTo>
                      <a:pt x="1070" y="239"/>
                      <a:pt x="1098" y="234"/>
                      <a:pt x="1124" y="230"/>
                    </a:cubicBezTo>
                    <a:cubicBezTo>
                      <a:pt x="1140" y="227"/>
                      <a:pt x="1158" y="224"/>
                      <a:pt x="1175" y="222"/>
                    </a:cubicBezTo>
                    <a:cubicBezTo>
                      <a:pt x="1184" y="220"/>
                      <a:pt x="1193" y="219"/>
                      <a:pt x="1203" y="218"/>
                    </a:cubicBezTo>
                    <a:cubicBezTo>
                      <a:pt x="1214" y="216"/>
                      <a:pt x="1227" y="215"/>
                      <a:pt x="1238" y="213"/>
                    </a:cubicBezTo>
                    <a:cubicBezTo>
                      <a:pt x="1241" y="212"/>
                      <a:pt x="1244" y="212"/>
                      <a:pt x="1246" y="212"/>
                    </a:cubicBezTo>
                    <a:cubicBezTo>
                      <a:pt x="1262" y="210"/>
                      <a:pt x="1279" y="209"/>
                      <a:pt x="1295" y="207"/>
                    </a:cubicBezTo>
                    <a:lnTo>
                      <a:pt x="1303" y="207"/>
                    </a:lnTo>
                    <a:cubicBezTo>
                      <a:pt x="1318" y="204"/>
                      <a:pt x="1332" y="203"/>
                      <a:pt x="1347" y="202"/>
                    </a:cubicBezTo>
                    <a:cubicBezTo>
                      <a:pt x="1354" y="202"/>
                      <a:pt x="1360" y="201"/>
                      <a:pt x="1367" y="201"/>
                    </a:cubicBezTo>
                    <a:cubicBezTo>
                      <a:pt x="1377" y="200"/>
                      <a:pt x="1386" y="198"/>
                      <a:pt x="1395" y="198"/>
                    </a:cubicBezTo>
                    <a:cubicBezTo>
                      <a:pt x="1404" y="197"/>
                      <a:pt x="1412" y="197"/>
                      <a:pt x="1420" y="196"/>
                    </a:cubicBezTo>
                    <a:cubicBezTo>
                      <a:pt x="1433" y="196"/>
                      <a:pt x="1445" y="195"/>
                      <a:pt x="1457" y="195"/>
                    </a:cubicBezTo>
                    <a:cubicBezTo>
                      <a:pt x="1481" y="194"/>
                      <a:pt x="1506" y="193"/>
                      <a:pt x="1530" y="193"/>
                    </a:cubicBezTo>
                    <a:cubicBezTo>
                      <a:pt x="1548" y="192"/>
                      <a:pt x="1567" y="192"/>
                      <a:pt x="1585" y="192"/>
                    </a:cubicBezTo>
                    <a:cubicBezTo>
                      <a:pt x="1641" y="192"/>
                      <a:pt x="1696" y="194"/>
                      <a:pt x="1751" y="197"/>
                    </a:cubicBezTo>
                    <a:cubicBezTo>
                      <a:pt x="2897" y="306"/>
                      <a:pt x="3602" y="1184"/>
                      <a:pt x="3681" y="2300"/>
                    </a:cubicBezTo>
                    <a:cubicBezTo>
                      <a:pt x="3790" y="3465"/>
                      <a:pt x="3113" y="4710"/>
                      <a:pt x="1973" y="5087"/>
                    </a:cubicBezTo>
                    <a:cubicBezTo>
                      <a:pt x="1944" y="5097"/>
                      <a:pt x="1915" y="5107"/>
                      <a:pt x="1885" y="5116"/>
                    </a:cubicBezTo>
                    <a:cubicBezTo>
                      <a:pt x="1910" y="5171"/>
                      <a:pt x="1936" y="5228"/>
                      <a:pt x="1959" y="5284"/>
                    </a:cubicBezTo>
                    <a:cubicBezTo>
                      <a:pt x="2887" y="4961"/>
                      <a:pt x="3622" y="4187"/>
                      <a:pt x="3839" y="3169"/>
                    </a:cubicBezTo>
                    <a:cubicBezTo>
                      <a:pt x="3945" y="2631"/>
                      <a:pt x="3896" y="2066"/>
                      <a:pt x="3721" y="1547"/>
                    </a:cubicBezTo>
                    <a:cubicBezTo>
                      <a:pt x="3394" y="535"/>
                      <a:pt x="2564"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0"/>
              <p:cNvSpPr/>
              <p:nvPr/>
            </p:nvSpPr>
            <p:spPr>
              <a:xfrm>
                <a:off x="2002550" y="3869150"/>
                <a:ext cx="6175" cy="5775"/>
              </a:xfrm>
              <a:custGeom>
                <a:avLst/>
                <a:gdLst/>
                <a:ahLst/>
                <a:cxnLst/>
                <a:rect l="l" t="t" r="r" b="b"/>
                <a:pathLst>
                  <a:path w="247" h="231" extrusionOk="0">
                    <a:moveTo>
                      <a:pt x="63" y="1"/>
                    </a:moveTo>
                    <a:cubicBezTo>
                      <a:pt x="44" y="63"/>
                      <a:pt x="22" y="125"/>
                      <a:pt x="0" y="188"/>
                    </a:cubicBezTo>
                    <a:cubicBezTo>
                      <a:pt x="19" y="192"/>
                      <a:pt x="38" y="197"/>
                      <a:pt x="57" y="200"/>
                    </a:cubicBezTo>
                    <a:cubicBezTo>
                      <a:pt x="75" y="205"/>
                      <a:pt x="93" y="209"/>
                      <a:pt x="112" y="214"/>
                    </a:cubicBezTo>
                    <a:cubicBezTo>
                      <a:pt x="135" y="220"/>
                      <a:pt x="158" y="224"/>
                      <a:pt x="182" y="230"/>
                    </a:cubicBezTo>
                    <a:cubicBezTo>
                      <a:pt x="204" y="167"/>
                      <a:pt x="225" y="103"/>
                      <a:pt x="247" y="40"/>
                    </a:cubicBezTo>
                    <a:cubicBezTo>
                      <a:pt x="246" y="40"/>
                      <a:pt x="244" y="40"/>
                      <a:pt x="243" y="39"/>
                    </a:cubicBezTo>
                    <a:cubicBezTo>
                      <a:pt x="223" y="35"/>
                      <a:pt x="203" y="31"/>
                      <a:pt x="182" y="26"/>
                    </a:cubicBezTo>
                    <a:cubicBezTo>
                      <a:pt x="171" y="24"/>
                      <a:pt x="158" y="22"/>
                      <a:pt x="146" y="19"/>
                    </a:cubicBezTo>
                    <a:lnTo>
                      <a:pt x="145" y="19"/>
                    </a:lnTo>
                    <a:cubicBezTo>
                      <a:pt x="119" y="12"/>
                      <a:pt x="91" y="7"/>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0"/>
              <p:cNvSpPr/>
              <p:nvPr/>
            </p:nvSpPr>
            <p:spPr>
              <a:xfrm>
                <a:off x="1730425" y="3740075"/>
                <a:ext cx="82725" cy="138050"/>
              </a:xfrm>
              <a:custGeom>
                <a:avLst/>
                <a:gdLst/>
                <a:ahLst/>
                <a:cxnLst/>
                <a:rect l="l" t="t" r="r" b="b"/>
                <a:pathLst>
                  <a:path w="3309" h="5522" extrusionOk="0">
                    <a:moveTo>
                      <a:pt x="1558" y="1"/>
                    </a:moveTo>
                    <a:cubicBezTo>
                      <a:pt x="1471" y="1"/>
                      <a:pt x="1359" y="99"/>
                      <a:pt x="1295" y="142"/>
                    </a:cubicBezTo>
                    <a:cubicBezTo>
                      <a:pt x="1019" y="356"/>
                      <a:pt x="822" y="659"/>
                      <a:pt x="654" y="962"/>
                    </a:cubicBezTo>
                    <a:cubicBezTo>
                      <a:pt x="181" y="1878"/>
                      <a:pt x="0" y="3057"/>
                      <a:pt x="148" y="4075"/>
                    </a:cubicBezTo>
                    <a:cubicBezTo>
                      <a:pt x="242" y="4793"/>
                      <a:pt x="543" y="5425"/>
                      <a:pt x="1339" y="5517"/>
                    </a:cubicBezTo>
                    <a:lnTo>
                      <a:pt x="1339" y="5515"/>
                    </a:lnTo>
                    <a:cubicBezTo>
                      <a:pt x="1378" y="5519"/>
                      <a:pt x="1416" y="5521"/>
                      <a:pt x="1453" y="5521"/>
                    </a:cubicBezTo>
                    <a:cubicBezTo>
                      <a:pt x="2428" y="5521"/>
                      <a:pt x="2934" y="4244"/>
                      <a:pt x="3136" y="3439"/>
                    </a:cubicBezTo>
                    <a:cubicBezTo>
                      <a:pt x="3308" y="2767"/>
                      <a:pt x="3212" y="2067"/>
                      <a:pt x="3070" y="1398"/>
                    </a:cubicBezTo>
                    <a:cubicBezTo>
                      <a:pt x="3018" y="1188"/>
                      <a:pt x="2970" y="968"/>
                      <a:pt x="2850" y="786"/>
                    </a:cubicBezTo>
                    <a:cubicBezTo>
                      <a:pt x="2827" y="759"/>
                      <a:pt x="2800" y="748"/>
                      <a:pt x="2774" y="748"/>
                    </a:cubicBezTo>
                    <a:cubicBezTo>
                      <a:pt x="2698" y="748"/>
                      <a:pt x="2629" y="849"/>
                      <a:pt x="2691" y="927"/>
                    </a:cubicBezTo>
                    <a:cubicBezTo>
                      <a:pt x="2907" y="1368"/>
                      <a:pt x="2943" y="1875"/>
                      <a:pt x="3009" y="2359"/>
                    </a:cubicBezTo>
                    <a:cubicBezTo>
                      <a:pt x="3068" y="2860"/>
                      <a:pt x="2989" y="3366"/>
                      <a:pt x="2823" y="3839"/>
                    </a:cubicBezTo>
                    <a:cubicBezTo>
                      <a:pt x="2641" y="4333"/>
                      <a:pt x="2364" y="4907"/>
                      <a:pt x="1901" y="5186"/>
                    </a:cubicBezTo>
                    <a:cubicBezTo>
                      <a:pt x="1762" y="5271"/>
                      <a:pt x="1601" y="5311"/>
                      <a:pt x="1439" y="5311"/>
                    </a:cubicBezTo>
                    <a:cubicBezTo>
                      <a:pt x="1197" y="5311"/>
                      <a:pt x="952" y="5222"/>
                      <a:pt x="770" y="5066"/>
                    </a:cubicBezTo>
                    <a:cubicBezTo>
                      <a:pt x="505" y="4847"/>
                      <a:pt x="399" y="4507"/>
                      <a:pt x="344" y="4178"/>
                    </a:cubicBezTo>
                    <a:cubicBezTo>
                      <a:pt x="152" y="3192"/>
                      <a:pt x="374" y="1827"/>
                      <a:pt x="877" y="957"/>
                    </a:cubicBezTo>
                    <a:cubicBezTo>
                      <a:pt x="1023" y="720"/>
                      <a:pt x="1182" y="484"/>
                      <a:pt x="1401" y="309"/>
                    </a:cubicBezTo>
                    <a:cubicBezTo>
                      <a:pt x="1453" y="272"/>
                      <a:pt x="1503" y="229"/>
                      <a:pt x="1562" y="202"/>
                    </a:cubicBezTo>
                    <a:cubicBezTo>
                      <a:pt x="1623" y="190"/>
                      <a:pt x="1668" y="130"/>
                      <a:pt x="1650" y="68"/>
                    </a:cubicBezTo>
                    <a:cubicBezTo>
                      <a:pt x="1628" y="19"/>
                      <a:pt x="1595" y="1"/>
                      <a:pt x="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0"/>
              <p:cNvSpPr/>
              <p:nvPr/>
            </p:nvSpPr>
            <p:spPr>
              <a:xfrm>
                <a:off x="1740125" y="3746750"/>
                <a:ext cx="60325" cy="120975"/>
              </a:xfrm>
              <a:custGeom>
                <a:avLst/>
                <a:gdLst/>
                <a:ahLst/>
                <a:cxnLst/>
                <a:rect l="l" t="t" r="r" b="b"/>
                <a:pathLst>
                  <a:path w="2413" h="4839" extrusionOk="0">
                    <a:moveTo>
                      <a:pt x="1495" y="0"/>
                    </a:moveTo>
                    <a:cubicBezTo>
                      <a:pt x="1246" y="216"/>
                      <a:pt x="931" y="687"/>
                      <a:pt x="846" y="816"/>
                    </a:cubicBezTo>
                    <a:cubicBezTo>
                      <a:pt x="320" y="1621"/>
                      <a:pt x="1" y="2609"/>
                      <a:pt x="179" y="3570"/>
                    </a:cubicBezTo>
                    <a:cubicBezTo>
                      <a:pt x="250" y="3983"/>
                      <a:pt x="504" y="4582"/>
                      <a:pt x="884" y="4792"/>
                    </a:cubicBezTo>
                    <a:cubicBezTo>
                      <a:pt x="964" y="4824"/>
                      <a:pt x="1041" y="4839"/>
                      <a:pt x="1116" y="4839"/>
                    </a:cubicBezTo>
                    <a:cubicBezTo>
                      <a:pt x="1579" y="4839"/>
                      <a:pt x="1944" y="4286"/>
                      <a:pt x="2109" y="3894"/>
                    </a:cubicBezTo>
                    <a:cubicBezTo>
                      <a:pt x="2349" y="3321"/>
                      <a:pt x="2411" y="2694"/>
                      <a:pt x="2401" y="2077"/>
                    </a:cubicBezTo>
                    <a:cubicBezTo>
                      <a:pt x="2412" y="1609"/>
                      <a:pt x="2322" y="1140"/>
                      <a:pt x="2126" y="714"/>
                    </a:cubicBezTo>
                    <a:cubicBezTo>
                      <a:pt x="2106" y="672"/>
                      <a:pt x="2074" y="655"/>
                      <a:pt x="2042" y="655"/>
                    </a:cubicBezTo>
                    <a:cubicBezTo>
                      <a:pt x="1977" y="655"/>
                      <a:pt x="1913" y="725"/>
                      <a:pt x="1946" y="805"/>
                    </a:cubicBezTo>
                    <a:cubicBezTo>
                      <a:pt x="2056" y="1046"/>
                      <a:pt x="2136" y="1302"/>
                      <a:pt x="2180" y="1563"/>
                    </a:cubicBezTo>
                    <a:cubicBezTo>
                      <a:pt x="2221" y="1816"/>
                      <a:pt x="2210" y="2072"/>
                      <a:pt x="2209" y="2326"/>
                    </a:cubicBezTo>
                    <a:cubicBezTo>
                      <a:pt x="2198" y="3048"/>
                      <a:pt x="1976" y="4256"/>
                      <a:pt x="1270" y="4612"/>
                    </a:cubicBezTo>
                    <a:cubicBezTo>
                      <a:pt x="1212" y="4638"/>
                      <a:pt x="1158" y="4650"/>
                      <a:pt x="1107" y="4650"/>
                    </a:cubicBezTo>
                    <a:cubicBezTo>
                      <a:pt x="825" y="4650"/>
                      <a:pt x="639" y="4298"/>
                      <a:pt x="518" y="4063"/>
                    </a:cubicBezTo>
                    <a:cubicBezTo>
                      <a:pt x="282" y="3557"/>
                      <a:pt x="268" y="2953"/>
                      <a:pt x="375" y="2412"/>
                    </a:cubicBezTo>
                    <a:cubicBezTo>
                      <a:pt x="392" y="2344"/>
                      <a:pt x="409" y="2276"/>
                      <a:pt x="425" y="2208"/>
                    </a:cubicBezTo>
                    <a:cubicBezTo>
                      <a:pt x="605" y="1514"/>
                      <a:pt x="978" y="885"/>
                      <a:pt x="1439" y="341"/>
                    </a:cubicBezTo>
                    <a:cubicBezTo>
                      <a:pt x="1491" y="283"/>
                      <a:pt x="1544" y="223"/>
                      <a:pt x="1602" y="169"/>
                    </a:cubicBezTo>
                    <a:cubicBezTo>
                      <a:pt x="1573" y="110"/>
                      <a:pt x="1536" y="53"/>
                      <a:pt x="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0"/>
              <p:cNvSpPr/>
              <p:nvPr/>
            </p:nvSpPr>
            <p:spPr>
              <a:xfrm>
                <a:off x="1765225" y="3739275"/>
                <a:ext cx="14950" cy="15625"/>
              </a:xfrm>
              <a:custGeom>
                <a:avLst/>
                <a:gdLst/>
                <a:ahLst/>
                <a:cxnLst/>
                <a:rect l="l" t="t" r="r" b="b"/>
                <a:pathLst>
                  <a:path w="598" h="625" extrusionOk="0">
                    <a:moveTo>
                      <a:pt x="112" y="1"/>
                    </a:moveTo>
                    <a:cubicBezTo>
                      <a:pt x="71" y="1"/>
                      <a:pt x="35" y="22"/>
                      <a:pt x="16" y="79"/>
                    </a:cubicBezTo>
                    <a:cubicBezTo>
                      <a:pt x="1" y="144"/>
                      <a:pt x="48" y="194"/>
                      <a:pt x="109" y="204"/>
                    </a:cubicBezTo>
                    <a:cubicBezTo>
                      <a:pt x="251" y="307"/>
                      <a:pt x="389" y="455"/>
                      <a:pt x="449" y="624"/>
                    </a:cubicBezTo>
                    <a:cubicBezTo>
                      <a:pt x="496" y="570"/>
                      <a:pt x="545" y="517"/>
                      <a:pt x="598" y="468"/>
                    </a:cubicBezTo>
                    <a:cubicBezTo>
                      <a:pt x="536" y="341"/>
                      <a:pt x="438" y="228"/>
                      <a:pt x="338" y="129"/>
                    </a:cubicBezTo>
                    <a:cubicBezTo>
                      <a:pt x="289" y="77"/>
                      <a:pt x="19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0"/>
              <p:cNvSpPr/>
              <p:nvPr/>
            </p:nvSpPr>
            <p:spPr>
              <a:xfrm>
                <a:off x="2301925" y="3746575"/>
                <a:ext cx="64950" cy="134275"/>
              </a:xfrm>
              <a:custGeom>
                <a:avLst/>
                <a:gdLst/>
                <a:ahLst/>
                <a:cxnLst/>
                <a:rect l="l" t="t" r="r" b="b"/>
                <a:pathLst>
                  <a:path w="2598" h="5371" extrusionOk="0">
                    <a:moveTo>
                      <a:pt x="1907" y="0"/>
                    </a:moveTo>
                    <a:cubicBezTo>
                      <a:pt x="1839" y="20"/>
                      <a:pt x="1773" y="46"/>
                      <a:pt x="1711" y="79"/>
                    </a:cubicBezTo>
                    <a:cubicBezTo>
                      <a:pt x="1854" y="242"/>
                      <a:pt x="1959" y="435"/>
                      <a:pt x="2059" y="629"/>
                    </a:cubicBezTo>
                    <a:cubicBezTo>
                      <a:pt x="2157" y="844"/>
                      <a:pt x="2257" y="1061"/>
                      <a:pt x="2308" y="1294"/>
                    </a:cubicBezTo>
                    <a:cubicBezTo>
                      <a:pt x="2364" y="1543"/>
                      <a:pt x="2374" y="1798"/>
                      <a:pt x="2384" y="2054"/>
                    </a:cubicBezTo>
                    <a:cubicBezTo>
                      <a:pt x="2411" y="2691"/>
                      <a:pt x="2334" y="3328"/>
                      <a:pt x="2189" y="3947"/>
                    </a:cubicBezTo>
                    <a:cubicBezTo>
                      <a:pt x="2086" y="4430"/>
                      <a:pt x="1770" y="5165"/>
                      <a:pt x="1259" y="5165"/>
                    </a:cubicBezTo>
                    <a:cubicBezTo>
                      <a:pt x="1142" y="5165"/>
                      <a:pt x="1014" y="5126"/>
                      <a:pt x="876" y="5036"/>
                    </a:cubicBezTo>
                    <a:cubicBezTo>
                      <a:pt x="292" y="4629"/>
                      <a:pt x="248" y="3833"/>
                      <a:pt x="210" y="3183"/>
                    </a:cubicBezTo>
                    <a:cubicBezTo>
                      <a:pt x="187" y="2638"/>
                      <a:pt x="253" y="1486"/>
                      <a:pt x="584" y="1055"/>
                    </a:cubicBezTo>
                    <a:cubicBezTo>
                      <a:pt x="653" y="976"/>
                      <a:pt x="588" y="871"/>
                      <a:pt x="509" y="871"/>
                    </a:cubicBezTo>
                    <a:cubicBezTo>
                      <a:pt x="483" y="871"/>
                      <a:pt x="456" y="882"/>
                      <a:pt x="431" y="907"/>
                    </a:cubicBezTo>
                    <a:cubicBezTo>
                      <a:pt x="346" y="994"/>
                      <a:pt x="299" y="1108"/>
                      <a:pt x="258" y="1221"/>
                    </a:cubicBezTo>
                    <a:cubicBezTo>
                      <a:pt x="184" y="1426"/>
                      <a:pt x="129" y="1638"/>
                      <a:pt x="96" y="1854"/>
                    </a:cubicBezTo>
                    <a:cubicBezTo>
                      <a:pt x="11" y="2386"/>
                      <a:pt x="0" y="2930"/>
                      <a:pt x="35" y="3470"/>
                    </a:cubicBezTo>
                    <a:cubicBezTo>
                      <a:pt x="71" y="4181"/>
                      <a:pt x="253" y="5092"/>
                      <a:pt x="1024" y="5337"/>
                    </a:cubicBezTo>
                    <a:cubicBezTo>
                      <a:pt x="1096" y="5360"/>
                      <a:pt x="1167" y="5370"/>
                      <a:pt x="1235" y="5370"/>
                    </a:cubicBezTo>
                    <a:cubicBezTo>
                      <a:pt x="1676" y="5370"/>
                      <a:pt x="2030" y="4935"/>
                      <a:pt x="2179" y="4540"/>
                    </a:cubicBezTo>
                    <a:cubicBezTo>
                      <a:pt x="2333" y="4168"/>
                      <a:pt x="2414" y="3771"/>
                      <a:pt x="2482" y="3375"/>
                    </a:cubicBezTo>
                    <a:cubicBezTo>
                      <a:pt x="2564" y="2897"/>
                      <a:pt x="2597" y="2409"/>
                      <a:pt x="2567" y="1925"/>
                    </a:cubicBezTo>
                    <a:cubicBezTo>
                      <a:pt x="2555" y="1613"/>
                      <a:pt x="2528" y="1296"/>
                      <a:pt x="2426" y="999"/>
                    </a:cubicBezTo>
                    <a:cubicBezTo>
                      <a:pt x="2374" y="846"/>
                      <a:pt x="2307" y="701"/>
                      <a:pt x="2242" y="556"/>
                    </a:cubicBezTo>
                    <a:cubicBezTo>
                      <a:pt x="2144" y="366"/>
                      <a:pt x="2044" y="167"/>
                      <a:pt x="1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0"/>
              <p:cNvSpPr/>
              <p:nvPr/>
            </p:nvSpPr>
            <p:spPr>
              <a:xfrm>
                <a:off x="2316150" y="3753900"/>
                <a:ext cx="36650" cy="105350"/>
              </a:xfrm>
              <a:custGeom>
                <a:avLst/>
                <a:gdLst/>
                <a:ahLst/>
                <a:cxnLst/>
                <a:rect l="l" t="t" r="r" b="b"/>
                <a:pathLst>
                  <a:path w="1466" h="4214" extrusionOk="0">
                    <a:moveTo>
                      <a:pt x="847" y="0"/>
                    </a:moveTo>
                    <a:cubicBezTo>
                      <a:pt x="805" y="42"/>
                      <a:pt x="751" y="99"/>
                      <a:pt x="710" y="161"/>
                    </a:cubicBezTo>
                    <a:cubicBezTo>
                      <a:pt x="717" y="170"/>
                      <a:pt x="723" y="178"/>
                      <a:pt x="729" y="185"/>
                    </a:cubicBezTo>
                    <a:cubicBezTo>
                      <a:pt x="936" y="504"/>
                      <a:pt x="1039" y="876"/>
                      <a:pt x="1148" y="1237"/>
                    </a:cubicBezTo>
                    <a:cubicBezTo>
                      <a:pt x="1249" y="1661"/>
                      <a:pt x="1276" y="2120"/>
                      <a:pt x="1262" y="2558"/>
                    </a:cubicBezTo>
                    <a:cubicBezTo>
                      <a:pt x="1226" y="3004"/>
                      <a:pt x="1185" y="3497"/>
                      <a:pt x="931" y="3878"/>
                    </a:cubicBezTo>
                    <a:cubicBezTo>
                      <a:pt x="863" y="3978"/>
                      <a:pt x="780" y="4021"/>
                      <a:pt x="699" y="4021"/>
                    </a:cubicBezTo>
                    <a:cubicBezTo>
                      <a:pt x="577" y="4021"/>
                      <a:pt x="461" y="3924"/>
                      <a:pt x="410" y="3771"/>
                    </a:cubicBezTo>
                    <a:cubicBezTo>
                      <a:pt x="299" y="3353"/>
                      <a:pt x="234" y="2920"/>
                      <a:pt x="225" y="2488"/>
                    </a:cubicBezTo>
                    <a:cubicBezTo>
                      <a:pt x="214" y="2003"/>
                      <a:pt x="274" y="1520"/>
                      <a:pt x="374" y="1047"/>
                    </a:cubicBezTo>
                    <a:cubicBezTo>
                      <a:pt x="395" y="938"/>
                      <a:pt x="421" y="831"/>
                      <a:pt x="438" y="723"/>
                    </a:cubicBezTo>
                    <a:cubicBezTo>
                      <a:pt x="443" y="657"/>
                      <a:pt x="394" y="618"/>
                      <a:pt x="344" y="618"/>
                    </a:cubicBezTo>
                    <a:cubicBezTo>
                      <a:pt x="308" y="618"/>
                      <a:pt x="272" y="638"/>
                      <a:pt x="255" y="682"/>
                    </a:cubicBezTo>
                    <a:cubicBezTo>
                      <a:pt x="201" y="921"/>
                      <a:pt x="151" y="1161"/>
                      <a:pt x="110" y="1402"/>
                    </a:cubicBezTo>
                    <a:cubicBezTo>
                      <a:pt x="26" y="1964"/>
                      <a:pt x="1" y="2538"/>
                      <a:pt x="85" y="3102"/>
                    </a:cubicBezTo>
                    <a:cubicBezTo>
                      <a:pt x="168" y="3484"/>
                      <a:pt x="140" y="4074"/>
                      <a:pt x="598" y="4206"/>
                    </a:cubicBezTo>
                    <a:cubicBezTo>
                      <a:pt x="627" y="4211"/>
                      <a:pt x="655" y="4214"/>
                      <a:pt x="682" y="4214"/>
                    </a:cubicBezTo>
                    <a:cubicBezTo>
                      <a:pt x="1311" y="4214"/>
                      <a:pt x="1428" y="2888"/>
                      <a:pt x="1450" y="2425"/>
                    </a:cubicBezTo>
                    <a:cubicBezTo>
                      <a:pt x="1466" y="1964"/>
                      <a:pt x="1437" y="1495"/>
                      <a:pt x="1309" y="1049"/>
                    </a:cubicBezTo>
                    <a:cubicBezTo>
                      <a:pt x="1193" y="687"/>
                      <a:pt x="1085" y="302"/>
                      <a:pt x="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a:off x="2333875" y="3746575"/>
                <a:ext cx="18925" cy="16125"/>
              </a:xfrm>
              <a:custGeom>
                <a:avLst/>
                <a:gdLst/>
                <a:ahLst/>
                <a:cxnLst/>
                <a:rect l="l" t="t" r="r" b="b"/>
                <a:pathLst>
                  <a:path w="757" h="645" extrusionOk="0">
                    <a:moveTo>
                      <a:pt x="629" y="0"/>
                    </a:moveTo>
                    <a:lnTo>
                      <a:pt x="629" y="1"/>
                    </a:lnTo>
                    <a:cubicBezTo>
                      <a:pt x="462" y="49"/>
                      <a:pt x="306" y="137"/>
                      <a:pt x="177" y="255"/>
                    </a:cubicBezTo>
                    <a:cubicBezTo>
                      <a:pt x="137" y="293"/>
                      <a:pt x="58" y="370"/>
                      <a:pt x="1" y="454"/>
                    </a:cubicBezTo>
                    <a:cubicBezTo>
                      <a:pt x="8" y="463"/>
                      <a:pt x="14" y="471"/>
                      <a:pt x="21" y="478"/>
                    </a:cubicBezTo>
                    <a:cubicBezTo>
                      <a:pt x="56" y="532"/>
                      <a:pt x="88" y="588"/>
                      <a:pt x="118" y="645"/>
                    </a:cubicBezTo>
                    <a:cubicBezTo>
                      <a:pt x="132" y="605"/>
                      <a:pt x="152" y="570"/>
                      <a:pt x="179" y="537"/>
                    </a:cubicBezTo>
                    <a:cubicBezTo>
                      <a:pt x="321" y="363"/>
                      <a:pt x="530" y="211"/>
                      <a:pt x="757" y="179"/>
                    </a:cubicBezTo>
                    <a:cubicBezTo>
                      <a:pt x="718" y="117"/>
                      <a:pt x="675" y="57"/>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a:off x="1753525" y="3669350"/>
                <a:ext cx="61400" cy="26250"/>
              </a:xfrm>
              <a:custGeom>
                <a:avLst/>
                <a:gdLst/>
                <a:ahLst/>
                <a:cxnLst/>
                <a:rect l="l" t="t" r="r" b="b"/>
                <a:pathLst>
                  <a:path w="2456" h="1050" extrusionOk="0">
                    <a:moveTo>
                      <a:pt x="154" y="0"/>
                    </a:moveTo>
                    <a:cubicBezTo>
                      <a:pt x="49" y="0"/>
                      <a:pt x="1" y="133"/>
                      <a:pt x="101" y="195"/>
                    </a:cubicBezTo>
                    <a:cubicBezTo>
                      <a:pt x="857" y="413"/>
                      <a:pt x="1576" y="753"/>
                      <a:pt x="2310" y="1040"/>
                    </a:cubicBezTo>
                    <a:cubicBezTo>
                      <a:pt x="2322" y="1046"/>
                      <a:pt x="2336" y="1049"/>
                      <a:pt x="2349" y="1049"/>
                    </a:cubicBezTo>
                    <a:cubicBezTo>
                      <a:pt x="2384" y="1049"/>
                      <a:pt x="2419" y="1027"/>
                      <a:pt x="2435" y="991"/>
                    </a:cubicBezTo>
                    <a:cubicBezTo>
                      <a:pt x="2456" y="944"/>
                      <a:pt x="2439" y="882"/>
                      <a:pt x="2390" y="859"/>
                    </a:cubicBezTo>
                    <a:cubicBezTo>
                      <a:pt x="2242" y="793"/>
                      <a:pt x="2089" y="736"/>
                      <a:pt x="1940" y="674"/>
                    </a:cubicBezTo>
                    <a:cubicBezTo>
                      <a:pt x="1362" y="451"/>
                      <a:pt x="793" y="180"/>
                      <a:pt x="192" y="6"/>
                    </a:cubicBezTo>
                    <a:cubicBezTo>
                      <a:pt x="179" y="2"/>
                      <a:pt x="16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a:off x="1766675" y="3681075"/>
                <a:ext cx="35650" cy="48200"/>
              </a:xfrm>
              <a:custGeom>
                <a:avLst/>
                <a:gdLst/>
                <a:ahLst/>
                <a:cxnLst/>
                <a:rect l="l" t="t" r="r" b="b"/>
                <a:pathLst>
                  <a:path w="1426" h="1928" extrusionOk="0">
                    <a:moveTo>
                      <a:pt x="654" y="0"/>
                    </a:moveTo>
                    <a:cubicBezTo>
                      <a:pt x="585" y="0"/>
                      <a:pt x="507" y="27"/>
                      <a:pt x="463" y="62"/>
                    </a:cubicBezTo>
                    <a:cubicBezTo>
                      <a:pt x="298" y="173"/>
                      <a:pt x="218" y="368"/>
                      <a:pt x="139" y="543"/>
                    </a:cubicBezTo>
                    <a:cubicBezTo>
                      <a:pt x="0" y="838"/>
                      <a:pt x="27" y="1219"/>
                      <a:pt x="221" y="1484"/>
                    </a:cubicBezTo>
                    <a:cubicBezTo>
                      <a:pt x="478" y="1800"/>
                      <a:pt x="909" y="1890"/>
                      <a:pt x="1295" y="1928"/>
                    </a:cubicBezTo>
                    <a:lnTo>
                      <a:pt x="1297" y="1928"/>
                    </a:lnTo>
                    <a:cubicBezTo>
                      <a:pt x="1418" y="1928"/>
                      <a:pt x="1425" y="1736"/>
                      <a:pt x="1303" y="1728"/>
                    </a:cubicBezTo>
                    <a:cubicBezTo>
                      <a:pt x="1016" y="1698"/>
                      <a:pt x="715" y="1643"/>
                      <a:pt x="480" y="1468"/>
                    </a:cubicBezTo>
                    <a:cubicBezTo>
                      <a:pt x="289" y="1330"/>
                      <a:pt x="229" y="1080"/>
                      <a:pt x="247" y="856"/>
                    </a:cubicBezTo>
                    <a:cubicBezTo>
                      <a:pt x="262" y="713"/>
                      <a:pt x="333" y="582"/>
                      <a:pt x="395" y="454"/>
                    </a:cubicBezTo>
                    <a:cubicBezTo>
                      <a:pt x="450" y="354"/>
                      <a:pt x="516" y="235"/>
                      <a:pt x="634" y="204"/>
                    </a:cubicBezTo>
                    <a:cubicBezTo>
                      <a:pt x="638" y="203"/>
                      <a:pt x="642" y="202"/>
                      <a:pt x="647" y="202"/>
                    </a:cubicBezTo>
                    <a:cubicBezTo>
                      <a:pt x="662" y="202"/>
                      <a:pt x="681" y="209"/>
                      <a:pt x="695" y="210"/>
                    </a:cubicBezTo>
                    <a:cubicBezTo>
                      <a:pt x="697" y="210"/>
                      <a:pt x="698" y="210"/>
                      <a:pt x="700" y="210"/>
                    </a:cubicBezTo>
                    <a:cubicBezTo>
                      <a:pt x="746" y="210"/>
                      <a:pt x="784" y="174"/>
                      <a:pt x="792" y="128"/>
                    </a:cubicBezTo>
                    <a:cubicBezTo>
                      <a:pt x="798" y="34"/>
                      <a:pt x="732"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a:off x="2305950" y="3682125"/>
                <a:ext cx="70775" cy="28350"/>
              </a:xfrm>
              <a:custGeom>
                <a:avLst/>
                <a:gdLst/>
                <a:ahLst/>
                <a:cxnLst/>
                <a:rect l="l" t="t" r="r" b="b"/>
                <a:pathLst>
                  <a:path w="2831" h="1134" extrusionOk="0">
                    <a:moveTo>
                      <a:pt x="2715" y="1"/>
                    </a:moveTo>
                    <a:cubicBezTo>
                      <a:pt x="2689" y="1"/>
                      <a:pt x="2663" y="9"/>
                      <a:pt x="2639" y="16"/>
                    </a:cubicBezTo>
                    <a:cubicBezTo>
                      <a:pt x="2216" y="144"/>
                      <a:pt x="1798" y="287"/>
                      <a:pt x="1382" y="438"/>
                    </a:cubicBezTo>
                    <a:cubicBezTo>
                      <a:pt x="1156" y="521"/>
                      <a:pt x="931" y="605"/>
                      <a:pt x="706" y="691"/>
                    </a:cubicBezTo>
                    <a:cubicBezTo>
                      <a:pt x="495" y="773"/>
                      <a:pt x="282" y="854"/>
                      <a:pt x="73" y="940"/>
                    </a:cubicBezTo>
                    <a:cubicBezTo>
                      <a:pt x="24" y="961"/>
                      <a:pt x="1" y="1020"/>
                      <a:pt x="18" y="1069"/>
                    </a:cubicBezTo>
                    <a:cubicBezTo>
                      <a:pt x="32" y="1107"/>
                      <a:pt x="69" y="1134"/>
                      <a:pt x="107" y="1134"/>
                    </a:cubicBezTo>
                    <a:cubicBezTo>
                      <a:pt x="117" y="1134"/>
                      <a:pt x="129" y="1132"/>
                      <a:pt x="139" y="1127"/>
                    </a:cubicBezTo>
                    <a:cubicBezTo>
                      <a:pt x="308" y="1057"/>
                      <a:pt x="479" y="991"/>
                      <a:pt x="650" y="925"/>
                    </a:cubicBezTo>
                    <a:cubicBezTo>
                      <a:pt x="1340" y="656"/>
                      <a:pt x="2040" y="409"/>
                      <a:pt x="2749" y="193"/>
                    </a:cubicBezTo>
                    <a:cubicBezTo>
                      <a:pt x="2821" y="167"/>
                      <a:pt x="2830" y="57"/>
                      <a:pt x="2767" y="16"/>
                    </a:cubicBezTo>
                    <a:cubicBezTo>
                      <a:pt x="2751" y="5"/>
                      <a:pt x="2733"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a:off x="2308550" y="3698900"/>
                <a:ext cx="34625" cy="48225"/>
              </a:xfrm>
              <a:custGeom>
                <a:avLst/>
                <a:gdLst/>
                <a:ahLst/>
                <a:cxnLst/>
                <a:rect l="l" t="t" r="r" b="b"/>
                <a:pathLst>
                  <a:path w="1385" h="1929" extrusionOk="0">
                    <a:moveTo>
                      <a:pt x="843" y="1"/>
                    </a:moveTo>
                    <a:cubicBezTo>
                      <a:pt x="791" y="1"/>
                      <a:pt x="748" y="46"/>
                      <a:pt x="747" y="98"/>
                    </a:cubicBezTo>
                    <a:cubicBezTo>
                      <a:pt x="746" y="130"/>
                      <a:pt x="759" y="160"/>
                      <a:pt x="782" y="181"/>
                    </a:cubicBezTo>
                    <a:cubicBezTo>
                      <a:pt x="799" y="199"/>
                      <a:pt x="825" y="198"/>
                      <a:pt x="841" y="217"/>
                    </a:cubicBezTo>
                    <a:cubicBezTo>
                      <a:pt x="988" y="377"/>
                      <a:pt x="1050" y="600"/>
                      <a:pt x="1062" y="813"/>
                    </a:cubicBezTo>
                    <a:cubicBezTo>
                      <a:pt x="1075" y="1383"/>
                      <a:pt x="660" y="1613"/>
                      <a:pt x="158" y="1721"/>
                    </a:cubicBezTo>
                    <a:cubicBezTo>
                      <a:pt x="80" y="1727"/>
                      <a:pt x="0" y="1739"/>
                      <a:pt x="4" y="1839"/>
                    </a:cubicBezTo>
                    <a:cubicBezTo>
                      <a:pt x="8" y="1888"/>
                      <a:pt x="49" y="1928"/>
                      <a:pt x="97" y="1928"/>
                    </a:cubicBezTo>
                    <a:lnTo>
                      <a:pt x="106" y="1928"/>
                    </a:lnTo>
                    <a:cubicBezTo>
                      <a:pt x="331" y="1899"/>
                      <a:pt x="551" y="1823"/>
                      <a:pt x="751" y="1716"/>
                    </a:cubicBezTo>
                    <a:cubicBezTo>
                      <a:pt x="1303" y="1437"/>
                      <a:pt x="1385" y="666"/>
                      <a:pt x="1064" y="181"/>
                    </a:cubicBezTo>
                    <a:cubicBezTo>
                      <a:pt x="1010" y="107"/>
                      <a:pt x="944" y="10"/>
                      <a:pt x="845" y="1"/>
                    </a:cubicBezTo>
                    <a:cubicBezTo>
                      <a:pt x="845" y="1"/>
                      <a:pt x="844"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a:off x="1940750" y="3668700"/>
                <a:ext cx="24200" cy="19025"/>
              </a:xfrm>
              <a:custGeom>
                <a:avLst/>
                <a:gdLst/>
                <a:ahLst/>
                <a:cxnLst/>
                <a:rect l="l" t="t" r="r" b="b"/>
                <a:pathLst>
                  <a:path w="968" h="761" extrusionOk="0">
                    <a:moveTo>
                      <a:pt x="636" y="228"/>
                    </a:moveTo>
                    <a:lnTo>
                      <a:pt x="636" y="228"/>
                    </a:lnTo>
                    <a:cubicBezTo>
                      <a:pt x="782" y="290"/>
                      <a:pt x="795" y="453"/>
                      <a:pt x="651" y="525"/>
                    </a:cubicBezTo>
                    <a:cubicBezTo>
                      <a:pt x="667" y="507"/>
                      <a:pt x="678" y="488"/>
                      <a:pt x="690" y="465"/>
                    </a:cubicBezTo>
                    <a:cubicBezTo>
                      <a:pt x="736" y="365"/>
                      <a:pt x="726" y="295"/>
                      <a:pt x="636" y="228"/>
                    </a:cubicBezTo>
                    <a:close/>
                    <a:moveTo>
                      <a:pt x="531" y="0"/>
                    </a:moveTo>
                    <a:cubicBezTo>
                      <a:pt x="509" y="0"/>
                      <a:pt x="486" y="2"/>
                      <a:pt x="464" y="7"/>
                    </a:cubicBezTo>
                    <a:cubicBezTo>
                      <a:pt x="1" y="83"/>
                      <a:pt x="39" y="614"/>
                      <a:pt x="444" y="751"/>
                    </a:cubicBezTo>
                    <a:cubicBezTo>
                      <a:pt x="472" y="758"/>
                      <a:pt x="500" y="760"/>
                      <a:pt x="529" y="760"/>
                    </a:cubicBezTo>
                    <a:cubicBezTo>
                      <a:pt x="748" y="760"/>
                      <a:pt x="968" y="572"/>
                      <a:pt x="940" y="342"/>
                    </a:cubicBezTo>
                    <a:cubicBezTo>
                      <a:pt x="919" y="147"/>
                      <a:pt x="722"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0"/>
              <p:cNvSpPr/>
              <p:nvPr/>
            </p:nvSpPr>
            <p:spPr>
              <a:xfrm>
                <a:off x="1939775" y="3622250"/>
                <a:ext cx="29050" cy="16275"/>
              </a:xfrm>
              <a:custGeom>
                <a:avLst/>
                <a:gdLst/>
                <a:ahLst/>
                <a:cxnLst/>
                <a:rect l="l" t="t" r="r" b="b"/>
                <a:pathLst>
                  <a:path w="1162" h="651" extrusionOk="0">
                    <a:moveTo>
                      <a:pt x="556" y="0"/>
                    </a:moveTo>
                    <a:cubicBezTo>
                      <a:pt x="340" y="0"/>
                      <a:pt x="57" y="189"/>
                      <a:pt x="3" y="397"/>
                    </a:cubicBezTo>
                    <a:cubicBezTo>
                      <a:pt x="4" y="397"/>
                      <a:pt x="4" y="397"/>
                      <a:pt x="4" y="397"/>
                    </a:cubicBezTo>
                    <a:lnTo>
                      <a:pt x="4" y="397"/>
                    </a:lnTo>
                    <a:cubicBezTo>
                      <a:pt x="0" y="461"/>
                      <a:pt x="49" y="499"/>
                      <a:pt x="99" y="499"/>
                    </a:cubicBezTo>
                    <a:cubicBezTo>
                      <a:pt x="133" y="499"/>
                      <a:pt x="167" y="481"/>
                      <a:pt x="184" y="440"/>
                    </a:cubicBezTo>
                    <a:cubicBezTo>
                      <a:pt x="251" y="335"/>
                      <a:pt x="358" y="258"/>
                      <a:pt x="474" y="217"/>
                    </a:cubicBezTo>
                    <a:cubicBezTo>
                      <a:pt x="499" y="210"/>
                      <a:pt x="523" y="207"/>
                      <a:pt x="546" y="207"/>
                    </a:cubicBezTo>
                    <a:cubicBezTo>
                      <a:pt x="741" y="207"/>
                      <a:pt x="862" y="447"/>
                      <a:pt x="954" y="598"/>
                    </a:cubicBezTo>
                    <a:cubicBezTo>
                      <a:pt x="975" y="636"/>
                      <a:pt x="1006" y="651"/>
                      <a:pt x="1036" y="651"/>
                    </a:cubicBezTo>
                    <a:cubicBezTo>
                      <a:pt x="1100" y="651"/>
                      <a:pt x="1161" y="579"/>
                      <a:pt x="1123" y="502"/>
                    </a:cubicBezTo>
                    <a:cubicBezTo>
                      <a:pt x="1001" y="288"/>
                      <a:pt x="844" y="23"/>
                      <a:pt x="573" y="1"/>
                    </a:cubicBezTo>
                    <a:cubicBezTo>
                      <a:pt x="568" y="0"/>
                      <a:pt x="562"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a:off x="2055800" y="3702275"/>
                <a:ext cx="26275" cy="11150"/>
              </a:xfrm>
              <a:custGeom>
                <a:avLst/>
                <a:gdLst/>
                <a:ahLst/>
                <a:cxnLst/>
                <a:rect l="l" t="t" r="r" b="b"/>
                <a:pathLst>
                  <a:path w="1051" h="446" extrusionOk="0">
                    <a:moveTo>
                      <a:pt x="554" y="0"/>
                    </a:moveTo>
                    <a:cubicBezTo>
                      <a:pt x="388" y="0"/>
                      <a:pt x="220" y="74"/>
                      <a:pt x="106" y="193"/>
                    </a:cubicBezTo>
                    <a:cubicBezTo>
                      <a:pt x="58" y="244"/>
                      <a:pt x="0" y="321"/>
                      <a:pt x="37" y="395"/>
                    </a:cubicBezTo>
                    <a:lnTo>
                      <a:pt x="36" y="394"/>
                    </a:lnTo>
                    <a:lnTo>
                      <a:pt x="36" y="394"/>
                    </a:lnTo>
                    <a:cubicBezTo>
                      <a:pt x="52" y="429"/>
                      <a:pt x="84" y="446"/>
                      <a:pt x="118" y="446"/>
                    </a:cubicBezTo>
                    <a:cubicBezTo>
                      <a:pt x="159" y="446"/>
                      <a:pt x="200" y="420"/>
                      <a:pt x="210" y="374"/>
                    </a:cubicBezTo>
                    <a:cubicBezTo>
                      <a:pt x="276" y="282"/>
                      <a:pt x="383" y="229"/>
                      <a:pt x="492" y="210"/>
                    </a:cubicBezTo>
                    <a:cubicBezTo>
                      <a:pt x="512" y="206"/>
                      <a:pt x="532" y="203"/>
                      <a:pt x="551" y="203"/>
                    </a:cubicBezTo>
                    <a:cubicBezTo>
                      <a:pt x="655" y="203"/>
                      <a:pt x="750" y="268"/>
                      <a:pt x="831" y="328"/>
                    </a:cubicBezTo>
                    <a:cubicBezTo>
                      <a:pt x="846" y="339"/>
                      <a:pt x="864" y="345"/>
                      <a:pt x="881" y="345"/>
                    </a:cubicBezTo>
                    <a:cubicBezTo>
                      <a:pt x="914" y="345"/>
                      <a:pt x="948" y="326"/>
                      <a:pt x="965" y="297"/>
                    </a:cubicBezTo>
                    <a:cubicBezTo>
                      <a:pt x="1050" y="160"/>
                      <a:pt x="758" y="36"/>
                      <a:pt x="656" y="10"/>
                    </a:cubicBezTo>
                    <a:cubicBezTo>
                      <a:pt x="623" y="3"/>
                      <a:pt x="588"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2049725" y="3727700"/>
                <a:ext cx="51250" cy="27800"/>
              </a:xfrm>
              <a:custGeom>
                <a:avLst/>
                <a:gdLst/>
                <a:ahLst/>
                <a:cxnLst/>
                <a:rect l="l" t="t" r="r" b="b"/>
                <a:pathLst>
                  <a:path w="2050" h="1112" extrusionOk="0">
                    <a:moveTo>
                      <a:pt x="1943" y="0"/>
                    </a:moveTo>
                    <a:cubicBezTo>
                      <a:pt x="1894" y="0"/>
                      <a:pt x="1857" y="44"/>
                      <a:pt x="1845" y="91"/>
                    </a:cubicBezTo>
                    <a:cubicBezTo>
                      <a:pt x="1815" y="166"/>
                      <a:pt x="1781" y="239"/>
                      <a:pt x="1744" y="310"/>
                    </a:cubicBezTo>
                    <a:cubicBezTo>
                      <a:pt x="1559" y="694"/>
                      <a:pt x="1286" y="907"/>
                      <a:pt x="909" y="907"/>
                    </a:cubicBezTo>
                    <a:cubicBezTo>
                      <a:pt x="822" y="907"/>
                      <a:pt x="730" y="896"/>
                      <a:pt x="632" y="873"/>
                    </a:cubicBezTo>
                    <a:cubicBezTo>
                      <a:pt x="467" y="831"/>
                      <a:pt x="304" y="753"/>
                      <a:pt x="186" y="629"/>
                    </a:cubicBezTo>
                    <a:cubicBezTo>
                      <a:pt x="166" y="599"/>
                      <a:pt x="139" y="587"/>
                      <a:pt x="112" y="587"/>
                    </a:cubicBezTo>
                    <a:cubicBezTo>
                      <a:pt x="56" y="587"/>
                      <a:pt x="1" y="641"/>
                      <a:pt x="17" y="709"/>
                    </a:cubicBezTo>
                    <a:cubicBezTo>
                      <a:pt x="27" y="747"/>
                      <a:pt x="54" y="781"/>
                      <a:pt x="82" y="806"/>
                    </a:cubicBezTo>
                    <a:cubicBezTo>
                      <a:pt x="286" y="993"/>
                      <a:pt x="557" y="1095"/>
                      <a:pt x="831" y="1109"/>
                    </a:cubicBezTo>
                    <a:cubicBezTo>
                      <a:pt x="856" y="1110"/>
                      <a:pt x="881" y="1111"/>
                      <a:pt x="905" y="1111"/>
                    </a:cubicBezTo>
                    <a:cubicBezTo>
                      <a:pt x="1511" y="1111"/>
                      <a:pt x="1827" y="664"/>
                      <a:pt x="2032" y="131"/>
                    </a:cubicBezTo>
                    <a:cubicBezTo>
                      <a:pt x="2049" y="81"/>
                      <a:pt x="2021" y="21"/>
                      <a:pt x="1971" y="5"/>
                    </a:cubicBezTo>
                    <a:cubicBezTo>
                      <a:pt x="1961" y="2"/>
                      <a:pt x="195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2154200" y="3673675"/>
                <a:ext cx="21950" cy="18475"/>
              </a:xfrm>
              <a:custGeom>
                <a:avLst/>
                <a:gdLst/>
                <a:ahLst/>
                <a:cxnLst/>
                <a:rect l="l" t="t" r="r" b="b"/>
                <a:pathLst>
                  <a:path w="878" h="739" extrusionOk="0">
                    <a:moveTo>
                      <a:pt x="551" y="1"/>
                    </a:moveTo>
                    <a:cubicBezTo>
                      <a:pt x="519" y="1"/>
                      <a:pt x="487" y="6"/>
                      <a:pt x="456" y="18"/>
                    </a:cubicBezTo>
                    <a:cubicBezTo>
                      <a:pt x="441" y="16"/>
                      <a:pt x="427" y="15"/>
                      <a:pt x="413" y="15"/>
                    </a:cubicBezTo>
                    <a:cubicBezTo>
                      <a:pt x="120" y="15"/>
                      <a:pt x="1" y="513"/>
                      <a:pt x="244" y="673"/>
                    </a:cubicBezTo>
                    <a:cubicBezTo>
                      <a:pt x="308" y="719"/>
                      <a:pt x="379" y="739"/>
                      <a:pt x="447" y="739"/>
                    </a:cubicBezTo>
                    <a:cubicBezTo>
                      <a:pt x="648" y="739"/>
                      <a:pt x="839" y="563"/>
                      <a:pt x="857" y="346"/>
                    </a:cubicBezTo>
                    <a:cubicBezTo>
                      <a:pt x="878" y="168"/>
                      <a:pt x="722"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0"/>
              <p:cNvSpPr/>
              <p:nvPr/>
            </p:nvSpPr>
            <p:spPr>
              <a:xfrm>
                <a:off x="2160775" y="3618725"/>
                <a:ext cx="28725" cy="13750"/>
              </a:xfrm>
              <a:custGeom>
                <a:avLst/>
                <a:gdLst/>
                <a:ahLst/>
                <a:cxnLst/>
                <a:rect l="l" t="t" r="r" b="b"/>
                <a:pathLst>
                  <a:path w="1149" h="550" extrusionOk="0">
                    <a:moveTo>
                      <a:pt x="529" y="0"/>
                    </a:moveTo>
                    <a:cubicBezTo>
                      <a:pt x="415" y="0"/>
                      <a:pt x="294" y="47"/>
                      <a:pt x="169" y="157"/>
                    </a:cubicBezTo>
                    <a:cubicBezTo>
                      <a:pt x="1" y="312"/>
                      <a:pt x="83" y="446"/>
                      <a:pt x="167" y="446"/>
                    </a:cubicBezTo>
                    <a:cubicBezTo>
                      <a:pt x="205" y="446"/>
                      <a:pt x="243" y="419"/>
                      <a:pt x="259" y="355"/>
                    </a:cubicBezTo>
                    <a:cubicBezTo>
                      <a:pt x="319" y="267"/>
                      <a:pt x="434" y="206"/>
                      <a:pt x="542" y="206"/>
                    </a:cubicBezTo>
                    <a:cubicBezTo>
                      <a:pt x="548" y="206"/>
                      <a:pt x="554" y="206"/>
                      <a:pt x="559" y="206"/>
                    </a:cubicBezTo>
                    <a:cubicBezTo>
                      <a:pt x="730" y="228"/>
                      <a:pt x="838" y="384"/>
                      <a:pt x="941" y="508"/>
                    </a:cubicBezTo>
                    <a:cubicBezTo>
                      <a:pt x="963" y="538"/>
                      <a:pt x="991" y="550"/>
                      <a:pt x="1017" y="550"/>
                    </a:cubicBezTo>
                    <a:cubicBezTo>
                      <a:pt x="1086" y="550"/>
                      <a:pt x="1149" y="464"/>
                      <a:pt x="1098" y="389"/>
                    </a:cubicBezTo>
                    <a:cubicBezTo>
                      <a:pt x="941" y="168"/>
                      <a:pt x="74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0"/>
              <p:cNvSpPr/>
              <p:nvPr/>
            </p:nvSpPr>
            <p:spPr>
              <a:xfrm>
                <a:off x="2143400" y="3717475"/>
                <a:ext cx="90525" cy="82425"/>
              </a:xfrm>
              <a:custGeom>
                <a:avLst/>
                <a:gdLst/>
                <a:ahLst/>
                <a:cxnLst/>
                <a:rect l="l" t="t" r="r" b="b"/>
                <a:pathLst>
                  <a:path w="3621" h="3297" extrusionOk="0">
                    <a:moveTo>
                      <a:pt x="1616" y="0"/>
                    </a:moveTo>
                    <a:cubicBezTo>
                      <a:pt x="1563" y="0"/>
                      <a:pt x="1510" y="4"/>
                      <a:pt x="1460" y="15"/>
                    </a:cubicBezTo>
                    <a:cubicBezTo>
                      <a:pt x="1422" y="8"/>
                      <a:pt x="1385" y="5"/>
                      <a:pt x="1348" y="5"/>
                    </a:cubicBezTo>
                    <a:cubicBezTo>
                      <a:pt x="1111" y="5"/>
                      <a:pt x="885" y="142"/>
                      <a:pt x="702" y="285"/>
                    </a:cubicBezTo>
                    <a:cubicBezTo>
                      <a:pt x="245" y="677"/>
                      <a:pt x="31" y="1301"/>
                      <a:pt x="19" y="1892"/>
                    </a:cubicBezTo>
                    <a:cubicBezTo>
                      <a:pt x="0" y="2507"/>
                      <a:pt x="490" y="3007"/>
                      <a:pt x="1049" y="3187"/>
                    </a:cubicBezTo>
                    <a:cubicBezTo>
                      <a:pt x="1261" y="3260"/>
                      <a:pt x="1487" y="3297"/>
                      <a:pt x="1714" y="3297"/>
                    </a:cubicBezTo>
                    <a:cubicBezTo>
                      <a:pt x="2256" y="3297"/>
                      <a:pt x="2800" y="3088"/>
                      <a:pt x="3144" y="2663"/>
                    </a:cubicBezTo>
                    <a:cubicBezTo>
                      <a:pt x="3440" y="2312"/>
                      <a:pt x="3621" y="1844"/>
                      <a:pt x="3523" y="1384"/>
                    </a:cubicBezTo>
                    <a:cubicBezTo>
                      <a:pt x="3419" y="927"/>
                      <a:pt x="2943" y="423"/>
                      <a:pt x="2539" y="201"/>
                    </a:cubicBezTo>
                    <a:cubicBezTo>
                      <a:pt x="2355" y="88"/>
                      <a:pt x="2137" y="49"/>
                      <a:pt x="1927" y="22"/>
                    </a:cubicBezTo>
                    <a:cubicBezTo>
                      <a:pt x="1825" y="15"/>
                      <a:pt x="1719" y="0"/>
                      <a:pt x="1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1907125" y="3714100"/>
                <a:ext cx="100650" cy="80075"/>
              </a:xfrm>
              <a:custGeom>
                <a:avLst/>
                <a:gdLst/>
                <a:ahLst/>
                <a:cxnLst/>
                <a:rect l="l" t="t" r="r" b="b"/>
                <a:pathLst>
                  <a:path w="4026" h="3203" extrusionOk="0">
                    <a:moveTo>
                      <a:pt x="1745" y="1"/>
                    </a:moveTo>
                    <a:cubicBezTo>
                      <a:pt x="1648" y="1"/>
                      <a:pt x="1547" y="24"/>
                      <a:pt x="1458" y="45"/>
                    </a:cubicBezTo>
                    <a:cubicBezTo>
                      <a:pt x="1034" y="170"/>
                      <a:pt x="647" y="460"/>
                      <a:pt x="451" y="859"/>
                    </a:cubicBezTo>
                    <a:cubicBezTo>
                      <a:pt x="1" y="1762"/>
                      <a:pt x="487" y="2693"/>
                      <a:pt x="1377" y="3064"/>
                    </a:cubicBezTo>
                    <a:cubicBezTo>
                      <a:pt x="1591" y="3159"/>
                      <a:pt x="1817" y="3202"/>
                      <a:pt x="2042" y="3202"/>
                    </a:cubicBezTo>
                    <a:cubicBezTo>
                      <a:pt x="2729" y="3202"/>
                      <a:pt x="3408" y="2795"/>
                      <a:pt x="3727" y="2171"/>
                    </a:cubicBezTo>
                    <a:cubicBezTo>
                      <a:pt x="4026" y="1626"/>
                      <a:pt x="3874" y="979"/>
                      <a:pt x="3449" y="547"/>
                    </a:cubicBezTo>
                    <a:cubicBezTo>
                      <a:pt x="3034" y="178"/>
                      <a:pt x="2449" y="73"/>
                      <a:pt x="1912" y="31"/>
                    </a:cubicBezTo>
                    <a:cubicBezTo>
                      <a:pt x="1860" y="9"/>
                      <a:pt x="1803" y="1"/>
                      <a:pt x="1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kstniOkvir 4">
            <a:extLst>
              <a:ext uri="{FF2B5EF4-FFF2-40B4-BE49-F238E27FC236}">
                <a16:creationId xmlns:a16="http://schemas.microsoft.com/office/drawing/2014/main" id="{B411119C-95A1-A08E-72A1-CF3A9E6E8251}"/>
              </a:ext>
            </a:extLst>
          </p:cNvPr>
          <p:cNvSpPr txBox="1"/>
          <p:nvPr/>
        </p:nvSpPr>
        <p:spPr>
          <a:xfrm>
            <a:off x="1670720" y="1981813"/>
            <a:ext cx="4049944" cy="523220"/>
          </a:xfrm>
          <a:prstGeom prst="rect">
            <a:avLst/>
          </a:prstGeom>
          <a:noFill/>
        </p:spPr>
        <p:txBody>
          <a:bodyPr wrap="square">
            <a:spAutoFit/>
          </a:bodyPr>
          <a:lstStyle/>
          <a:p>
            <a:pPr algn="ctr"/>
            <a:r>
              <a:rPr lang="hr-HR" dirty="0"/>
              <a:t>pomaže u izbjegavanju opasnosti i suočavanju s različitim životnim izazovima</a:t>
            </a:r>
          </a:p>
        </p:txBody>
      </p:sp>
      <p:sp>
        <p:nvSpPr>
          <p:cNvPr id="6" name="Google Shape;759;p30">
            <a:extLst>
              <a:ext uri="{FF2B5EF4-FFF2-40B4-BE49-F238E27FC236}">
                <a16:creationId xmlns:a16="http://schemas.microsoft.com/office/drawing/2014/main" id="{E8233ED8-98FE-8C40-8EE1-22EF4073FDFF}"/>
              </a:ext>
            </a:extLst>
          </p:cNvPr>
          <p:cNvSpPr txBox="1">
            <a:spLocks/>
          </p:cNvSpPr>
          <p:nvPr/>
        </p:nvSpPr>
        <p:spPr>
          <a:xfrm>
            <a:off x="1065898" y="702751"/>
            <a:ext cx="7255142" cy="644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Handlee"/>
              <a:buNone/>
              <a:defRPr sz="4400" b="1" i="0" u="none" strike="noStrike" cap="none">
                <a:solidFill>
                  <a:schemeClr val="dk1"/>
                </a:solidFill>
                <a:latin typeface="Handlee"/>
                <a:ea typeface="Handlee"/>
                <a:cs typeface="Handlee"/>
                <a:sym typeface="Handlee"/>
              </a:defRPr>
            </a:lvl1pPr>
            <a:lvl2pPr marR="0" lvl="1"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2pPr>
            <a:lvl3pPr marR="0" lvl="2"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3pPr>
            <a:lvl4pPr marR="0" lvl="3"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4pPr>
            <a:lvl5pPr marR="0" lvl="4"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5pPr>
            <a:lvl6pPr marR="0" lvl="5"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6pPr>
            <a:lvl7pPr marR="0" lvl="6"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7pPr>
            <a:lvl8pPr marR="0" lvl="7"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8pPr>
            <a:lvl9pPr marR="0" lvl="8"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9pPr>
          </a:lstStyle>
          <a:p>
            <a:endParaRPr lang="hr-HR" sz="3300" dirty="0">
              <a:solidFill>
                <a:srgbClr val="F8BD38"/>
              </a:solidFill>
            </a:endParaRPr>
          </a:p>
          <a:p>
            <a:r>
              <a:rPr lang="hr-HR" sz="3300" dirty="0">
                <a:solidFill>
                  <a:srgbClr val="F8BD38"/>
                </a:solidFill>
              </a:rPr>
              <a:t>                        NE</a:t>
            </a:r>
          </a:p>
          <a:p>
            <a:r>
              <a:rPr lang="hr-HR" sz="3300" dirty="0">
                <a:solidFill>
                  <a:srgbClr val="F8BD38"/>
                </a:solidFill>
              </a:rPr>
              <a:t>                        </a:t>
            </a:r>
            <a:endParaRPr lang="it-IT" sz="3300" dirty="0">
              <a:solidFill>
                <a:srgbClr val="F8BD3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31"/>
          <p:cNvSpPr txBox="1">
            <a:spLocks noGrp="1"/>
          </p:cNvSpPr>
          <p:nvPr>
            <p:ph type="title"/>
          </p:nvPr>
        </p:nvSpPr>
        <p:spPr>
          <a:xfrm>
            <a:off x="2512184" y="1500518"/>
            <a:ext cx="4450800" cy="1290300"/>
          </a:xfrm>
          <a:prstGeom prst="rect">
            <a:avLst/>
          </a:prstGeom>
        </p:spPr>
        <p:txBody>
          <a:bodyPr spcFirstLastPara="1" wrap="square" lIns="91425" tIns="91425" rIns="91425" bIns="91425" anchor="b" anchorCtr="0">
            <a:noAutofit/>
          </a:bodyPr>
          <a:lstStyle/>
          <a:p>
            <a:pPr marL="0" lvl="0" indent="0" rtl="0">
              <a:spcBef>
                <a:spcPts val="0"/>
              </a:spcBef>
              <a:spcAft>
                <a:spcPts val="0"/>
              </a:spcAft>
            </a:pPr>
            <a:r>
              <a:rPr lang="hr-HR" dirty="0"/>
              <a:t>Postoje razli</a:t>
            </a:r>
            <a:r>
              <a:rPr lang="hr-HR" b="0" dirty="0">
                <a:latin typeface="Calibri" panose="020F0502020204030204" pitchFamily="34" charset="0"/>
                <a:ea typeface="Calibri" panose="020F0502020204030204" pitchFamily="34" charset="0"/>
                <a:cs typeface="Calibri" panose="020F0502020204030204" pitchFamily="34" charset="0"/>
              </a:rPr>
              <a:t>č</a:t>
            </a:r>
            <a:r>
              <a:rPr lang="hr-HR" dirty="0"/>
              <a:t>ite KBT tehnike koje poma</a:t>
            </a:r>
            <a:r>
              <a:rPr lang="hr-HR" b="0" dirty="0">
                <a:latin typeface="Calibri" panose="020F0502020204030204" pitchFamily="34" charset="0"/>
                <a:ea typeface="Calibri" panose="020F0502020204030204" pitchFamily="34" charset="0"/>
                <a:cs typeface="Calibri" panose="020F0502020204030204" pitchFamily="34" charset="0"/>
              </a:rPr>
              <a:t>ž</a:t>
            </a:r>
            <a:r>
              <a:rPr lang="hr-HR" dirty="0"/>
              <a:t>u kod anksioznosti…u</a:t>
            </a:r>
            <a:r>
              <a:rPr lang="hr-HR" b="0" dirty="0">
                <a:latin typeface="Calibri" panose="020F0502020204030204" pitchFamily="34" charset="0"/>
                <a:ea typeface="Calibri" panose="020F0502020204030204" pitchFamily="34" charset="0"/>
                <a:cs typeface="Calibri" panose="020F0502020204030204" pitchFamily="34" charset="0"/>
              </a:rPr>
              <a:t>č</a:t>
            </a:r>
            <a:r>
              <a:rPr lang="hr-HR" dirty="0"/>
              <a:t>i se:</a:t>
            </a:r>
            <a:br>
              <a:rPr lang="hr-HR" dirty="0"/>
            </a:br>
            <a:br>
              <a:rPr lang="hr-HR" dirty="0"/>
            </a:br>
            <a:endParaRPr dirty="0"/>
          </a:p>
        </p:txBody>
      </p:sp>
      <p:sp>
        <p:nvSpPr>
          <p:cNvPr id="1046" name="Google Shape;1046;p31"/>
          <p:cNvSpPr txBox="1">
            <a:spLocks noGrp="1"/>
          </p:cNvSpPr>
          <p:nvPr>
            <p:ph type="subTitle" idx="1"/>
          </p:nvPr>
        </p:nvSpPr>
        <p:spPr>
          <a:xfrm>
            <a:off x="1425713" y="1690479"/>
            <a:ext cx="6623741" cy="14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endParaRPr lang="hr-HR" dirty="0"/>
          </a:p>
          <a:p>
            <a:pPr marL="285750" lvl="0" indent="-285750" algn="l" rtl="0">
              <a:spcBef>
                <a:spcPts val="0"/>
              </a:spcBef>
              <a:spcAft>
                <a:spcPts val="0"/>
              </a:spcAft>
              <a:buFont typeface="Arial" panose="020B0604020202020204" pitchFamily="34" charset="0"/>
              <a:buChar char="•"/>
            </a:pPr>
            <a:r>
              <a:rPr lang="hr-HR" dirty="0"/>
              <a:t>kako se opustiti</a:t>
            </a:r>
          </a:p>
          <a:p>
            <a:pPr marL="285750" lvl="0" indent="-285750" algn="l" rtl="0">
              <a:spcBef>
                <a:spcPts val="0"/>
              </a:spcBef>
              <a:spcAft>
                <a:spcPts val="0"/>
              </a:spcAft>
              <a:buFont typeface="Arial" panose="020B0604020202020204" pitchFamily="34" charset="0"/>
              <a:buChar char="•"/>
            </a:pPr>
            <a:r>
              <a:rPr lang="hr-HR" dirty="0"/>
              <a:t>kako skrenuti misli s problema</a:t>
            </a:r>
          </a:p>
          <a:p>
            <a:pPr marL="285750" lvl="0" indent="-285750" algn="l" rtl="0">
              <a:spcBef>
                <a:spcPts val="0"/>
              </a:spcBef>
              <a:spcAft>
                <a:spcPts val="0"/>
              </a:spcAft>
              <a:buFont typeface="Arial" panose="020B0604020202020204" pitchFamily="34" charset="0"/>
              <a:buChar char="•"/>
            </a:pPr>
            <a:r>
              <a:rPr lang="hr-HR" dirty="0"/>
              <a:t>kako se nositi s anksioznošću</a:t>
            </a:r>
          </a:p>
          <a:p>
            <a:pPr marL="285750" lvl="0" indent="-285750" algn="l" rtl="0">
              <a:spcBef>
                <a:spcPts val="0"/>
              </a:spcBef>
              <a:spcAft>
                <a:spcPts val="0"/>
              </a:spcAft>
              <a:buFont typeface="Arial" panose="020B0604020202020204" pitchFamily="34" charset="0"/>
              <a:buChar char="•"/>
            </a:pPr>
            <a:r>
              <a:rPr lang="hr-HR" dirty="0"/>
              <a:t>kako kontrolirati uznemirujuće misli</a:t>
            </a:r>
          </a:p>
          <a:p>
            <a:pPr marL="285750" lvl="0" indent="-285750" algn="l" rtl="0">
              <a:spcBef>
                <a:spcPts val="0"/>
              </a:spcBef>
              <a:spcAft>
                <a:spcPts val="0"/>
              </a:spcAft>
              <a:buFont typeface="Arial" panose="020B0604020202020204" pitchFamily="34" charset="0"/>
              <a:buChar char="•"/>
            </a:pPr>
            <a:r>
              <a:rPr lang="hr-HR" dirty="0"/>
              <a:t>tehnike učenja suočavanja sa situacijama koje su stresne i dovode do anksioznosti</a:t>
            </a:r>
          </a:p>
          <a:p>
            <a:pPr marL="285750" lvl="0" indent="-285750" algn="l" rtl="0">
              <a:spcBef>
                <a:spcPts val="0"/>
              </a:spcBef>
              <a:spcAft>
                <a:spcPts val="0"/>
              </a:spcAft>
              <a:buFont typeface="Arial" panose="020B0604020202020204" pitchFamily="34" charset="0"/>
              <a:buChar char="•"/>
            </a:pPr>
            <a:r>
              <a:rPr lang="hr-HR" dirty="0"/>
              <a:t>otkriti negativne i nekorisne načine razmišljanja</a:t>
            </a:r>
          </a:p>
          <a:p>
            <a:pPr marL="285750" lvl="0" indent="-285750" algn="l" rtl="0">
              <a:spcBef>
                <a:spcPts val="0"/>
              </a:spcBef>
              <a:spcAft>
                <a:spcPts val="0"/>
              </a:spcAft>
              <a:buFont typeface="Arial" panose="020B0604020202020204" pitchFamily="34" charset="0"/>
              <a:buChar char="•"/>
            </a:pPr>
            <a:r>
              <a:rPr lang="hr-HR" dirty="0"/>
              <a:t>preispitati koliko su takvi načini razmišljanja realni</a:t>
            </a:r>
          </a:p>
          <a:p>
            <a:pPr marL="285750" lvl="0" indent="-285750" algn="l" rtl="0">
              <a:spcBef>
                <a:spcPts val="0"/>
              </a:spcBef>
              <a:spcAft>
                <a:spcPts val="0"/>
              </a:spcAft>
              <a:buFont typeface="Arial" panose="020B0604020202020204" pitchFamily="34" charset="0"/>
              <a:buChar char="•"/>
            </a:pPr>
            <a:r>
              <a:rPr lang="hr-HR" dirty="0"/>
              <a:t>otkriti povezanost misli osjećaja i ponašanja</a:t>
            </a:r>
          </a:p>
          <a:p>
            <a:pPr marL="285750" lvl="0" indent="-285750" algn="l" rtl="0">
              <a:spcBef>
                <a:spcPts val="0"/>
              </a:spcBef>
              <a:spcAft>
                <a:spcPts val="0"/>
              </a:spcAft>
              <a:buFont typeface="Arial" panose="020B0604020202020204" pitchFamily="34" charset="0"/>
              <a:buChar char="•"/>
            </a:pPr>
            <a:r>
              <a:rPr lang="hr-HR" dirty="0"/>
              <a:t>pronaći nove i efikasnije načine nošenja s neugodnim osjećajima </a:t>
            </a:r>
          </a:p>
          <a:p>
            <a:pPr marL="285750" lvl="0" indent="-285750" algn="l" rtl="0">
              <a:spcBef>
                <a:spcPts val="0"/>
              </a:spcBef>
              <a:spcAft>
                <a:spcPts val="0"/>
              </a:spcAft>
              <a:buFont typeface="Arial" panose="020B0604020202020204" pitchFamily="34" charset="0"/>
              <a:buChar char="•"/>
            </a:pPr>
            <a:r>
              <a:rPr lang="hr-HR" dirty="0"/>
              <a:t>raditi ono što se zaista želi raditi. </a:t>
            </a:r>
          </a:p>
          <a:p>
            <a:pPr marL="285750" lvl="0" indent="-285750" algn="l" rtl="0">
              <a:spcBef>
                <a:spcPts val="0"/>
              </a:spcBef>
              <a:spcAft>
                <a:spcPts val="0"/>
              </a:spcAft>
              <a:buFont typeface="Arial" panose="020B0604020202020204" pitchFamily="34" charset="0"/>
              <a:buChar char="•"/>
            </a:pPr>
            <a:endParaRPr lang="hr-HR" dirty="0"/>
          </a:p>
          <a:p>
            <a:pPr marL="285750" lvl="0" indent="-285750" algn="l" rtl="0">
              <a:spcBef>
                <a:spcPts val="0"/>
              </a:spcBef>
              <a:spcAft>
                <a:spcPts val="0"/>
              </a:spcAft>
              <a:buFont typeface="Arial" panose="020B0604020202020204" pitchFamily="34" charset="0"/>
              <a:buChar char="•"/>
            </a:pPr>
            <a:endParaRPr dirty="0"/>
          </a:p>
        </p:txBody>
      </p:sp>
      <p:grpSp>
        <p:nvGrpSpPr>
          <p:cNvPr id="1047" name="Google Shape;1047;p31"/>
          <p:cNvGrpSpPr/>
          <p:nvPr/>
        </p:nvGrpSpPr>
        <p:grpSpPr>
          <a:xfrm rot="642339">
            <a:off x="488943" y="414659"/>
            <a:ext cx="1282601" cy="1346726"/>
            <a:chOff x="5600250" y="678525"/>
            <a:chExt cx="913575" cy="959250"/>
          </a:xfrm>
        </p:grpSpPr>
        <p:sp>
          <p:nvSpPr>
            <p:cNvPr id="1048" name="Google Shape;1048;p31"/>
            <p:cNvSpPr/>
            <p:nvPr/>
          </p:nvSpPr>
          <p:spPr>
            <a:xfrm>
              <a:off x="5600250" y="678525"/>
              <a:ext cx="913575" cy="959250"/>
            </a:xfrm>
            <a:custGeom>
              <a:avLst/>
              <a:gdLst/>
              <a:ahLst/>
              <a:cxnLst/>
              <a:rect l="l" t="t" r="r" b="b"/>
              <a:pathLst>
                <a:path w="36543" h="38370" extrusionOk="0">
                  <a:moveTo>
                    <a:pt x="10359" y="1"/>
                  </a:moveTo>
                  <a:cubicBezTo>
                    <a:pt x="10219" y="1"/>
                    <a:pt x="10078" y="3"/>
                    <a:pt x="9932" y="3"/>
                  </a:cubicBezTo>
                  <a:cubicBezTo>
                    <a:pt x="9272" y="19"/>
                    <a:pt x="8609" y="66"/>
                    <a:pt x="7959" y="195"/>
                  </a:cubicBezTo>
                  <a:cubicBezTo>
                    <a:pt x="6349" y="527"/>
                    <a:pt x="4882" y="1331"/>
                    <a:pt x="3549" y="2272"/>
                  </a:cubicBezTo>
                  <a:cubicBezTo>
                    <a:pt x="1766" y="3478"/>
                    <a:pt x="922" y="5538"/>
                    <a:pt x="369" y="7540"/>
                  </a:cubicBezTo>
                  <a:cubicBezTo>
                    <a:pt x="12" y="8747"/>
                    <a:pt x="1" y="10025"/>
                    <a:pt x="116" y="11270"/>
                  </a:cubicBezTo>
                  <a:cubicBezTo>
                    <a:pt x="258" y="13096"/>
                    <a:pt x="799" y="14856"/>
                    <a:pt x="1468" y="16552"/>
                  </a:cubicBezTo>
                  <a:cubicBezTo>
                    <a:pt x="2647" y="19643"/>
                    <a:pt x="4355" y="22510"/>
                    <a:pt x="6093" y="25306"/>
                  </a:cubicBezTo>
                  <a:cubicBezTo>
                    <a:pt x="7177" y="27068"/>
                    <a:pt x="8357" y="28769"/>
                    <a:pt x="9671" y="30367"/>
                  </a:cubicBezTo>
                  <a:cubicBezTo>
                    <a:pt x="10978" y="31954"/>
                    <a:pt x="12282" y="33549"/>
                    <a:pt x="13666" y="35071"/>
                  </a:cubicBezTo>
                  <a:cubicBezTo>
                    <a:pt x="14370" y="35833"/>
                    <a:pt x="15149" y="36520"/>
                    <a:pt x="15904" y="37230"/>
                  </a:cubicBezTo>
                  <a:cubicBezTo>
                    <a:pt x="16317" y="37598"/>
                    <a:pt x="16678" y="38019"/>
                    <a:pt x="17104" y="38370"/>
                  </a:cubicBezTo>
                  <a:cubicBezTo>
                    <a:pt x="19450" y="36135"/>
                    <a:pt x="22029" y="34151"/>
                    <a:pt x="24321" y="31861"/>
                  </a:cubicBezTo>
                  <a:cubicBezTo>
                    <a:pt x="26144" y="29960"/>
                    <a:pt x="27824" y="27925"/>
                    <a:pt x="29425" y="25838"/>
                  </a:cubicBezTo>
                  <a:cubicBezTo>
                    <a:pt x="31633" y="22880"/>
                    <a:pt x="33529" y="19658"/>
                    <a:pt x="34855" y="16212"/>
                  </a:cubicBezTo>
                  <a:cubicBezTo>
                    <a:pt x="35455" y="14612"/>
                    <a:pt x="35807" y="12936"/>
                    <a:pt x="36117" y="11260"/>
                  </a:cubicBezTo>
                  <a:cubicBezTo>
                    <a:pt x="36542" y="8542"/>
                    <a:pt x="36504" y="5426"/>
                    <a:pt x="34697" y="3188"/>
                  </a:cubicBezTo>
                  <a:cubicBezTo>
                    <a:pt x="33635" y="1928"/>
                    <a:pt x="32207" y="973"/>
                    <a:pt x="30591" y="624"/>
                  </a:cubicBezTo>
                  <a:cubicBezTo>
                    <a:pt x="30216" y="538"/>
                    <a:pt x="29847" y="497"/>
                    <a:pt x="29486" y="497"/>
                  </a:cubicBezTo>
                  <a:cubicBezTo>
                    <a:pt x="28325" y="497"/>
                    <a:pt x="27235" y="917"/>
                    <a:pt x="26230" y="1590"/>
                  </a:cubicBezTo>
                  <a:cubicBezTo>
                    <a:pt x="25003" y="2358"/>
                    <a:pt x="23874" y="3288"/>
                    <a:pt x="22987" y="4437"/>
                  </a:cubicBezTo>
                  <a:cubicBezTo>
                    <a:pt x="22220" y="5453"/>
                    <a:pt x="21613" y="6571"/>
                    <a:pt x="21117" y="7734"/>
                  </a:cubicBezTo>
                  <a:cubicBezTo>
                    <a:pt x="20952" y="8113"/>
                    <a:pt x="20811" y="8500"/>
                    <a:pt x="20660" y="8884"/>
                  </a:cubicBezTo>
                  <a:cubicBezTo>
                    <a:pt x="20564" y="9094"/>
                    <a:pt x="20507" y="9412"/>
                    <a:pt x="20254" y="9481"/>
                  </a:cubicBezTo>
                  <a:cubicBezTo>
                    <a:pt x="20234" y="9485"/>
                    <a:pt x="20216" y="9487"/>
                    <a:pt x="20198" y="9487"/>
                  </a:cubicBezTo>
                  <a:cubicBezTo>
                    <a:pt x="20030" y="9487"/>
                    <a:pt x="19928" y="9314"/>
                    <a:pt x="19889" y="9161"/>
                  </a:cubicBezTo>
                  <a:cubicBezTo>
                    <a:pt x="19800" y="8944"/>
                    <a:pt x="19707" y="8730"/>
                    <a:pt x="19620" y="8537"/>
                  </a:cubicBezTo>
                  <a:cubicBezTo>
                    <a:pt x="19376" y="8014"/>
                    <a:pt x="19113" y="7502"/>
                    <a:pt x="18839" y="6995"/>
                  </a:cubicBezTo>
                  <a:cubicBezTo>
                    <a:pt x="18037" y="5561"/>
                    <a:pt x="17204" y="4131"/>
                    <a:pt x="16039" y="2963"/>
                  </a:cubicBezTo>
                  <a:cubicBezTo>
                    <a:pt x="15506" y="2431"/>
                    <a:pt x="14912" y="1965"/>
                    <a:pt x="14298" y="1530"/>
                  </a:cubicBezTo>
                  <a:cubicBezTo>
                    <a:pt x="13377" y="874"/>
                    <a:pt x="12374" y="297"/>
                    <a:pt x="11255" y="70"/>
                  </a:cubicBezTo>
                  <a:cubicBezTo>
                    <a:pt x="10944" y="10"/>
                    <a:pt x="10655" y="1"/>
                    <a:pt x="1035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a:off x="5668725" y="792550"/>
              <a:ext cx="761625" cy="694675"/>
            </a:xfrm>
            <a:custGeom>
              <a:avLst/>
              <a:gdLst/>
              <a:ahLst/>
              <a:cxnLst/>
              <a:rect l="l" t="t" r="r" b="b"/>
              <a:pathLst>
                <a:path w="30465" h="27787" extrusionOk="0">
                  <a:moveTo>
                    <a:pt x="6589" y="1141"/>
                  </a:moveTo>
                  <a:cubicBezTo>
                    <a:pt x="6627" y="1194"/>
                    <a:pt x="6664" y="1247"/>
                    <a:pt x="6699" y="1302"/>
                  </a:cubicBezTo>
                  <a:cubicBezTo>
                    <a:pt x="6701" y="1305"/>
                    <a:pt x="6704" y="1309"/>
                    <a:pt x="6706" y="1314"/>
                  </a:cubicBezTo>
                  <a:cubicBezTo>
                    <a:pt x="6587" y="1315"/>
                    <a:pt x="6467" y="1323"/>
                    <a:pt x="6348" y="1338"/>
                  </a:cubicBezTo>
                  <a:cubicBezTo>
                    <a:pt x="6329" y="1319"/>
                    <a:pt x="6308" y="1303"/>
                    <a:pt x="6286" y="1287"/>
                  </a:cubicBezTo>
                  <a:cubicBezTo>
                    <a:pt x="6302" y="1279"/>
                    <a:pt x="6317" y="1270"/>
                    <a:pt x="6333" y="1262"/>
                  </a:cubicBezTo>
                  <a:cubicBezTo>
                    <a:pt x="6418" y="1218"/>
                    <a:pt x="6503" y="1178"/>
                    <a:pt x="6589" y="1141"/>
                  </a:cubicBezTo>
                  <a:close/>
                  <a:moveTo>
                    <a:pt x="5420" y="430"/>
                  </a:moveTo>
                  <a:cubicBezTo>
                    <a:pt x="5740" y="430"/>
                    <a:pt x="6025" y="546"/>
                    <a:pt x="6297" y="802"/>
                  </a:cubicBezTo>
                  <a:cubicBezTo>
                    <a:pt x="6201" y="849"/>
                    <a:pt x="6109" y="900"/>
                    <a:pt x="6018" y="955"/>
                  </a:cubicBezTo>
                  <a:cubicBezTo>
                    <a:pt x="5917" y="1016"/>
                    <a:pt x="5819" y="1082"/>
                    <a:pt x="5723" y="1150"/>
                  </a:cubicBezTo>
                  <a:cubicBezTo>
                    <a:pt x="5481" y="1051"/>
                    <a:pt x="5228" y="1006"/>
                    <a:pt x="4974" y="1006"/>
                  </a:cubicBezTo>
                  <a:cubicBezTo>
                    <a:pt x="4440" y="1006"/>
                    <a:pt x="3903" y="1204"/>
                    <a:pt x="3468" y="1512"/>
                  </a:cubicBezTo>
                  <a:cubicBezTo>
                    <a:pt x="3814" y="985"/>
                    <a:pt x="4383" y="654"/>
                    <a:pt x="4988" y="492"/>
                  </a:cubicBezTo>
                  <a:cubicBezTo>
                    <a:pt x="5140" y="451"/>
                    <a:pt x="5283" y="430"/>
                    <a:pt x="5420" y="430"/>
                  </a:cubicBezTo>
                  <a:close/>
                  <a:moveTo>
                    <a:pt x="6758" y="1777"/>
                  </a:moveTo>
                  <a:cubicBezTo>
                    <a:pt x="6810" y="1777"/>
                    <a:pt x="6861" y="1778"/>
                    <a:pt x="6913" y="1780"/>
                  </a:cubicBezTo>
                  <a:cubicBezTo>
                    <a:pt x="6919" y="1780"/>
                    <a:pt x="6926" y="1782"/>
                    <a:pt x="6933" y="1782"/>
                  </a:cubicBezTo>
                  <a:cubicBezTo>
                    <a:pt x="7029" y="2020"/>
                    <a:pt x="7095" y="2269"/>
                    <a:pt x="7136" y="2523"/>
                  </a:cubicBezTo>
                  <a:cubicBezTo>
                    <a:pt x="7079" y="2410"/>
                    <a:pt x="7017" y="2300"/>
                    <a:pt x="6948" y="2194"/>
                  </a:cubicBezTo>
                  <a:cubicBezTo>
                    <a:pt x="6852" y="2049"/>
                    <a:pt x="6744" y="1907"/>
                    <a:pt x="6625" y="1779"/>
                  </a:cubicBezTo>
                  <a:cubicBezTo>
                    <a:pt x="6670" y="1778"/>
                    <a:pt x="6714" y="1777"/>
                    <a:pt x="6758" y="1777"/>
                  </a:cubicBezTo>
                  <a:close/>
                  <a:moveTo>
                    <a:pt x="4948" y="1476"/>
                  </a:moveTo>
                  <a:lnTo>
                    <a:pt x="4948" y="1476"/>
                  </a:lnTo>
                  <a:cubicBezTo>
                    <a:pt x="4104" y="1992"/>
                    <a:pt x="3460" y="2822"/>
                    <a:pt x="2915" y="3645"/>
                  </a:cubicBezTo>
                  <a:cubicBezTo>
                    <a:pt x="2892" y="3242"/>
                    <a:pt x="2930" y="2833"/>
                    <a:pt x="3041" y="2444"/>
                  </a:cubicBezTo>
                  <a:cubicBezTo>
                    <a:pt x="3549" y="1930"/>
                    <a:pt x="4206" y="1497"/>
                    <a:pt x="4948" y="1476"/>
                  </a:cubicBezTo>
                  <a:close/>
                  <a:moveTo>
                    <a:pt x="3643" y="3393"/>
                  </a:moveTo>
                  <a:lnTo>
                    <a:pt x="3643" y="3393"/>
                  </a:lnTo>
                  <a:cubicBezTo>
                    <a:pt x="3516" y="3666"/>
                    <a:pt x="3415" y="3952"/>
                    <a:pt x="3346" y="4245"/>
                  </a:cubicBezTo>
                  <a:cubicBezTo>
                    <a:pt x="3297" y="4450"/>
                    <a:pt x="3257" y="4657"/>
                    <a:pt x="3229" y="4867"/>
                  </a:cubicBezTo>
                  <a:cubicBezTo>
                    <a:pt x="3149" y="4689"/>
                    <a:pt x="3079" y="4505"/>
                    <a:pt x="3030" y="4316"/>
                  </a:cubicBezTo>
                  <a:cubicBezTo>
                    <a:pt x="3099" y="4201"/>
                    <a:pt x="3169" y="4087"/>
                    <a:pt x="3242" y="3974"/>
                  </a:cubicBezTo>
                  <a:cubicBezTo>
                    <a:pt x="3371" y="3777"/>
                    <a:pt x="3506" y="3584"/>
                    <a:pt x="3643" y="3393"/>
                  </a:cubicBezTo>
                  <a:close/>
                  <a:moveTo>
                    <a:pt x="7749" y="890"/>
                  </a:moveTo>
                  <a:cubicBezTo>
                    <a:pt x="9083" y="890"/>
                    <a:pt x="10315" y="1900"/>
                    <a:pt x="10866" y="3099"/>
                  </a:cubicBezTo>
                  <a:cubicBezTo>
                    <a:pt x="11184" y="3804"/>
                    <a:pt x="11250" y="4609"/>
                    <a:pt x="11101" y="5365"/>
                  </a:cubicBezTo>
                  <a:cubicBezTo>
                    <a:pt x="11019" y="5370"/>
                    <a:pt x="10937" y="5377"/>
                    <a:pt x="10857" y="5387"/>
                  </a:cubicBezTo>
                  <a:cubicBezTo>
                    <a:pt x="10304" y="3906"/>
                    <a:pt x="9518" y="2336"/>
                    <a:pt x="8035" y="1609"/>
                  </a:cubicBezTo>
                  <a:cubicBezTo>
                    <a:pt x="7774" y="1486"/>
                    <a:pt x="7494" y="1398"/>
                    <a:pt x="7208" y="1352"/>
                  </a:cubicBezTo>
                  <a:cubicBezTo>
                    <a:pt x="7185" y="1304"/>
                    <a:pt x="7161" y="1258"/>
                    <a:pt x="7135" y="1213"/>
                  </a:cubicBezTo>
                  <a:cubicBezTo>
                    <a:pt x="7094" y="1141"/>
                    <a:pt x="7052" y="1069"/>
                    <a:pt x="7004" y="999"/>
                  </a:cubicBezTo>
                  <a:cubicBezTo>
                    <a:pt x="7254" y="925"/>
                    <a:pt x="7503" y="890"/>
                    <a:pt x="7749" y="890"/>
                  </a:cubicBezTo>
                  <a:close/>
                  <a:moveTo>
                    <a:pt x="7411" y="1859"/>
                  </a:moveTo>
                  <a:lnTo>
                    <a:pt x="7411" y="1859"/>
                  </a:lnTo>
                  <a:cubicBezTo>
                    <a:pt x="9032" y="2319"/>
                    <a:pt x="9820" y="4014"/>
                    <a:pt x="10394" y="5462"/>
                  </a:cubicBezTo>
                  <a:cubicBezTo>
                    <a:pt x="10109" y="5521"/>
                    <a:pt x="9828" y="5604"/>
                    <a:pt x="9559" y="5716"/>
                  </a:cubicBezTo>
                  <a:cubicBezTo>
                    <a:pt x="9410" y="5778"/>
                    <a:pt x="9265" y="5846"/>
                    <a:pt x="9124" y="5920"/>
                  </a:cubicBezTo>
                  <a:cubicBezTo>
                    <a:pt x="8843" y="5622"/>
                    <a:pt x="8531" y="5350"/>
                    <a:pt x="8174" y="5145"/>
                  </a:cubicBezTo>
                  <a:cubicBezTo>
                    <a:pt x="7924" y="5001"/>
                    <a:pt x="7663" y="4882"/>
                    <a:pt x="7388" y="4800"/>
                  </a:cubicBezTo>
                  <a:cubicBezTo>
                    <a:pt x="7463" y="4493"/>
                    <a:pt x="7493" y="4173"/>
                    <a:pt x="7479" y="3856"/>
                  </a:cubicBezTo>
                  <a:cubicBezTo>
                    <a:pt x="7658" y="3203"/>
                    <a:pt x="7610" y="2504"/>
                    <a:pt x="7411" y="1859"/>
                  </a:cubicBezTo>
                  <a:close/>
                  <a:moveTo>
                    <a:pt x="6104" y="1854"/>
                  </a:moveTo>
                  <a:cubicBezTo>
                    <a:pt x="6109" y="1859"/>
                    <a:pt x="6114" y="1863"/>
                    <a:pt x="6120" y="1868"/>
                  </a:cubicBezTo>
                  <a:cubicBezTo>
                    <a:pt x="6128" y="1974"/>
                    <a:pt x="6217" y="2068"/>
                    <a:pt x="6324" y="2068"/>
                  </a:cubicBezTo>
                  <a:cubicBezTo>
                    <a:pt x="6329" y="2068"/>
                    <a:pt x="6335" y="2068"/>
                    <a:pt x="6340" y="2067"/>
                  </a:cubicBezTo>
                  <a:cubicBezTo>
                    <a:pt x="6793" y="2525"/>
                    <a:pt x="7033" y="3161"/>
                    <a:pt x="7068" y="3800"/>
                  </a:cubicBezTo>
                  <a:cubicBezTo>
                    <a:pt x="7010" y="4126"/>
                    <a:pt x="6795" y="4426"/>
                    <a:pt x="6577" y="4671"/>
                  </a:cubicBezTo>
                  <a:cubicBezTo>
                    <a:pt x="6564" y="4671"/>
                    <a:pt x="6551" y="4671"/>
                    <a:pt x="6539" y="4671"/>
                  </a:cubicBezTo>
                  <a:cubicBezTo>
                    <a:pt x="6042" y="4671"/>
                    <a:pt x="5208" y="4847"/>
                    <a:pt x="5326" y="5486"/>
                  </a:cubicBezTo>
                  <a:cubicBezTo>
                    <a:pt x="5333" y="5584"/>
                    <a:pt x="5416" y="5670"/>
                    <a:pt x="5512" y="5682"/>
                  </a:cubicBezTo>
                  <a:cubicBezTo>
                    <a:pt x="5575" y="5700"/>
                    <a:pt x="5638" y="5708"/>
                    <a:pt x="5699" y="5708"/>
                  </a:cubicBezTo>
                  <a:cubicBezTo>
                    <a:pt x="6095" y="5708"/>
                    <a:pt x="6434" y="5374"/>
                    <a:pt x="6718" y="5120"/>
                  </a:cubicBezTo>
                  <a:cubicBezTo>
                    <a:pt x="6746" y="5123"/>
                    <a:pt x="6774" y="5125"/>
                    <a:pt x="6801" y="5129"/>
                  </a:cubicBezTo>
                  <a:lnTo>
                    <a:pt x="6803" y="5129"/>
                  </a:lnTo>
                  <a:cubicBezTo>
                    <a:pt x="6482" y="5757"/>
                    <a:pt x="5771" y="6057"/>
                    <a:pt x="5097" y="6108"/>
                  </a:cubicBezTo>
                  <a:cubicBezTo>
                    <a:pt x="5045" y="6112"/>
                    <a:pt x="4993" y="6115"/>
                    <a:pt x="4941" y="6115"/>
                  </a:cubicBezTo>
                  <a:cubicBezTo>
                    <a:pt x="4603" y="6115"/>
                    <a:pt x="4265" y="6015"/>
                    <a:pt x="3983" y="5827"/>
                  </a:cubicBezTo>
                  <a:cubicBezTo>
                    <a:pt x="4025" y="4890"/>
                    <a:pt x="4239" y="3937"/>
                    <a:pt x="4632" y="3076"/>
                  </a:cubicBezTo>
                  <a:cubicBezTo>
                    <a:pt x="5033" y="2281"/>
                    <a:pt x="5221" y="2084"/>
                    <a:pt x="6104" y="1854"/>
                  </a:cubicBezTo>
                  <a:close/>
                  <a:moveTo>
                    <a:pt x="26218" y="2684"/>
                  </a:moveTo>
                  <a:cubicBezTo>
                    <a:pt x="27333" y="2684"/>
                    <a:pt x="28415" y="3521"/>
                    <a:pt x="28559" y="4662"/>
                  </a:cubicBezTo>
                  <a:cubicBezTo>
                    <a:pt x="28503" y="4751"/>
                    <a:pt x="28429" y="4833"/>
                    <a:pt x="28337" y="4882"/>
                  </a:cubicBezTo>
                  <a:cubicBezTo>
                    <a:pt x="28225" y="4927"/>
                    <a:pt x="28171" y="5067"/>
                    <a:pt x="28199" y="5180"/>
                  </a:cubicBezTo>
                  <a:cubicBezTo>
                    <a:pt x="28226" y="5298"/>
                    <a:pt x="28333" y="5363"/>
                    <a:pt x="28447" y="5363"/>
                  </a:cubicBezTo>
                  <a:cubicBezTo>
                    <a:pt x="28472" y="5363"/>
                    <a:pt x="28498" y="5359"/>
                    <a:pt x="28524" y="5353"/>
                  </a:cubicBezTo>
                  <a:cubicBezTo>
                    <a:pt x="28531" y="5356"/>
                    <a:pt x="28536" y="5358"/>
                    <a:pt x="28543" y="5362"/>
                  </a:cubicBezTo>
                  <a:cubicBezTo>
                    <a:pt x="28557" y="5371"/>
                    <a:pt x="28571" y="5379"/>
                    <a:pt x="28586" y="5388"/>
                  </a:cubicBezTo>
                  <a:cubicBezTo>
                    <a:pt x="28533" y="5885"/>
                    <a:pt x="28392" y="6372"/>
                    <a:pt x="28188" y="6826"/>
                  </a:cubicBezTo>
                  <a:cubicBezTo>
                    <a:pt x="28183" y="6827"/>
                    <a:pt x="28177" y="6827"/>
                    <a:pt x="28172" y="6827"/>
                  </a:cubicBezTo>
                  <a:cubicBezTo>
                    <a:pt x="28174" y="6388"/>
                    <a:pt x="28133" y="5951"/>
                    <a:pt x="28080" y="5515"/>
                  </a:cubicBezTo>
                  <a:cubicBezTo>
                    <a:pt x="28034" y="5100"/>
                    <a:pt x="27996" y="4678"/>
                    <a:pt x="27839" y="4287"/>
                  </a:cubicBezTo>
                  <a:cubicBezTo>
                    <a:pt x="27576" y="3476"/>
                    <a:pt x="26952" y="3061"/>
                    <a:pt x="26157" y="2844"/>
                  </a:cubicBezTo>
                  <a:cubicBezTo>
                    <a:pt x="25998" y="2803"/>
                    <a:pt x="25837" y="2773"/>
                    <a:pt x="25673" y="2753"/>
                  </a:cubicBezTo>
                  <a:cubicBezTo>
                    <a:pt x="25853" y="2706"/>
                    <a:pt x="26036" y="2684"/>
                    <a:pt x="26218" y="2684"/>
                  </a:cubicBezTo>
                  <a:close/>
                  <a:moveTo>
                    <a:pt x="28950" y="5774"/>
                  </a:moveTo>
                  <a:cubicBezTo>
                    <a:pt x="29190" y="6147"/>
                    <a:pt x="29297" y="6591"/>
                    <a:pt x="29344" y="7027"/>
                  </a:cubicBezTo>
                  <a:cubicBezTo>
                    <a:pt x="29140" y="6917"/>
                    <a:pt x="28912" y="6850"/>
                    <a:pt x="28678" y="6833"/>
                  </a:cubicBezTo>
                  <a:cubicBezTo>
                    <a:pt x="28667" y="6833"/>
                    <a:pt x="28654" y="6831"/>
                    <a:pt x="28642" y="6830"/>
                  </a:cubicBezTo>
                  <a:cubicBezTo>
                    <a:pt x="28644" y="6825"/>
                    <a:pt x="28647" y="6820"/>
                    <a:pt x="28648" y="6813"/>
                  </a:cubicBezTo>
                  <a:cubicBezTo>
                    <a:pt x="28781" y="6481"/>
                    <a:pt x="28888" y="6131"/>
                    <a:pt x="28950" y="5774"/>
                  </a:cubicBezTo>
                  <a:close/>
                  <a:moveTo>
                    <a:pt x="10530" y="5834"/>
                  </a:moveTo>
                  <a:cubicBezTo>
                    <a:pt x="10564" y="5932"/>
                    <a:pt x="10597" y="6030"/>
                    <a:pt x="10628" y="6128"/>
                  </a:cubicBezTo>
                  <a:cubicBezTo>
                    <a:pt x="10651" y="6199"/>
                    <a:pt x="10681" y="6298"/>
                    <a:pt x="10710" y="6397"/>
                  </a:cubicBezTo>
                  <a:cubicBezTo>
                    <a:pt x="10536" y="6716"/>
                    <a:pt x="10336" y="6992"/>
                    <a:pt x="10087" y="7263"/>
                  </a:cubicBezTo>
                  <a:cubicBezTo>
                    <a:pt x="10028" y="7160"/>
                    <a:pt x="9967" y="7059"/>
                    <a:pt x="9904" y="6958"/>
                  </a:cubicBezTo>
                  <a:cubicBezTo>
                    <a:pt x="9747" y="6705"/>
                    <a:pt x="9578" y="6459"/>
                    <a:pt x="9392" y="6226"/>
                  </a:cubicBezTo>
                  <a:cubicBezTo>
                    <a:pt x="9755" y="6046"/>
                    <a:pt x="10119" y="5908"/>
                    <a:pt x="10530" y="5834"/>
                  </a:cubicBezTo>
                  <a:close/>
                  <a:moveTo>
                    <a:pt x="23702" y="3274"/>
                  </a:moveTo>
                  <a:cubicBezTo>
                    <a:pt x="22742" y="4191"/>
                    <a:pt x="22119" y="5505"/>
                    <a:pt x="22171" y="6844"/>
                  </a:cubicBezTo>
                  <a:cubicBezTo>
                    <a:pt x="22094" y="6835"/>
                    <a:pt x="22016" y="6830"/>
                    <a:pt x="21939" y="6830"/>
                  </a:cubicBezTo>
                  <a:cubicBezTo>
                    <a:pt x="21410" y="6830"/>
                    <a:pt x="20897" y="7044"/>
                    <a:pt x="20460" y="7337"/>
                  </a:cubicBezTo>
                  <a:cubicBezTo>
                    <a:pt x="20796" y="5765"/>
                    <a:pt x="22087" y="3739"/>
                    <a:pt x="23702" y="3274"/>
                  </a:cubicBezTo>
                  <a:close/>
                  <a:moveTo>
                    <a:pt x="24704" y="3139"/>
                  </a:moveTo>
                  <a:cubicBezTo>
                    <a:pt x="25921" y="3142"/>
                    <a:pt x="27107" y="3324"/>
                    <a:pt x="27502" y="4651"/>
                  </a:cubicBezTo>
                  <a:cubicBezTo>
                    <a:pt x="27674" y="5372"/>
                    <a:pt x="27735" y="6126"/>
                    <a:pt x="27756" y="6867"/>
                  </a:cubicBezTo>
                  <a:cubicBezTo>
                    <a:pt x="26815" y="7009"/>
                    <a:pt x="25984" y="7518"/>
                    <a:pt x="25224" y="8062"/>
                  </a:cubicBezTo>
                  <a:cubicBezTo>
                    <a:pt x="24767" y="7695"/>
                    <a:pt x="24233" y="7432"/>
                    <a:pt x="23694" y="7211"/>
                  </a:cubicBezTo>
                  <a:cubicBezTo>
                    <a:pt x="23327" y="7070"/>
                    <a:pt x="22951" y="6964"/>
                    <a:pt x="22564" y="6897"/>
                  </a:cubicBezTo>
                  <a:cubicBezTo>
                    <a:pt x="22463" y="5369"/>
                    <a:pt x="23408" y="3899"/>
                    <a:pt x="24704" y="3139"/>
                  </a:cubicBezTo>
                  <a:close/>
                  <a:moveTo>
                    <a:pt x="9023" y="6443"/>
                  </a:moveTo>
                  <a:cubicBezTo>
                    <a:pt x="9315" y="6791"/>
                    <a:pt x="9552" y="7182"/>
                    <a:pt x="9773" y="7577"/>
                  </a:cubicBezTo>
                  <a:cubicBezTo>
                    <a:pt x="9015" y="8262"/>
                    <a:pt x="8051" y="8737"/>
                    <a:pt x="7027" y="8830"/>
                  </a:cubicBezTo>
                  <a:cubicBezTo>
                    <a:pt x="7514" y="7908"/>
                    <a:pt x="8137" y="7019"/>
                    <a:pt x="9023" y="6443"/>
                  </a:cubicBezTo>
                  <a:close/>
                  <a:moveTo>
                    <a:pt x="7254" y="5217"/>
                  </a:moveTo>
                  <a:cubicBezTo>
                    <a:pt x="7825" y="5377"/>
                    <a:pt x="8337" y="5713"/>
                    <a:pt x="8746" y="6138"/>
                  </a:cubicBezTo>
                  <a:cubicBezTo>
                    <a:pt x="7735" y="6769"/>
                    <a:pt x="6972" y="7751"/>
                    <a:pt x="6513" y="8845"/>
                  </a:cubicBezTo>
                  <a:cubicBezTo>
                    <a:pt x="5558" y="8832"/>
                    <a:pt x="4630" y="8340"/>
                    <a:pt x="4111" y="7535"/>
                  </a:cubicBezTo>
                  <a:cubicBezTo>
                    <a:pt x="4030" y="7131"/>
                    <a:pt x="3985" y="6721"/>
                    <a:pt x="3979" y="6310"/>
                  </a:cubicBezTo>
                  <a:lnTo>
                    <a:pt x="3979" y="6310"/>
                  </a:lnTo>
                  <a:cubicBezTo>
                    <a:pt x="4308" y="6492"/>
                    <a:pt x="4686" y="6578"/>
                    <a:pt x="5068" y="6578"/>
                  </a:cubicBezTo>
                  <a:cubicBezTo>
                    <a:pt x="5983" y="6578"/>
                    <a:pt x="6919" y="6083"/>
                    <a:pt x="7254" y="5217"/>
                  </a:cubicBezTo>
                  <a:close/>
                  <a:moveTo>
                    <a:pt x="29735" y="8436"/>
                  </a:moveTo>
                  <a:lnTo>
                    <a:pt x="29735" y="8436"/>
                  </a:lnTo>
                  <a:cubicBezTo>
                    <a:pt x="29778" y="8708"/>
                    <a:pt x="29711" y="8982"/>
                    <a:pt x="29603" y="9232"/>
                  </a:cubicBezTo>
                  <a:cubicBezTo>
                    <a:pt x="29657" y="8969"/>
                    <a:pt x="29702" y="8703"/>
                    <a:pt x="29735" y="8436"/>
                  </a:cubicBezTo>
                  <a:close/>
                  <a:moveTo>
                    <a:pt x="22643" y="7385"/>
                  </a:moveTo>
                  <a:lnTo>
                    <a:pt x="22643" y="7385"/>
                  </a:lnTo>
                  <a:cubicBezTo>
                    <a:pt x="23429" y="7533"/>
                    <a:pt x="24207" y="7878"/>
                    <a:pt x="24874" y="8325"/>
                  </a:cubicBezTo>
                  <a:cubicBezTo>
                    <a:pt x="24617" y="8524"/>
                    <a:pt x="24366" y="8730"/>
                    <a:pt x="24121" y="8943"/>
                  </a:cubicBezTo>
                  <a:lnTo>
                    <a:pt x="24121" y="8944"/>
                  </a:lnTo>
                  <a:cubicBezTo>
                    <a:pt x="24002" y="9047"/>
                    <a:pt x="23885" y="9152"/>
                    <a:pt x="23769" y="9258"/>
                  </a:cubicBezTo>
                  <a:cubicBezTo>
                    <a:pt x="23223" y="8761"/>
                    <a:pt x="22802" y="8112"/>
                    <a:pt x="22643" y="7385"/>
                  </a:cubicBezTo>
                  <a:close/>
                  <a:moveTo>
                    <a:pt x="27746" y="7313"/>
                  </a:moveTo>
                  <a:cubicBezTo>
                    <a:pt x="27727" y="7454"/>
                    <a:pt x="27757" y="7616"/>
                    <a:pt x="27693" y="7743"/>
                  </a:cubicBezTo>
                  <a:cubicBezTo>
                    <a:pt x="27316" y="8326"/>
                    <a:pt x="26821" y="8883"/>
                    <a:pt x="26271" y="9321"/>
                  </a:cubicBezTo>
                  <a:cubicBezTo>
                    <a:pt x="26072" y="8975"/>
                    <a:pt x="25833" y="8650"/>
                    <a:pt x="25554" y="8367"/>
                  </a:cubicBezTo>
                  <a:cubicBezTo>
                    <a:pt x="26217" y="7898"/>
                    <a:pt x="26947" y="7487"/>
                    <a:pt x="27746" y="7313"/>
                  </a:cubicBezTo>
                  <a:close/>
                  <a:moveTo>
                    <a:pt x="10861" y="6962"/>
                  </a:moveTo>
                  <a:cubicBezTo>
                    <a:pt x="10920" y="7205"/>
                    <a:pt x="10972" y="7449"/>
                    <a:pt x="11018" y="7695"/>
                  </a:cubicBezTo>
                  <a:cubicBezTo>
                    <a:pt x="11109" y="8200"/>
                    <a:pt x="11169" y="8708"/>
                    <a:pt x="11201" y="9219"/>
                  </a:cubicBezTo>
                  <a:cubicBezTo>
                    <a:pt x="11209" y="9378"/>
                    <a:pt x="11216" y="9536"/>
                    <a:pt x="11220" y="9695"/>
                  </a:cubicBezTo>
                  <a:cubicBezTo>
                    <a:pt x="11019" y="9176"/>
                    <a:pt x="10799" y="8665"/>
                    <a:pt x="10559" y="8163"/>
                  </a:cubicBezTo>
                  <a:cubicBezTo>
                    <a:pt x="10480" y="7996"/>
                    <a:pt x="10397" y="7831"/>
                    <a:pt x="10311" y="7668"/>
                  </a:cubicBezTo>
                  <a:cubicBezTo>
                    <a:pt x="10515" y="7449"/>
                    <a:pt x="10701" y="7213"/>
                    <a:pt x="10861" y="6962"/>
                  </a:cubicBezTo>
                  <a:close/>
                  <a:moveTo>
                    <a:pt x="25219" y="8615"/>
                  </a:moveTo>
                  <a:cubicBezTo>
                    <a:pt x="25505" y="8896"/>
                    <a:pt x="25753" y="9216"/>
                    <a:pt x="25951" y="9564"/>
                  </a:cubicBezTo>
                  <a:cubicBezTo>
                    <a:pt x="25637" y="9787"/>
                    <a:pt x="25293" y="9961"/>
                    <a:pt x="24932" y="10089"/>
                  </a:cubicBezTo>
                  <a:cubicBezTo>
                    <a:pt x="24728" y="9968"/>
                    <a:pt x="24530" y="9836"/>
                    <a:pt x="24336" y="9698"/>
                  </a:cubicBezTo>
                  <a:cubicBezTo>
                    <a:pt x="24261" y="9645"/>
                    <a:pt x="24187" y="9591"/>
                    <a:pt x="24114" y="9536"/>
                  </a:cubicBezTo>
                  <a:cubicBezTo>
                    <a:pt x="24470" y="9214"/>
                    <a:pt x="24837" y="8905"/>
                    <a:pt x="25219" y="8615"/>
                  </a:cubicBezTo>
                  <a:close/>
                  <a:moveTo>
                    <a:pt x="25014" y="1627"/>
                  </a:moveTo>
                  <a:cubicBezTo>
                    <a:pt x="26456" y="1627"/>
                    <a:pt x="27950" y="2264"/>
                    <a:pt x="28604" y="3587"/>
                  </a:cubicBezTo>
                  <a:cubicBezTo>
                    <a:pt x="28075" y="2727"/>
                    <a:pt x="27083" y="2248"/>
                    <a:pt x="26092" y="2248"/>
                  </a:cubicBezTo>
                  <a:cubicBezTo>
                    <a:pt x="25739" y="2248"/>
                    <a:pt x="25385" y="2309"/>
                    <a:pt x="25053" y="2435"/>
                  </a:cubicBezTo>
                  <a:lnTo>
                    <a:pt x="25053" y="2434"/>
                  </a:lnTo>
                  <a:cubicBezTo>
                    <a:pt x="24851" y="2507"/>
                    <a:pt x="24655" y="2600"/>
                    <a:pt x="24470" y="2706"/>
                  </a:cubicBezTo>
                  <a:cubicBezTo>
                    <a:pt x="24184" y="2717"/>
                    <a:pt x="23898" y="2765"/>
                    <a:pt x="23623" y="2843"/>
                  </a:cubicBezTo>
                  <a:cubicBezTo>
                    <a:pt x="21702" y="3364"/>
                    <a:pt x="20215" y="5864"/>
                    <a:pt x="19984" y="7748"/>
                  </a:cubicBezTo>
                  <a:cubicBezTo>
                    <a:pt x="19298" y="8460"/>
                    <a:pt x="18842" y="9400"/>
                    <a:pt x="18742" y="10387"/>
                  </a:cubicBezTo>
                  <a:cubicBezTo>
                    <a:pt x="18656" y="10382"/>
                    <a:pt x="18569" y="10378"/>
                    <a:pt x="18482" y="10378"/>
                  </a:cubicBezTo>
                  <a:cubicBezTo>
                    <a:pt x="18426" y="10378"/>
                    <a:pt x="18372" y="10379"/>
                    <a:pt x="18317" y="10382"/>
                  </a:cubicBezTo>
                  <a:cubicBezTo>
                    <a:pt x="18643" y="10240"/>
                    <a:pt x="18723" y="9966"/>
                    <a:pt x="18655" y="9638"/>
                  </a:cubicBezTo>
                  <a:cubicBezTo>
                    <a:pt x="18629" y="9363"/>
                    <a:pt x="18600" y="9088"/>
                    <a:pt x="18627" y="8812"/>
                  </a:cubicBezTo>
                  <a:cubicBezTo>
                    <a:pt x="18771" y="7339"/>
                    <a:pt x="19308" y="5909"/>
                    <a:pt x="20105" y="4667"/>
                  </a:cubicBezTo>
                  <a:cubicBezTo>
                    <a:pt x="21006" y="3268"/>
                    <a:pt x="22364" y="2095"/>
                    <a:pt x="24024" y="1731"/>
                  </a:cubicBezTo>
                  <a:cubicBezTo>
                    <a:pt x="24343" y="1662"/>
                    <a:pt x="24677" y="1627"/>
                    <a:pt x="25014" y="1627"/>
                  </a:cubicBezTo>
                  <a:close/>
                  <a:moveTo>
                    <a:pt x="23802" y="9827"/>
                  </a:moveTo>
                  <a:cubicBezTo>
                    <a:pt x="23852" y="9864"/>
                    <a:pt x="23902" y="9900"/>
                    <a:pt x="23952" y="9937"/>
                  </a:cubicBezTo>
                  <a:cubicBezTo>
                    <a:pt x="24101" y="10042"/>
                    <a:pt x="24248" y="10148"/>
                    <a:pt x="24402" y="10248"/>
                  </a:cubicBezTo>
                  <a:cubicBezTo>
                    <a:pt x="24012" y="10339"/>
                    <a:pt x="23613" y="10385"/>
                    <a:pt x="23215" y="10411"/>
                  </a:cubicBezTo>
                  <a:cubicBezTo>
                    <a:pt x="23407" y="10212"/>
                    <a:pt x="23603" y="10017"/>
                    <a:pt x="23802" y="9827"/>
                  </a:cubicBezTo>
                  <a:close/>
                  <a:moveTo>
                    <a:pt x="21994" y="7314"/>
                  </a:moveTo>
                  <a:cubicBezTo>
                    <a:pt x="22069" y="7314"/>
                    <a:pt x="22145" y="7318"/>
                    <a:pt x="22221" y="7327"/>
                  </a:cubicBezTo>
                  <a:cubicBezTo>
                    <a:pt x="22355" y="8186"/>
                    <a:pt x="22817" y="8971"/>
                    <a:pt x="23459" y="9549"/>
                  </a:cubicBezTo>
                  <a:cubicBezTo>
                    <a:pt x="23167" y="9828"/>
                    <a:pt x="22884" y="10118"/>
                    <a:pt x="22609" y="10414"/>
                  </a:cubicBezTo>
                  <a:cubicBezTo>
                    <a:pt x="21256" y="10314"/>
                    <a:pt x="20322" y="9350"/>
                    <a:pt x="20377" y="7973"/>
                  </a:cubicBezTo>
                  <a:cubicBezTo>
                    <a:pt x="20818" y="7579"/>
                    <a:pt x="21399" y="7314"/>
                    <a:pt x="21994" y="7314"/>
                  </a:cubicBezTo>
                  <a:close/>
                  <a:moveTo>
                    <a:pt x="27547" y="8658"/>
                  </a:moveTo>
                  <a:lnTo>
                    <a:pt x="27547" y="8658"/>
                  </a:lnTo>
                  <a:cubicBezTo>
                    <a:pt x="27385" y="9306"/>
                    <a:pt x="27115" y="9926"/>
                    <a:pt x="26759" y="10490"/>
                  </a:cubicBezTo>
                  <a:cubicBezTo>
                    <a:pt x="26683" y="10218"/>
                    <a:pt x="26587" y="9952"/>
                    <a:pt x="26467" y="9696"/>
                  </a:cubicBezTo>
                  <a:cubicBezTo>
                    <a:pt x="26758" y="9477"/>
                    <a:pt x="27029" y="9230"/>
                    <a:pt x="27277" y="8965"/>
                  </a:cubicBezTo>
                  <a:cubicBezTo>
                    <a:pt x="27370" y="8866"/>
                    <a:pt x="27461" y="8763"/>
                    <a:pt x="27547" y="8658"/>
                  </a:cubicBezTo>
                  <a:close/>
                  <a:moveTo>
                    <a:pt x="26133" y="9930"/>
                  </a:moveTo>
                  <a:cubicBezTo>
                    <a:pt x="26192" y="10069"/>
                    <a:pt x="26245" y="10211"/>
                    <a:pt x="26293" y="10354"/>
                  </a:cubicBezTo>
                  <a:cubicBezTo>
                    <a:pt x="26327" y="10464"/>
                    <a:pt x="26358" y="10573"/>
                    <a:pt x="26386" y="10684"/>
                  </a:cubicBezTo>
                  <a:cubicBezTo>
                    <a:pt x="26365" y="10680"/>
                    <a:pt x="26343" y="10676"/>
                    <a:pt x="26321" y="10671"/>
                  </a:cubicBezTo>
                  <a:cubicBezTo>
                    <a:pt x="26171" y="10639"/>
                    <a:pt x="26026" y="10598"/>
                    <a:pt x="25881" y="10548"/>
                  </a:cubicBezTo>
                  <a:cubicBezTo>
                    <a:pt x="25880" y="10548"/>
                    <a:pt x="25878" y="10547"/>
                    <a:pt x="25877" y="10547"/>
                  </a:cubicBezTo>
                  <a:cubicBezTo>
                    <a:pt x="25710" y="10484"/>
                    <a:pt x="25546" y="10411"/>
                    <a:pt x="25385" y="10332"/>
                  </a:cubicBezTo>
                  <a:cubicBezTo>
                    <a:pt x="25644" y="10219"/>
                    <a:pt x="25894" y="10083"/>
                    <a:pt x="26133" y="9930"/>
                  </a:cubicBezTo>
                  <a:close/>
                  <a:moveTo>
                    <a:pt x="4404" y="8545"/>
                  </a:moveTo>
                  <a:lnTo>
                    <a:pt x="4404" y="8545"/>
                  </a:lnTo>
                  <a:cubicBezTo>
                    <a:pt x="4497" y="8625"/>
                    <a:pt x="4596" y="8699"/>
                    <a:pt x="4700" y="8767"/>
                  </a:cubicBezTo>
                  <a:cubicBezTo>
                    <a:pt x="5187" y="9084"/>
                    <a:pt x="5758" y="9243"/>
                    <a:pt x="6337" y="9283"/>
                  </a:cubicBezTo>
                  <a:cubicBezTo>
                    <a:pt x="6314" y="9347"/>
                    <a:pt x="6291" y="9411"/>
                    <a:pt x="6268" y="9475"/>
                  </a:cubicBezTo>
                  <a:cubicBezTo>
                    <a:pt x="6123" y="9892"/>
                    <a:pt x="5995" y="10316"/>
                    <a:pt x="5897" y="10746"/>
                  </a:cubicBezTo>
                  <a:cubicBezTo>
                    <a:pt x="5225" y="10157"/>
                    <a:pt x="4716" y="9380"/>
                    <a:pt x="4404" y="8545"/>
                  </a:cubicBezTo>
                  <a:close/>
                  <a:moveTo>
                    <a:pt x="28495" y="7249"/>
                  </a:moveTo>
                  <a:cubicBezTo>
                    <a:pt x="28815" y="7249"/>
                    <a:pt x="29138" y="7346"/>
                    <a:pt x="29371" y="7573"/>
                  </a:cubicBezTo>
                  <a:cubicBezTo>
                    <a:pt x="29365" y="8411"/>
                    <a:pt x="29211" y="9242"/>
                    <a:pt x="29007" y="10053"/>
                  </a:cubicBezTo>
                  <a:cubicBezTo>
                    <a:pt x="28495" y="10517"/>
                    <a:pt x="27802" y="10749"/>
                    <a:pt x="27117" y="10749"/>
                  </a:cubicBezTo>
                  <a:cubicBezTo>
                    <a:pt x="27114" y="10749"/>
                    <a:pt x="27110" y="10749"/>
                    <a:pt x="27107" y="10749"/>
                  </a:cubicBezTo>
                  <a:cubicBezTo>
                    <a:pt x="27591" y="9994"/>
                    <a:pt x="27904" y="9140"/>
                    <a:pt x="28058" y="8258"/>
                  </a:cubicBezTo>
                  <a:cubicBezTo>
                    <a:pt x="28082" y="8128"/>
                    <a:pt x="28102" y="7997"/>
                    <a:pt x="28117" y="7865"/>
                  </a:cubicBezTo>
                  <a:cubicBezTo>
                    <a:pt x="28239" y="7666"/>
                    <a:pt x="28353" y="7460"/>
                    <a:pt x="28456" y="7250"/>
                  </a:cubicBezTo>
                  <a:cubicBezTo>
                    <a:pt x="28469" y="7250"/>
                    <a:pt x="28482" y="7249"/>
                    <a:pt x="28495" y="7249"/>
                  </a:cubicBezTo>
                  <a:close/>
                  <a:moveTo>
                    <a:pt x="19972" y="8408"/>
                  </a:moveTo>
                  <a:cubicBezTo>
                    <a:pt x="20028" y="9714"/>
                    <a:pt x="20963" y="10669"/>
                    <a:pt x="22254" y="10808"/>
                  </a:cubicBezTo>
                  <a:cubicBezTo>
                    <a:pt x="22242" y="10824"/>
                    <a:pt x="22228" y="10839"/>
                    <a:pt x="22214" y="10854"/>
                  </a:cubicBezTo>
                  <a:cubicBezTo>
                    <a:pt x="21975" y="11130"/>
                    <a:pt x="21741" y="11409"/>
                    <a:pt x="21514" y="11692"/>
                  </a:cubicBezTo>
                  <a:cubicBezTo>
                    <a:pt x="21509" y="11688"/>
                    <a:pt x="21505" y="11683"/>
                    <a:pt x="21499" y="11678"/>
                  </a:cubicBezTo>
                  <a:cubicBezTo>
                    <a:pt x="20926" y="11086"/>
                    <a:pt x="20177" y="10651"/>
                    <a:pt x="19368" y="10477"/>
                  </a:cubicBezTo>
                  <a:cubicBezTo>
                    <a:pt x="19301" y="10464"/>
                    <a:pt x="19234" y="10451"/>
                    <a:pt x="19167" y="10439"/>
                  </a:cubicBezTo>
                  <a:cubicBezTo>
                    <a:pt x="19242" y="9703"/>
                    <a:pt x="19506" y="8994"/>
                    <a:pt x="19972" y="8408"/>
                  </a:cubicBezTo>
                  <a:close/>
                  <a:moveTo>
                    <a:pt x="11388" y="5778"/>
                  </a:moveTo>
                  <a:cubicBezTo>
                    <a:pt x="13259" y="5864"/>
                    <a:pt x="14520" y="7524"/>
                    <a:pt x="14360" y="9344"/>
                  </a:cubicBezTo>
                  <a:cubicBezTo>
                    <a:pt x="14228" y="10814"/>
                    <a:pt x="13456" y="11750"/>
                    <a:pt x="11989" y="12024"/>
                  </a:cubicBezTo>
                  <a:cubicBezTo>
                    <a:pt x="11870" y="11584"/>
                    <a:pt x="11736" y="11147"/>
                    <a:pt x="11590" y="10714"/>
                  </a:cubicBezTo>
                  <a:cubicBezTo>
                    <a:pt x="11541" y="10612"/>
                    <a:pt x="11579" y="10500"/>
                    <a:pt x="11579" y="10391"/>
                  </a:cubicBezTo>
                  <a:cubicBezTo>
                    <a:pt x="11617" y="9845"/>
                    <a:pt x="11609" y="9291"/>
                    <a:pt x="11569" y="8738"/>
                  </a:cubicBezTo>
                  <a:cubicBezTo>
                    <a:pt x="11512" y="7941"/>
                    <a:pt x="11381" y="7150"/>
                    <a:pt x="11171" y="6380"/>
                  </a:cubicBezTo>
                  <a:cubicBezTo>
                    <a:pt x="11257" y="6185"/>
                    <a:pt x="11330" y="5984"/>
                    <a:pt x="11388" y="5778"/>
                  </a:cubicBezTo>
                  <a:close/>
                  <a:moveTo>
                    <a:pt x="11417" y="11696"/>
                  </a:moveTo>
                  <a:cubicBezTo>
                    <a:pt x="11458" y="11835"/>
                    <a:pt x="11498" y="11975"/>
                    <a:pt x="11536" y="12114"/>
                  </a:cubicBezTo>
                  <a:cubicBezTo>
                    <a:pt x="11459" y="12128"/>
                    <a:pt x="11382" y="12141"/>
                    <a:pt x="11306" y="12152"/>
                  </a:cubicBezTo>
                  <a:cubicBezTo>
                    <a:pt x="11347" y="12010"/>
                    <a:pt x="11382" y="11866"/>
                    <a:pt x="11412" y="11722"/>
                  </a:cubicBezTo>
                  <a:cubicBezTo>
                    <a:pt x="11413" y="11714"/>
                    <a:pt x="11416" y="11705"/>
                    <a:pt x="11417" y="11696"/>
                  </a:cubicBezTo>
                  <a:close/>
                  <a:moveTo>
                    <a:pt x="9989" y="7983"/>
                  </a:moveTo>
                  <a:cubicBezTo>
                    <a:pt x="10452" y="8912"/>
                    <a:pt x="10827" y="9878"/>
                    <a:pt x="11164" y="10885"/>
                  </a:cubicBezTo>
                  <a:cubicBezTo>
                    <a:pt x="11117" y="11334"/>
                    <a:pt x="11032" y="11778"/>
                    <a:pt x="10882" y="12204"/>
                  </a:cubicBezTo>
                  <a:cubicBezTo>
                    <a:pt x="10872" y="12205"/>
                    <a:pt x="10861" y="12206"/>
                    <a:pt x="10850" y="12208"/>
                  </a:cubicBezTo>
                  <a:cubicBezTo>
                    <a:pt x="10621" y="12228"/>
                    <a:pt x="10391" y="12238"/>
                    <a:pt x="10161" y="12238"/>
                  </a:cubicBezTo>
                  <a:cubicBezTo>
                    <a:pt x="8770" y="12238"/>
                    <a:pt x="7360" y="11866"/>
                    <a:pt x="6239" y="11021"/>
                  </a:cubicBezTo>
                  <a:cubicBezTo>
                    <a:pt x="6367" y="10426"/>
                    <a:pt x="6563" y="9849"/>
                    <a:pt x="6807" y="9291"/>
                  </a:cubicBezTo>
                  <a:cubicBezTo>
                    <a:pt x="7982" y="9258"/>
                    <a:pt x="9117" y="8768"/>
                    <a:pt x="9989" y="7983"/>
                  </a:cubicBezTo>
                  <a:close/>
                  <a:moveTo>
                    <a:pt x="12273" y="12457"/>
                  </a:moveTo>
                  <a:lnTo>
                    <a:pt x="12273" y="12457"/>
                  </a:lnTo>
                  <a:cubicBezTo>
                    <a:pt x="12227" y="12505"/>
                    <a:pt x="12181" y="12553"/>
                    <a:pt x="12135" y="12603"/>
                  </a:cubicBezTo>
                  <a:cubicBezTo>
                    <a:pt x="12127" y="12567"/>
                    <a:pt x="12118" y="12531"/>
                    <a:pt x="12108" y="12496"/>
                  </a:cubicBezTo>
                  <a:cubicBezTo>
                    <a:pt x="12164" y="12483"/>
                    <a:pt x="12219" y="12470"/>
                    <a:pt x="12273" y="12457"/>
                  </a:cubicBezTo>
                  <a:close/>
                  <a:moveTo>
                    <a:pt x="2504" y="3083"/>
                  </a:moveTo>
                  <a:lnTo>
                    <a:pt x="2504" y="3083"/>
                  </a:lnTo>
                  <a:cubicBezTo>
                    <a:pt x="2467" y="3454"/>
                    <a:pt x="2495" y="3829"/>
                    <a:pt x="2576" y="4192"/>
                  </a:cubicBezTo>
                  <a:cubicBezTo>
                    <a:pt x="1554" y="5916"/>
                    <a:pt x="917" y="7960"/>
                    <a:pt x="1216" y="9972"/>
                  </a:cubicBezTo>
                  <a:cubicBezTo>
                    <a:pt x="1388" y="10978"/>
                    <a:pt x="1765" y="11934"/>
                    <a:pt x="2239" y="12833"/>
                  </a:cubicBezTo>
                  <a:cubicBezTo>
                    <a:pt x="297" y="10019"/>
                    <a:pt x="536" y="5827"/>
                    <a:pt x="2504" y="3083"/>
                  </a:cubicBezTo>
                  <a:close/>
                  <a:moveTo>
                    <a:pt x="19162" y="10891"/>
                  </a:moveTo>
                  <a:cubicBezTo>
                    <a:pt x="19954" y="11036"/>
                    <a:pt x="20698" y="11444"/>
                    <a:pt x="21241" y="12038"/>
                  </a:cubicBezTo>
                  <a:cubicBezTo>
                    <a:pt x="20994" y="12357"/>
                    <a:pt x="20755" y="12681"/>
                    <a:pt x="20522" y="13011"/>
                  </a:cubicBezTo>
                  <a:cubicBezTo>
                    <a:pt x="19716" y="12632"/>
                    <a:pt x="19204" y="11774"/>
                    <a:pt x="19162" y="10891"/>
                  </a:cubicBezTo>
                  <a:close/>
                  <a:moveTo>
                    <a:pt x="11662" y="12590"/>
                  </a:moveTo>
                  <a:cubicBezTo>
                    <a:pt x="11699" y="12734"/>
                    <a:pt x="11735" y="12878"/>
                    <a:pt x="11770" y="13022"/>
                  </a:cubicBezTo>
                  <a:cubicBezTo>
                    <a:pt x="11748" y="13050"/>
                    <a:pt x="11725" y="13079"/>
                    <a:pt x="11703" y="13107"/>
                  </a:cubicBezTo>
                  <a:cubicBezTo>
                    <a:pt x="11501" y="13076"/>
                    <a:pt x="11299" y="13059"/>
                    <a:pt x="11095" y="13059"/>
                  </a:cubicBezTo>
                  <a:cubicBezTo>
                    <a:pt x="11054" y="13059"/>
                    <a:pt x="11012" y="13061"/>
                    <a:pt x="10970" y="13062"/>
                  </a:cubicBezTo>
                  <a:cubicBezTo>
                    <a:pt x="10985" y="13029"/>
                    <a:pt x="11000" y="12997"/>
                    <a:pt x="11015" y="12964"/>
                  </a:cubicBezTo>
                  <a:cubicBezTo>
                    <a:pt x="11056" y="12870"/>
                    <a:pt x="11095" y="12775"/>
                    <a:pt x="11132" y="12679"/>
                  </a:cubicBezTo>
                  <a:cubicBezTo>
                    <a:pt x="11177" y="12673"/>
                    <a:pt x="11223" y="12666"/>
                    <a:pt x="11268" y="12659"/>
                  </a:cubicBezTo>
                  <a:cubicBezTo>
                    <a:pt x="11401" y="12639"/>
                    <a:pt x="11532" y="12616"/>
                    <a:pt x="11662" y="12590"/>
                  </a:cubicBezTo>
                  <a:close/>
                  <a:moveTo>
                    <a:pt x="24861" y="10527"/>
                  </a:moveTo>
                  <a:cubicBezTo>
                    <a:pt x="25320" y="10782"/>
                    <a:pt x="25810" y="10996"/>
                    <a:pt x="26328" y="11093"/>
                  </a:cubicBezTo>
                  <a:cubicBezTo>
                    <a:pt x="25401" y="12281"/>
                    <a:pt x="24004" y="13097"/>
                    <a:pt x="22502" y="13280"/>
                  </a:cubicBezTo>
                  <a:cubicBezTo>
                    <a:pt x="22421" y="13064"/>
                    <a:pt x="22327" y="12854"/>
                    <a:pt x="22215" y="12655"/>
                  </a:cubicBezTo>
                  <a:cubicBezTo>
                    <a:pt x="22092" y="12436"/>
                    <a:pt x="21953" y="12224"/>
                    <a:pt x="21799" y="12024"/>
                  </a:cubicBezTo>
                  <a:cubicBezTo>
                    <a:pt x="21933" y="11856"/>
                    <a:pt x="22069" y="11690"/>
                    <a:pt x="22207" y="11525"/>
                  </a:cubicBezTo>
                  <a:cubicBezTo>
                    <a:pt x="22390" y="11308"/>
                    <a:pt x="22596" y="11074"/>
                    <a:pt x="22806" y="10844"/>
                  </a:cubicBezTo>
                  <a:cubicBezTo>
                    <a:pt x="23499" y="10813"/>
                    <a:pt x="24198" y="10734"/>
                    <a:pt x="24861" y="10527"/>
                  </a:cubicBezTo>
                  <a:close/>
                  <a:moveTo>
                    <a:pt x="21521" y="12379"/>
                  </a:moveTo>
                  <a:cubicBezTo>
                    <a:pt x="21734" y="12669"/>
                    <a:pt x="21915" y="12983"/>
                    <a:pt x="22055" y="13316"/>
                  </a:cubicBezTo>
                  <a:cubicBezTo>
                    <a:pt x="22012" y="13318"/>
                    <a:pt x="21968" y="13318"/>
                    <a:pt x="21925" y="13318"/>
                  </a:cubicBezTo>
                  <a:cubicBezTo>
                    <a:pt x="21852" y="13318"/>
                    <a:pt x="21780" y="13317"/>
                    <a:pt x="21708" y="13313"/>
                  </a:cubicBezTo>
                  <a:cubicBezTo>
                    <a:pt x="21549" y="13300"/>
                    <a:pt x="21392" y="13277"/>
                    <a:pt x="21237" y="13246"/>
                  </a:cubicBezTo>
                  <a:lnTo>
                    <a:pt x="21235" y="13246"/>
                  </a:lnTo>
                  <a:cubicBezTo>
                    <a:pt x="21136" y="13224"/>
                    <a:pt x="21037" y="13199"/>
                    <a:pt x="20940" y="13170"/>
                  </a:cubicBezTo>
                  <a:cubicBezTo>
                    <a:pt x="21031" y="13041"/>
                    <a:pt x="21124" y="12912"/>
                    <a:pt x="21216" y="12784"/>
                  </a:cubicBezTo>
                  <a:cubicBezTo>
                    <a:pt x="21316" y="12648"/>
                    <a:pt x="21417" y="12513"/>
                    <a:pt x="21521" y="12379"/>
                  </a:cubicBezTo>
                  <a:close/>
                  <a:moveTo>
                    <a:pt x="17646" y="10473"/>
                  </a:moveTo>
                  <a:lnTo>
                    <a:pt x="17646" y="10473"/>
                  </a:lnTo>
                  <a:cubicBezTo>
                    <a:pt x="15844" y="10868"/>
                    <a:pt x="14445" y="12437"/>
                    <a:pt x="13968" y="14181"/>
                  </a:cubicBezTo>
                  <a:cubicBezTo>
                    <a:pt x="13705" y="13968"/>
                    <a:pt x="13428" y="13769"/>
                    <a:pt x="13133" y="13607"/>
                  </a:cubicBezTo>
                  <a:cubicBezTo>
                    <a:pt x="12938" y="13500"/>
                    <a:pt x="12739" y="13401"/>
                    <a:pt x="12531" y="13322"/>
                  </a:cubicBezTo>
                  <a:cubicBezTo>
                    <a:pt x="12446" y="13291"/>
                    <a:pt x="12362" y="13262"/>
                    <a:pt x="12276" y="13237"/>
                  </a:cubicBezTo>
                  <a:cubicBezTo>
                    <a:pt x="12266" y="13194"/>
                    <a:pt x="12258" y="13153"/>
                    <a:pt x="12249" y="13110"/>
                  </a:cubicBezTo>
                  <a:cubicBezTo>
                    <a:pt x="13773" y="11368"/>
                    <a:pt x="15352" y="10640"/>
                    <a:pt x="17646" y="10473"/>
                  </a:cubicBezTo>
                  <a:close/>
                  <a:moveTo>
                    <a:pt x="18461" y="10826"/>
                  </a:moveTo>
                  <a:cubicBezTo>
                    <a:pt x="18549" y="10826"/>
                    <a:pt x="18637" y="10829"/>
                    <a:pt x="18726" y="10836"/>
                  </a:cubicBezTo>
                  <a:cubicBezTo>
                    <a:pt x="18764" y="11598"/>
                    <a:pt x="19088" y="12352"/>
                    <a:pt x="19662" y="12862"/>
                  </a:cubicBezTo>
                  <a:cubicBezTo>
                    <a:pt x="19155" y="12637"/>
                    <a:pt x="18620" y="12534"/>
                    <a:pt x="18085" y="12534"/>
                  </a:cubicBezTo>
                  <a:cubicBezTo>
                    <a:pt x="16676" y="12534"/>
                    <a:pt x="15269" y="13253"/>
                    <a:pt x="14386" y="14364"/>
                  </a:cubicBezTo>
                  <a:cubicBezTo>
                    <a:pt x="14865" y="12521"/>
                    <a:pt x="16486" y="10826"/>
                    <a:pt x="18461" y="10826"/>
                  </a:cubicBezTo>
                  <a:close/>
                  <a:moveTo>
                    <a:pt x="28805" y="10755"/>
                  </a:moveTo>
                  <a:lnTo>
                    <a:pt x="28805" y="10755"/>
                  </a:lnTo>
                  <a:cubicBezTo>
                    <a:pt x="28340" y="12224"/>
                    <a:pt x="27534" y="13601"/>
                    <a:pt x="26372" y="14633"/>
                  </a:cubicBezTo>
                  <a:cubicBezTo>
                    <a:pt x="26379" y="14617"/>
                    <a:pt x="26387" y="14602"/>
                    <a:pt x="26394" y="14586"/>
                  </a:cubicBezTo>
                  <a:cubicBezTo>
                    <a:pt x="26754" y="13796"/>
                    <a:pt x="26971" y="12937"/>
                    <a:pt x="26970" y="12067"/>
                  </a:cubicBezTo>
                  <a:cubicBezTo>
                    <a:pt x="26970" y="11765"/>
                    <a:pt x="26950" y="11463"/>
                    <a:pt x="26905" y="11164"/>
                  </a:cubicBezTo>
                  <a:lnTo>
                    <a:pt x="26905" y="11164"/>
                  </a:lnTo>
                  <a:cubicBezTo>
                    <a:pt x="26986" y="11169"/>
                    <a:pt x="27068" y="11172"/>
                    <a:pt x="27149" y="11172"/>
                  </a:cubicBezTo>
                  <a:cubicBezTo>
                    <a:pt x="27725" y="11172"/>
                    <a:pt x="28306" y="11050"/>
                    <a:pt x="28805" y="10755"/>
                  </a:cubicBezTo>
                  <a:close/>
                  <a:moveTo>
                    <a:pt x="10095" y="13648"/>
                  </a:moveTo>
                  <a:cubicBezTo>
                    <a:pt x="9585" y="14278"/>
                    <a:pt x="8892" y="14758"/>
                    <a:pt x="8120" y="15003"/>
                  </a:cubicBezTo>
                  <a:cubicBezTo>
                    <a:pt x="8620" y="14377"/>
                    <a:pt x="9314" y="13856"/>
                    <a:pt x="10095" y="13648"/>
                  </a:cubicBezTo>
                  <a:close/>
                  <a:moveTo>
                    <a:pt x="2757" y="4792"/>
                  </a:moveTo>
                  <a:cubicBezTo>
                    <a:pt x="2827" y="4977"/>
                    <a:pt x="2913" y="5155"/>
                    <a:pt x="3015" y="5324"/>
                  </a:cubicBezTo>
                  <a:cubicBezTo>
                    <a:pt x="3068" y="5410"/>
                    <a:pt x="3123" y="5494"/>
                    <a:pt x="3183" y="5577"/>
                  </a:cubicBezTo>
                  <a:cubicBezTo>
                    <a:pt x="3184" y="6339"/>
                    <a:pt x="3335" y="7122"/>
                    <a:pt x="3740" y="7778"/>
                  </a:cubicBezTo>
                  <a:cubicBezTo>
                    <a:pt x="4068" y="9090"/>
                    <a:pt x="4760" y="10330"/>
                    <a:pt x="5801" y="11207"/>
                  </a:cubicBezTo>
                  <a:cubicBezTo>
                    <a:pt x="5568" y="12499"/>
                    <a:pt x="5400" y="13804"/>
                    <a:pt x="5364" y="15117"/>
                  </a:cubicBezTo>
                  <a:cubicBezTo>
                    <a:pt x="3476" y="14741"/>
                    <a:pt x="3075" y="13555"/>
                    <a:pt x="2324" y="11993"/>
                  </a:cubicBezTo>
                  <a:cubicBezTo>
                    <a:pt x="1182" y="9582"/>
                    <a:pt x="1425" y="7087"/>
                    <a:pt x="2757" y="4792"/>
                  </a:cubicBezTo>
                  <a:close/>
                  <a:moveTo>
                    <a:pt x="6147" y="11480"/>
                  </a:moveTo>
                  <a:cubicBezTo>
                    <a:pt x="7289" y="12332"/>
                    <a:pt x="8712" y="12744"/>
                    <a:pt x="10130" y="12744"/>
                  </a:cubicBezTo>
                  <a:cubicBezTo>
                    <a:pt x="10312" y="12744"/>
                    <a:pt x="10493" y="12737"/>
                    <a:pt x="10674" y="12724"/>
                  </a:cubicBezTo>
                  <a:lnTo>
                    <a:pt x="10674" y="12724"/>
                  </a:lnTo>
                  <a:cubicBezTo>
                    <a:pt x="10664" y="12745"/>
                    <a:pt x="10655" y="12765"/>
                    <a:pt x="10645" y="12786"/>
                  </a:cubicBezTo>
                  <a:cubicBezTo>
                    <a:pt x="10589" y="12898"/>
                    <a:pt x="10530" y="13006"/>
                    <a:pt x="10467" y="13112"/>
                  </a:cubicBezTo>
                  <a:cubicBezTo>
                    <a:pt x="9695" y="13216"/>
                    <a:pt x="9007" y="13601"/>
                    <a:pt x="8428" y="14111"/>
                  </a:cubicBezTo>
                  <a:cubicBezTo>
                    <a:pt x="8087" y="14395"/>
                    <a:pt x="7784" y="14737"/>
                    <a:pt x="7591" y="15142"/>
                  </a:cubicBezTo>
                  <a:cubicBezTo>
                    <a:pt x="7407" y="15178"/>
                    <a:pt x="7221" y="15203"/>
                    <a:pt x="7033" y="15220"/>
                  </a:cubicBezTo>
                  <a:cubicBezTo>
                    <a:pt x="6872" y="15231"/>
                    <a:pt x="6709" y="15238"/>
                    <a:pt x="6547" y="15238"/>
                  </a:cubicBezTo>
                  <a:cubicBezTo>
                    <a:pt x="6283" y="15238"/>
                    <a:pt x="6019" y="15221"/>
                    <a:pt x="5757" y="15186"/>
                  </a:cubicBezTo>
                  <a:cubicBezTo>
                    <a:pt x="5770" y="13949"/>
                    <a:pt x="5925" y="12708"/>
                    <a:pt x="6147" y="11480"/>
                  </a:cubicBezTo>
                  <a:close/>
                  <a:moveTo>
                    <a:pt x="24257" y="15582"/>
                  </a:moveTo>
                  <a:cubicBezTo>
                    <a:pt x="24388" y="15582"/>
                    <a:pt x="24537" y="15655"/>
                    <a:pt x="24633" y="15721"/>
                  </a:cubicBezTo>
                  <a:cubicBezTo>
                    <a:pt x="24608" y="15728"/>
                    <a:pt x="24584" y="15735"/>
                    <a:pt x="24559" y="15741"/>
                  </a:cubicBezTo>
                  <a:cubicBezTo>
                    <a:pt x="24511" y="15750"/>
                    <a:pt x="24464" y="15758"/>
                    <a:pt x="24417" y="15764"/>
                  </a:cubicBezTo>
                  <a:cubicBezTo>
                    <a:pt x="24388" y="15765"/>
                    <a:pt x="24359" y="15766"/>
                    <a:pt x="24331" y="15766"/>
                  </a:cubicBezTo>
                  <a:cubicBezTo>
                    <a:pt x="24280" y="15766"/>
                    <a:pt x="24229" y="15763"/>
                    <a:pt x="24178" y="15753"/>
                  </a:cubicBezTo>
                  <a:cubicBezTo>
                    <a:pt x="24178" y="15753"/>
                    <a:pt x="24178" y="15753"/>
                    <a:pt x="24178" y="15753"/>
                  </a:cubicBezTo>
                  <a:cubicBezTo>
                    <a:pt x="24171" y="15753"/>
                    <a:pt x="24108" y="15736"/>
                    <a:pt x="24089" y="15724"/>
                  </a:cubicBezTo>
                  <a:cubicBezTo>
                    <a:pt x="24077" y="15712"/>
                    <a:pt x="24065" y="15694"/>
                    <a:pt x="24056" y="15677"/>
                  </a:cubicBezTo>
                  <a:cubicBezTo>
                    <a:pt x="24107" y="15608"/>
                    <a:pt x="24179" y="15582"/>
                    <a:pt x="24257" y="15582"/>
                  </a:cubicBezTo>
                  <a:close/>
                  <a:moveTo>
                    <a:pt x="5757" y="15614"/>
                  </a:moveTo>
                  <a:lnTo>
                    <a:pt x="5757" y="15614"/>
                  </a:lnTo>
                  <a:cubicBezTo>
                    <a:pt x="6047" y="15658"/>
                    <a:pt x="6339" y="15681"/>
                    <a:pt x="6633" y="15681"/>
                  </a:cubicBezTo>
                  <a:cubicBezTo>
                    <a:pt x="6765" y="15681"/>
                    <a:pt x="6898" y="15676"/>
                    <a:pt x="7031" y="15667"/>
                  </a:cubicBezTo>
                  <a:cubicBezTo>
                    <a:pt x="7151" y="15658"/>
                    <a:pt x="7271" y="15646"/>
                    <a:pt x="7388" y="15631"/>
                  </a:cubicBezTo>
                  <a:lnTo>
                    <a:pt x="7388" y="15631"/>
                  </a:lnTo>
                  <a:cubicBezTo>
                    <a:pt x="7325" y="15817"/>
                    <a:pt x="7273" y="16008"/>
                    <a:pt x="7234" y="16199"/>
                  </a:cubicBezTo>
                  <a:cubicBezTo>
                    <a:pt x="7177" y="16190"/>
                    <a:pt x="7122" y="16181"/>
                    <a:pt x="7068" y="16169"/>
                  </a:cubicBezTo>
                  <a:cubicBezTo>
                    <a:pt x="6886" y="16130"/>
                    <a:pt x="6709" y="16074"/>
                    <a:pt x="6534" y="16011"/>
                  </a:cubicBezTo>
                  <a:cubicBezTo>
                    <a:pt x="6300" y="15926"/>
                    <a:pt x="6068" y="15833"/>
                    <a:pt x="5842" y="15726"/>
                  </a:cubicBezTo>
                  <a:cubicBezTo>
                    <a:pt x="5815" y="15713"/>
                    <a:pt x="5786" y="15699"/>
                    <a:pt x="5758" y="15685"/>
                  </a:cubicBezTo>
                  <a:cubicBezTo>
                    <a:pt x="5757" y="15662"/>
                    <a:pt x="5757" y="15638"/>
                    <a:pt x="5757" y="15614"/>
                  </a:cubicBezTo>
                  <a:close/>
                  <a:moveTo>
                    <a:pt x="20705" y="13514"/>
                  </a:moveTo>
                  <a:lnTo>
                    <a:pt x="20705" y="13514"/>
                  </a:lnTo>
                  <a:cubicBezTo>
                    <a:pt x="21069" y="13654"/>
                    <a:pt x="21451" y="13745"/>
                    <a:pt x="21843" y="13759"/>
                  </a:cubicBezTo>
                  <a:cubicBezTo>
                    <a:pt x="21905" y="13762"/>
                    <a:pt x="21967" y="13763"/>
                    <a:pt x="22030" y="13763"/>
                  </a:cubicBezTo>
                  <a:cubicBezTo>
                    <a:pt x="22092" y="13763"/>
                    <a:pt x="22155" y="13762"/>
                    <a:pt x="22217" y="13759"/>
                  </a:cubicBezTo>
                  <a:lnTo>
                    <a:pt x="22217" y="13759"/>
                  </a:lnTo>
                  <a:cubicBezTo>
                    <a:pt x="22561" y="14856"/>
                    <a:pt x="22506" y="16044"/>
                    <a:pt x="22166" y="17143"/>
                  </a:cubicBezTo>
                  <a:cubicBezTo>
                    <a:pt x="22238" y="16127"/>
                    <a:pt x="21970" y="15082"/>
                    <a:pt x="21371" y="14252"/>
                  </a:cubicBezTo>
                  <a:cubicBezTo>
                    <a:pt x="21179" y="13980"/>
                    <a:pt x="20956" y="13731"/>
                    <a:pt x="20705" y="13514"/>
                  </a:cubicBezTo>
                  <a:close/>
                  <a:moveTo>
                    <a:pt x="26530" y="11529"/>
                  </a:moveTo>
                  <a:lnTo>
                    <a:pt x="26530" y="11529"/>
                  </a:lnTo>
                  <a:cubicBezTo>
                    <a:pt x="26624" y="12529"/>
                    <a:pt x="26427" y="13548"/>
                    <a:pt x="26001" y="14455"/>
                  </a:cubicBezTo>
                  <a:cubicBezTo>
                    <a:pt x="25856" y="14749"/>
                    <a:pt x="25692" y="15032"/>
                    <a:pt x="25507" y="15300"/>
                  </a:cubicBezTo>
                  <a:cubicBezTo>
                    <a:pt x="25383" y="15381"/>
                    <a:pt x="25256" y="15460"/>
                    <a:pt x="25123" y="15528"/>
                  </a:cubicBezTo>
                  <a:cubicBezTo>
                    <a:pt x="24931" y="15300"/>
                    <a:pt x="24596" y="15144"/>
                    <a:pt x="24286" y="15144"/>
                  </a:cubicBezTo>
                  <a:cubicBezTo>
                    <a:pt x="24028" y="15144"/>
                    <a:pt x="23787" y="15253"/>
                    <a:pt x="23663" y="15520"/>
                  </a:cubicBezTo>
                  <a:cubicBezTo>
                    <a:pt x="23590" y="15685"/>
                    <a:pt x="23634" y="15878"/>
                    <a:pt x="23746" y="16014"/>
                  </a:cubicBezTo>
                  <a:cubicBezTo>
                    <a:pt x="23883" y="16164"/>
                    <a:pt x="24069" y="16216"/>
                    <a:pt x="24264" y="16216"/>
                  </a:cubicBezTo>
                  <a:cubicBezTo>
                    <a:pt x="24482" y="16216"/>
                    <a:pt x="24712" y="16151"/>
                    <a:pt x="24900" y="16083"/>
                  </a:cubicBezTo>
                  <a:lnTo>
                    <a:pt x="24900" y="16083"/>
                  </a:lnTo>
                  <a:cubicBezTo>
                    <a:pt x="24133" y="16935"/>
                    <a:pt x="23220" y="17649"/>
                    <a:pt x="22200" y="18202"/>
                  </a:cubicBezTo>
                  <a:cubicBezTo>
                    <a:pt x="22801" y="16851"/>
                    <a:pt x="23049" y="15296"/>
                    <a:pt x="22682" y="13847"/>
                  </a:cubicBezTo>
                  <a:cubicBezTo>
                    <a:pt x="22670" y="13806"/>
                    <a:pt x="22659" y="13765"/>
                    <a:pt x="22647" y="13723"/>
                  </a:cubicBezTo>
                  <a:cubicBezTo>
                    <a:pt x="24160" y="13524"/>
                    <a:pt x="25542" y="12673"/>
                    <a:pt x="26530" y="11529"/>
                  </a:cubicBezTo>
                  <a:close/>
                  <a:moveTo>
                    <a:pt x="11836" y="13616"/>
                  </a:moveTo>
                  <a:cubicBezTo>
                    <a:pt x="11859" y="13622"/>
                    <a:pt x="11882" y="13628"/>
                    <a:pt x="11906" y="13632"/>
                  </a:cubicBezTo>
                  <a:cubicBezTo>
                    <a:pt x="12137" y="14949"/>
                    <a:pt x="12656" y="17607"/>
                    <a:pt x="11136" y="18302"/>
                  </a:cubicBezTo>
                  <a:cubicBezTo>
                    <a:pt x="11112" y="18308"/>
                    <a:pt x="11089" y="18311"/>
                    <a:pt x="11066" y="18311"/>
                  </a:cubicBezTo>
                  <a:cubicBezTo>
                    <a:pt x="11063" y="18311"/>
                    <a:pt x="11059" y="18311"/>
                    <a:pt x="11056" y="18311"/>
                  </a:cubicBezTo>
                  <a:cubicBezTo>
                    <a:pt x="10642" y="18295"/>
                    <a:pt x="10498" y="17821"/>
                    <a:pt x="10428" y="17481"/>
                  </a:cubicBezTo>
                  <a:cubicBezTo>
                    <a:pt x="10247" y="16114"/>
                    <a:pt x="11059" y="14692"/>
                    <a:pt x="11836" y="13616"/>
                  </a:cubicBezTo>
                  <a:close/>
                  <a:moveTo>
                    <a:pt x="8162" y="16623"/>
                  </a:moveTo>
                  <a:lnTo>
                    <a:pt x="8162" y="16623"/>
                  </a:lnTo>
                  <a:cubicBezTo>
                    <a:pt x="7855" y="17284"/>
                    <a:pt x="7678" y="18003"/>
                    <a:pt x="7565" y="18721"/>
                  </a:cubicBezTo>
                  <a:cubicBezTo>
                    <a:pt x="7506" y="18048"/>
                    <a:pt x="7490" y="17361"/>
                    <a:pt x="7576" y="16679"/>
                  </a:cubicBezTo>
                  <a:cubicBezTo>
                    <a:pt x="7603" y="16680"/>
                    <a:pt x="7629" y="16680"/>
                    <a:pt x="7656" y="16680"/>
                  </a:cubicBezTo>
                  <a:cubicBezTo>
                    <a:pt x="7723" y="16680"/>
                    <a:pt x="7790" y="16677"/>
                    <a:pt x="7856" y="16670"/>
                  </a:cubicBezTo>
                  <a:cubicBezTo>
                    <a:pt x="7960" y="16658"/>
                    <a:pt x="8060" y="16643"/>
                    <a:pt x="8162" y="16623"/>
                  </a:cubicBezTo>
                  <a:close/>
                  <a:moveTo>
                    <a:pt x="14362" y="15185"/>
                  </a:moveTo>
                  <a:cubicBezTo>
                    <a:pt x="15337" y="16147"/>
                    <a:pt x="16226" y="17354"/>
                    <a:pt x="16312" y="18778"/>
                  </a:cubicBezTo>
                  <a:cubicBezTo>
                    <a:pt x="15439" y="18376"/>
                    <a:pt x="14705" y="17626"/>
                    <a:pt x="14420" y="16697"/>
                  </a:cubicBezTo>
                  <a:cubicBezTo>
                    <a:pt x="14320" y="16386"/>
                    <a:pt x="14254" y="16063"/>
                    <a:pt x="14235" y="15736"/>
                  </a:cubicBezTo>
                  <a:cubicBezTo>
                    <a:pt x="14216" y="15528"/>
                    <a:pt x="14226" y="15352"/>
                    <a:pt x="14362" y="15185"/>
                  </a:cubicBezTo>
                  <a:close/>
                  <a:moveTo>
                    <a:pt x="18169" y="12951"/>
                  </a:moveTo>
                  <a:cubicBezTo>
                    <a:pt x="18847" y="12951"/>
                    <a:pt x="19520" y="13146"/>
                    <a:pt x="20121" y="13594"/>
                  </a:cubicBezTo>
                  <a:cubicBezTo>
                    <a:pt x="18973" y="15316"/>
                    <a:pt x="17936" y="17136"/>
                    <a:pt x="17252" y="19096"/>
                  </a:cubicBezTo>
                  <a:cubicBezTo>
                    <a:pt x="17070" y="19052"/>
                    <a:pt x="16890" y="19000"/>
                    <a:pt x="16713" y="18940"/>
                  </a:cubicBezTo>
                  <a:cubicBezTo>
                    <a:pt x="16685" y="17321"/>
                    <a:pt x="15775" y="15882"/>
                    <a:pt x="14641" y="14786"/>
                  </a:cubicBezTo>
                  <a:cubicBezTo>
                    <a:pt x="15479" y="13710"/>
                    <a:pt x="16832" y="12951"/>
                    <a:pt x="18169" y="12951"/>
                  </a:cubicBezTo>
                  <a:close/>
                  <a:moveTo>
                    <a:pt x="20461" y="13875"/>
                  </a:moveTo>
                  <a:cubicBezTo>
                    <a:pt x="21719" y="15062"/>
                    <a:pt x="21989" y="16919"/>
                    <a:pt x="21525" y="18533"/>
                  </a:cubicBezTo>
                  <a:cubicBezTo>
                    <a:pt x="20734" y="18885"/>
                    <a:pt x="19887" y="19120"/>
                    <a:pt x="19023" y="19201"/>
                  </a:cubicBezTo>
                  <a:lnTo>
                    <a:pt x="19018" y="19201"/>
                  </a:lnTo>
                  <a:cubicBezTo>
                    <a:pt x="18835" y="19215"/>
                    <a:pt x="18651" y="19222"/>
                    <a:pt x="18467" y="19222"/>
                  </a:cubicBezTo>
                  <a:cubicBezTo>
                    <a:pt x="18331" y="19222"/>
                    <a:pt x="18195" y="19218"/>
                    <a:pt x="18059" y="19210"/>
                  </a:cubicBezTo>
                  <a:cubicBezTo>
                    <a:pt x="17934" y="19202"/>
                    <a:pt x="17808" y="19189"/>
                    <a:pt x="17685" y="19173"/>
                  </a:cubicBezTo>
                  <a:cubicBezTo>
                    <a:pt x="18373" y="17292"/>
                    <a:pt x="19368" y="15549"/>
                    <a:pt x="20461" y="13875"/>
                  </a:cubicBezTo>
                  <a:close/>
                  <a:moveTo>
                    <a:pt x="13885" y="16204"/>
                  </a:moveTo>
                  <a:lnTo>
                    <a:pt x="13885" y="16204"/>
                  </a:lnTo>
                  <a:cubicBezTo>
                    <a:pt x="14118" y="17550"/>
                    <a:pt x="15044" y="18765"/>
                    <a:pt x="16325" y="19269"/>
                  </a:cubicBezTo>
                  <a:cubicBezTo>
                    <a:pt x="16315" y="19892"/>
                    <a:pt x="16174" y="20509"/>
                    <a:pt x="15958" y="21092"/>
                  </a:cubicBezTo>
                  <a:cubicBezTo>
                    <a:pt x="14014" y="20369"/>
                    <a:pt x="13237" y="18092"/>
                    <a:pt x="13885" y="16204"/>
                  </a:cubicBezTo>
                  <a:close/>
                  <a:moveTo>
                    <a:pt x="16711" y="19412"/>
                  </a:moveTo>
                  <a:cubicBezTo>
                    <a:pt x="16842" y="19454"/>
                    <a:pt x="16976" y="19491"/>
                    <a:pt x="17110" y="19524"/>
                  </a:cubicBezTo>
                  <a:cubicBezTo>
                    <a:pt x="17017" y="19821"/>
                    <a:pt x="16931" y="20122"/>
                    <a:pt x="16860" y="20425"/>
                  </a:cubicBezTo>
                  <a:lnTo>
                    <a:pt x="16860" y="20426"/>
                  </a:lnTo>
                  <a:cubicBezTo>
                    <a:pt x="16794" y="20705"/>
                    <a:pt x="16745" y="20990"/>
                    <a:pt x="16716" y="21276"/>
                  </a:cubicBezTo>
                  <a:cubicBezTo>
                    <a:pt x="16635" y="21265"/>
                    <a:pt x="16554" y="21253"/>
                    <a:pt x="16474" y="21237"/>
                  </a:cubicBezTo>
                  <a:cubicBezTo>
                    <a:pt x="16434" y="21228"/>
                    <a:pt x="16395" y="21219"/>
                    <a:pt x="16357" y="21210"/>
                  </a:cubicBezTo>
                  <a:cubicBezTo>
                    <a:pt x="16485" y="20849"/>
                    <a:pt x="16582" y="20476"/>
                    <a:pt x="16641" y="20098"/>
                  </a:cubicBezTo>
                  <a:cubicBezTo>
                    <a:pt x="16677" y="19872"/>
                    <a:pt x="16701" y="19641"/>
                    <a:pt x="16711" y="19412"/>
                  </a:cubicBezTo>
                  <a:close/>
                  <a:moveTo>
                    <a:pt x="21124" y="19180"/>
                  </a:moveTo>
                  <a:lnTo>
                    <a:pt x="21124" y="19180"/>
                  </a:lnTo>
                  <a:cubicBezTo>
                    <a:pt x="20173" y="20400"/>
                    <a:pt x="18691" y="21272"/>
                    <a:pt x="17124" y="21301"/>
                  </a:cubicBezTo>
                  <a:cubicBezTo>
                    <a:pt x="17141" y="21155"/>
                    <a:pt x="17163" y="21009"/>
                    <a:pt x="17191" y="20865"/>
                  </a:cubicBezTo>
                  <a:cubicBezTo>
                    <a:pt x="17276" y="20439"/>
                    <a:pt x="17400" y="20019"/>
                    <a:pt x="17535" y="19605"/>
                  </a:cubicBezTo>
                  <a:cubicBezTo>
                    <a:pt x="17835" y="19647"/>
                    <a:pt x="18136" y="19666"/>
                    <a:pt x="18438" y="19666"/>
                  </a:cubicBezTo>
                  <a:cubicBezTo>
                    <a:pt x="19351" y="19666"/>
                    <a:pt x="20263" y="19486"/>
                    <a:pt x="21124" y="19180"/>
                  </a:cubicBezTo>
                  <a:close/>
                  <a:moveTo>
                    <a:pt x="5774" y="16172"/>
                  </a:moveTo>
                  <a:cubicBezTo>
                    <a:pt x="5826" y="16196"/>
                    <a:pt x="5878" y="16218"/>
                    <a:pt x="5931" y="16241"/>
                  </a:cubicBezTo>
                  <a:cubicBezTo>
                    <a:pt x="6325" y="16407"/>
                    <a:pt x="6733" y="16561"/>
                    <a:pt x="7157" y="16633"/>
                  </a:cubicBezTo>
                  <a:cubicBezTo>
                    <a:pt x="6994" y="17848"/>
                    <a:pt x="7037" y="19116"/>
                    <a:pt x="7366" y="20298"/>
                  </a:cubicBezTo>
                  <a:cubicBezTo>
                    <a:pt x="7533" y="20709"/>
                    <a:pt x="7499" y="21154"/>
                    <a:pt x="7585" y="21582"/>
                  </a:cubicBezTo>
                  <a:cubicBezTo>
                    <a:pt x="7623" y="21802"/>
                    <a:pt x="7667" y="22023"/>
                    <a:pt x="7721" y="22241"/>
                  </a:cubicBezTo>
                  <a:cubicBezTo>
                    <a:pt x="6465" y="20472"/>
                    <a:pt x="5885" y="18320"/>
                    <a:pt x="5774" y="16172"/>
                  </a:cubicBezTo>
                  <a:close/>
                  <a:moveTo>
                    <a:pt x="20970" y="20026"/>
                  </a:moveTo>
                  <a:lnTo>
                    <a:pt x="20970" y="20026"/>
                  </a:lnTo>
                  <a:cubicBezTo>
                    <a:pt x="20637" y="20676"/>
                    <a:pt x="20267" y="21305"/>
                    <a:pt x="19851" y="21906"/>
                  </a:cubicBezTo>
                  <a:cubicBezTo>
                    <a:pt x="19662" y="21850"/>
                    <a:pt x="19473" y="21825"/>
                    <a:pt x="19283" y="21825"/>
                  </a:cubicBezTo>
                  <a:cubicBezTo>
                    <a:pt x="18548" y="21825"/>
                    <a:pt x="17819" y="22197"/>
                    <a:pt x="17185" y="22538"/>
                  </a:cubicBezTo>
                  <a:cubicBezTo>
                    <a:pt x="17103" y="22280"/>
                    <a:pt x="17074" y="22010"/>
                    <a:pt x="17088" y="21740"/>
                  </a:cubicBezTo>
                  <a:lnTo>
                    <a:pt x="17088" y="21740"/>
                  </a:lnTo>
                  <a:cubicBezTo>
                    <a:pt x="17114" y="21741"/>
                    <a:pt x="17139" y="21741"/>
                    <a:pt x="17165" y="21741"/>
                  </a:cubicBezTo>
                  <a:cubicBezTo>
                    <a:pt x="18599" y="21741"/>
                    <a:pt x="19984" y="21045"/>
                    <a:pt x="20970" y="20026"/>
                  </a:cubicBezTo>
                  <a:close/>
                  <a:moveTo>
                    <a:pt x="19933" y="22501"/>
                  </a:moveTo>
                  <a:cubicBezTo>
                    <a:pt x="19962" y="22532"/>
                    <a:pt x="19986" y="22568"/>
                    <a:pt x="20006" y="22605"/>
                  </a:cubicBezTo>
                  <a:lnTo>
                    <a:pt x="20006" y="22605"/>
                  </a:lnTo>
                  <a:cubicBezTo>
                    <a:pt x="20005" y="22602"/>
                    <a:pt x="20003" y="22599"/>
                    <a:pt x="20002" y="22596"/>
                  </a:cubicBezTo>
                  <a:lnTo>
                    <a:pt x="20002" y="22596"/>
                  </a:lnTo>
                  <a:cubicBezTo>
                    <a:pt x="20004" y="22600"/>
                    <a:pt x="20007" y="22606"/>
                    <a:pt x="20009" y="22612"/>
                  </a:cubicBezTo>
                  <a:lnTo>
                    <a:pt x="20009" y="22612"/>
                  </a:lnTo>
                  <a:cubicBezTo>
                    <a:pt x="20008" y="22609"/>
                    <a:pt x="20007" y="22607"/>
                    <a:pt x="20006" y="22605"/>
                  </a:cubicBezTo>
                  <a:lnTo>
                    <a:pt x="20006" y="22605"/>
                  </a:lnTo>
                  <a:cubicBezTo>
                    <a:pt x="20007" y="22607"/>
                    <a:pt x="20008" y="22610"/>
                    <a:pt x="20010" y="22612"/>
                  </a:cubicBezTo>
                  <a:lnTo>
                    <a:pt x="20010" y="22612"/>
                  </a:lnTo>
                  <a:cubicBezTo>
                    <a:pt x="20010" y="22612"/>
                    <a:pt x="20010" y="22612"/>
                    <a:pt x="20009" y="22612"/>
                  </a:cubicBezTo>
                  <a:lnTo>
                    <a:pt x="20009" y="22612"/>
                  </a:lnTo>
                  <a:cubicBezTo>
                    <a:pt x="20010" y="22612"/>
                    <a:pt x="20010" y="22612"/>
                    <a:pt x="20010" y="22613"/>
                  </a:cubicBezTo>
                  <a:cubicBezTo>
                    <a:pt x="20010" y="22613"/>
                    <a:pt x="20010" y="22612"/>
                    <a:pt x="20010" y="22612"/>
                  </a:cubicBezTo>
                  <a:lnTo>
                    <a:pt x="20010" y="22612"/>
                  </a:lnTo>
                  <a:cubicBezTo>
                    <a:pt x="20017" y="22628"/>
                    <a:pt x="20024" y="22648"/>
                    <a:pt x="20030" y="22667"/>
                  </a:cubicBezTo>
                  <a:cubicBezTo>
                    <a:pt x="20019" y="23024"/>
                    <a:pt x="19648" y="23206"/>
                    <a:pt x="19335" y="23273"/>
                  </a:cubicBezTo>
                  <a:cubicBezTo>
                    <a:pt x="19526" y="23046"/>
                    <a:pt x="19708" y="22813"/>
                    <a:pt x="19882" y="22571"/>
                  </a:cubicBezTo>
                  <a:cubicBezTo>
                    <a:pt x="19899" y="22548"/>
                    <a:pt x="19916" y="22524"/>
                    <a:pt x="19933" y="22501"/>
                  </a:cubicBezTo>
                  <a:close/>
                  <a:moveTo>
                    <a:pt x="19272" y="22292"/>
                  </a:moveTo>
                  <a:cubicBezTo>
                    <a:pt x="19368" y="22292"/>
                    <a:pt x="19466" y="22299"/>
                    <a:pt x="19563" y="22313"/>
                  </a:cubicBezTo>
                  <a:cubicBezTo>
                    <a:pt x="19411" y="22521"/>
                    <a:pt x="19255" y="22725"/>
                    <a:pt x="19090" y="22922"/>
                  </a:cubicBezTo>
                  <a:cubicBezTo>
                    <a:pt x="18973" y="23059"/>
                    <a:pt x="18853" y="23195"/>
                    <a:pt x="18728" y="23327"/>
                  </a:cubicBezTo>
                  <a:cubicBezTo>
                    <a:pt x="18570" y="23259"/>
                    <a:pt x="18404" y="23219"/>
                    <a:pt x="18233" y="23206"/>
                  </a:cubicBezTo>
                  <a:cubicBezTo>
                    <a:pt x="18203" y="23204"/>
                    <a:pt x="18174" y="23203"/>
                    <a:pt x="18145" y="23203"/>
                  </a:cubicBezTo>
                  <a:cubicBezTo>
                    <a:pt x="18002" y="23203"/>
                    <a:pt x="17859" y="23227"/>
                    <a:pt x="17721" y="23262"/>
                  </a:cubicBezTo>
                  <a:cubicBezTo>
                    <a:pt x="17580" y="23181"/>
                    <a:pt x="17449" y="23075"/>
                    <a:pt x="17361" y="22937"/>
                  </a:cubicBezTo>
                  <a:cubicBezTo>
                    <a:pt x="17939" y="22615"/>
                    <a:pt x="18595" y="22292"/>
                    <a:pt x="19272" y="22292"/>
                  </a:cubicBezTo>
                  <a:close/>
                  <a:moveTo>
                    <a:pt x="11024" y="13521"/>
                  </a:moveTo>
                  <a:cubicBezTo>
                    <a:pt x="11144" y="13521"/>
                    <a:pt x="11263" y="13528"/>
                    <a:pt x="11382" y="13541"/>
                  </a:cubicBezTo>
                  <a:cubicBezTo>
                    <a:pt x="10698" y="14545"/>
                    <a:pt x="10119" y="15686"/>
                    <a:pt x="10015" y="16913"/>
                  </a:cubicBezTo>
                  <a:cubicBezTo>
                    <a:pt x="9932" y="17968"/>
                    <a:pt x="10378" y="18748"/>
                    <a:pt x="11003" y="18748"/>
                  </a:cubicBezTo>
                  <a:cubicBezTo>
                    <a:pt x="11352" y="18748"/>
                    <a:pt x="11758" y="18504"/>
                    <a:pt x="12158" y="17928"/>
                  </a:cubicBezTo>
                  <a:cubicBezTo>
                    <a:pt x="12865" y="16833"/>
                    <a:pt x="12559" y="15020"/>
                    <a:pt x="12378" y="13783"/>
                  </a:cubicBezTo>
                  <a:lnTo>
                    <a:pt x="12378" y="13783"/>
                  </a:lnTo>
                  <a:cubicBezTo>
                    <a:pt x="12935" y="14009"/>
                    <a:pt x="13399" y="14330"/>
                    <a:pt x="13862" y="14724"/>
                  </a:cubicBezTo>
                  <a:cubicBezTo>
                    <a:pt x="13836" y="14908"/>
                    <a:pt x="13819" y="15095"/>
                    <a:pt x="13814" y="15281"/>
                  </a:cubicBezTo>
                  <a:cubicBezTo>
                    <a:pt x="13527" y="15877"/>
                    <a:pt x="13356" y="16523"/>
                    <a:pt x="13307" y="17185"/>
                  </a:cubicBezTo>
                  <a:cubicBezTo>
                    <a:pt x="13140" y="18965"/>
                    <a:pt x="14033" y="20890"/>
                    <a:pt x="15789" y="21507"/>
                  </a:cubicBezTo>
                  <a:cubicBezTo>
                    <a:pt x="15090" y="23087"/>
                    <a:pt x="13627" y="24342"/>
                    <a:pt x="11907" y="24637"/>
                  </a:cubicBezTo>
                  <a:cubicBezTo>
                    <a:pt x="11087" y="24288"/>
                    <a:pt x="10364" y="23760"/>
                    <a:pt x="9719" y="23148"/>
                  </a:cubicBezTo>
                  <a:cubicBezTo>
                    <a:pt x="8887" y="22389"/>
                    <a:pt x="8204" y="21434"/>
                    <a:pt x="7876" y="20343"/>
                  </a:cubicBezTo>
                  <a:cubicBezTo>
                    <a:pt x="7865" y="19143"/>
                    <a:pt x="8081" y="17959"/>
                    <a:pt x="8536" y="16845"/>
                  </a:cubicBezTo>
                  <a:cubicBezTo>
                    <a:pt x="8602" y="16705"/>
                    <a:pt x="8680" y="16558"/>
                    <a:pt x="8670" y="16399"/>
                  </a:cubicBezTo>
                  <a:cubicBezTo>
                    <a:pt x="8659" y="16261"/>
                    <a:pt x="8587" y="16108"/>
                    <a:pt x="8443" y="16108"/>
                  </a:cubicBezTo>
                  <a:cubicBezTo>
                    <a:pt x="8425" y="16108"/>
                    <a:pt x="8407" y="16110"/>
                    <a:pt x="8388" y="16115"/>
                  </a:cubicBezTo>
                  <a:cubicBezTo>
                    <a:pt x="8144" y="16174"/>
                    <a:pt x="7898" y="16230"/>
                    <a:pt x="7648" y="16234"/>
                  </a:cubicBezTo>
                  <a:cubicBezTo>
                    <a:pt x="7686" y="16045"/>
                    <a:pt x="7735" y="15858"/>
                    <a:pt x="7796" y="15674"/>
                  </a:cubicBezTo>
                  <a:cubicBezTo>
                    <a:pt x="7810" y="15633"/>
                    <a:pt x="7825" y="15593"/>
                    <a:pt x="7840" y="15551"/>
                  </a:cubicBezTo>
                  <a:cubicBezTo>
                    <a:pt x="9023" y="15309"/>
                    <a:pt x="10075" y="14561"/>
                    <a:pt x="10708" y="13535"/>
                  </a:cubicBezTo>
                  <a:cubicBezTo>
                    <a:pt x="10813" y="13526"/>
                    <a:pt x="10918" y="13521"/>
                    <a:pt x="11024" y="13521"/>
                  </a:cubicBezTo>
                  <a:close/>
                  <a:moveTo>
                    <a:pt x="8007" y="21773"/>
                  </a:moveTo>
                  <a:cubicBezTo>
                    <a:pt x="8717" y="22919"/>
                    <a:pt x="9910" y="24017"/>
                    <a:pt x="11078" y="24700"/>
                  </a:cubicBezTo>
                  <a:cubicBezTo>
                    <a:pt x="9936" y="24684"/>
                    <a:pt x="9122" y="24057"/>
                    <a:pt x="8434" y="23200"/>
                  </a:cubicBezTo>
                  <a:cubicBezTo>
                    <a:pt x="8235" y="22737"/>
                    <a:pt x="8097" y="22275"/>
                    <a:pt x="8007" y="21773"/>
                  </a:cubicBezTo>
                  <a:close/>
                  <a:moveTo>
                    <a:pt x="17679" y="23731"/>
                  </a:moveTo>
                  <a:cubicBezTo>
                    <a:pt x="17834" y="23808"/>
                    <a:pt x="18006" y="23829"/>
                    <a:pt x="18176" y="23840"/>
                  </a:cubicBezTo>
                  <a:cubicBezTo>
                    <a:pt x="17547" y="24292"/>
                    <a:pt x="16830" y="24696"/>
                    <a:pt x="16068" y="24937"/>
                  </a:cubicBezTo>
                  <a:cubicBezTo>
                    <a:pt x="16482" y="24403"/>
                    <a:pt x="17034" y="23948"/>
                    <a:pt x="17679" y="23731"/>
                  </a:cubicBezTo>
                  <a:close/>
                  <a:moveTo>
                    <a:pt x="12911" y="24828"/>
                  </a:moveTo>
                  <a:lnTo>
                    <a:pt x="12911" y="24828"/>
                  </a:lnTo>
                  <a:cubicBezTo>
                    <a:pt x="12908" y="24846"/>
                    <a:pt x="12905" y="24863"/>
                    <a:pt x="12901" y="24881"/>
                  </a:cubicBezTo>
                  <a:cubicBezTo>
                    <a:pt x="12896" y="24915"/>
                    <a:pt x="12891" y="24949"/>
                    <a:pt x="12888" y="24984"/>
                  </a:cubicBezTo>
                  <a:cubicBezTo>
                    <a:pt x="12807" y="24963"/>
                    <a:pt x="12726" y="24939"/>
                    <a:pt x="12647" y="24915"/>
                  </a:cubicBezTo>
                  <a:cubicBezTo>
                    <a:pt x="12735" y="24888"/>
                    <a:pt x="12824" y="24858"/>
                    <a:pt x="12911" y="24828"/>
                  </a:cubicBezTo>
                  <a:close/>
                  <a:moveTo>
                    <a:pt x="13348" y="24817"/>
                  </a:moveTo>
                  <a:cubicBezTo>
                    <a:pt x="13360" y="24844"/>
                    <a:pt x="13366" y="24876"/>
                    <a:pt x="13371" y="24906"/>
                  </a:cubicBezTo>
                  <a:cubicBezTo>
                    <a:pt x="13374" y="24941"/>
                    <a:pt x="13374" y="25035"/>
                    <a:pt x="13360" y="25080"/>
                  </a:cubicBezTo>
                  <a:cubicBezTo>
                    <a:pt x="13338" y="25076"/>
                    <a:pt x="13315" y="25073"/>
                    <a:pt x="13293" y="25069"/>
                  </a:cubicBezTo>
                  <a:cubicBezTo>
                    <a:pt x="13301" y="24984"/>
                    <a:pt x="13316" y="24897"/>
                    <a:pt x="13348" y="24817"/>
                  </a:cubicBezTo>
                  <a:close/>
                  <a:moveTo>
                    <a:pt x="17019" y="23138"/>
                  </a:moveTo>
                  <a:cubicBezTo>
                    <a:pt x="17066" y="23219"/>
                    <a:pt x="17120" y="23296"/>
                    <a:pt x="17184" y="23366"/>
                  </a:cubicBezTo>
                  <a:cubicBezTo>
                    <a:pt x="17206" y="23389"/>
                    <a:pt x="17227" y="23410"/>
                    <a:pt x="17249" y="23431"/>
                  </a:cubicBezTo>
                  <a:cubicBezTo>
                    <a:pt x="16524" y="23789"/>
                    <a:pt x="15909" y="24366"/>
                    <a:pt x="15501" y="25063"/>
                  </a:cubicBezTo>
                  <a:cubicBezTo>
                    <a:pt x="15349" y="25086"/>
                    <a:pt x="15196" y="25103"/>
                    <a:pt x="15042" y="25116"/>
                  </a:cubicBezTo>
                  <a:cubicBezTo>
                    <a:pt x="14939" y="25125"/>
                    <a:pt x="14831" y="25130"/>
                    <a:pt x="14724" y="25135"/>
                  </a:cubicBezTo>
                  <a:cubicBezTo>
                    <a:pt x="15296" y="24270"/>
                    <a:pt x="16164" y="23700"/>
                    <a:pt x="17019" y="23138"/>
                  </a:cubicBezTo>
                  <a:close/>
                  <a:moveTo>
                    <a:pt x="16191" y="21627"/>
                  </a:moveTo>
                  <a:cubicBezTo>
                    <a:pt x="16293" y="21651"/>
                    <a:pt x="16395" y="21671"/>
                    <a:pt x="16498" y="21687"/>
                  </a:cubicBezTo>
                  <a:cubicBezTo>
                    <a:pt x="16562" y="21698"/>
                    <a:pt x="16628" y="21707"/>
                    <a:pt x="16693" y="21714"/>
                  </a:cubicBezTo>
                  <a:cubicBezTo>
                    <a:pt x="16687" y="22062"/>
                    <a:pt x="16733" y="22410"/>
                    <a:pt x="16841" y="22742"/>
                  </a:cubicBezTo>
                  <a:cubicBezTo>
                    <a:pt x="15844" y="23384"/>
                    <a:pt x="14846" y="24095"/>
                    <a:pt x="14242" y="25143"/>
                  </a:cubicBezTo>
                  <a:cubicBezTo>
                    <a:pt x="14112" y="25142"/>
                    <a:pt x="13980" y="25137"/>
                    <a:pt x="13850" y="25130"/>
                  </a:cubicBezTo>
                  <a:cubicBezTo>
                    <a:pt x="13825" y="25129"/>
                    <a:pt x="13799" y="25127"/>
                    <a:pt x="13773" y="25125"/>
                  </a:cubicBezTo>
                  <a:cubicBezTo>
                    <a:pt x="13792" y="25022"/>
                    <a:pt x="13797" y="24916"/>
                    <a:pt x="13779" y="24813"/>
                  </a:cubicBezTo>
                  <a:cubicBezTo>
                    <a:pt x="13759" y="24700"/>
                    <a:pt x="13723" y="24586"/>
                    <a:pt x="13652" y="24495"/>
                  </a:cubicBezTo>
                  <a:cubicBezTo>
                    <a:pt x="14800" y="23870"/>
                    <a:pt x="15671" y="22817"/>
                    <a:pt x="16191" y="21627"/>
                  </a:cubicBezTo>
                  <a:close/>
                  <a:moveTo>
                    <a:pt x="18781" y="23876"/>
                  </a:moveTo>
                  <a:cubicBezTo>
                    <a:pt x="18864" y="23974"/>
                    <a:pt x="18929" y="24088"/>
                    <a:pt x="18967" y="24212"/>
                  </a:cubicBezTo>
                  <a:cubicBezTo>
                    <a:pt x="18268" y="24938"/>
                    <a:pt x="17433" y="25521"/>
                    <a:pt x="16565" y="26036"/>
                  </a:cubicBezTo>
                  <a:cubicBezTo>
                    <a:pt x="16660" y="25784"/>
                    <a:pt x="16614" y="25473"/>
                    <a:pt x="16423" y="25277"/>
                  </a:cubicBezTo>
                  <a:cubicBezTo>
                    <a:pt x="16421" y="25276"/>
                    <a:pt x="16419" y="25274"/>
                    <a:pt x="16417" y="25272"/>
                  </a:cubicBezTo>
                  <a:cubicBezTo>
                    <a:pt x="17266" y="24934"/>
                    <a:pt x="18112" y="24504"/>
                    <a:pt x="18781" y="23876"/>
                  </a:cubicBezTo>
                  <a:close/>
                  <a:moveTo>
                    <a:pt x="9337" y="24647"/>
                  </a:moveTo>
                  <a:cubicBezTo>
                    <a:pt x="9902" y="24982"/>
                    <a:pt x="10553" y="25139"/>
                    <a:pt x="11205" y="25139"/>
                  </a:cubicBezTo>
                  <a:cubicBezTo>
                    <a:pt x="11424" y="25139"/>
                    <a:pt x="11643" y="25121"/>
                    <a:pt x="11859" y="25086"/>
                  </a:cubicBezTo>
                  <a:cubicBezTo>
                    <a:pt x="12199" y="25231"/>
                    <a:pt x="12550" y="25357"/>
                    <a:pt x="12908" y="25443"/>
                  </a:cubicBezTo>
                  <a:cubicBezTo>
                    <a:pt x="12923" y="25526"/>
                    <a:pt x="12942" y="25609"/>
                    <a:pt x="12968" y="25688"/>
                  </a:cubicBezTo>
                  <a:cubicBezTo>
                    <a:pt x="12732" y="25897"/>
                    <a:pt x="12425" y="26009"/>
                    <a:pt x="12114" y="26036"/>
                  </a:cubicBezTo>
                  <a:cubicBezTo>
                    <a:pt x="12087" y="26037"/>
                    <a:pt x="12059" y="26038"/>
                    <a:pt x="12032" y="26038"/>
                  </a:cubicBezTo>
                  <a:cubicBezTo>
                    <a:pt x="10985" y="26038"/>
                    <a:pt x="10019" y="25403"/>
                    <a:pt x="9337" y="24647"/>
                  </a:cubicBezTo>
                  <a:close/>
                  <a:moveTo>
                    <a:pt x="13616" y="25558"/>
                  </a:moveTo>
                  <a:cubicBezTo>
                    <a:pt x="13749" y="25571"/>
                    <a:pt x="13882" y="25579"/>
                    <a:pt x="14016" y="25583"/>
                  </a:cubicBezTo>
                  <a:cubicBezTo>
                    <a:pt x="13978" y="25661"/>
                    <a:pt x="13942" y="25740"/>
                    <a:pt x="13914" y="25822"/>
                  </a:cubicBezTo>
                  <a:lnTo>
                    <a:pt x="13914" y="25821"/>
                  </a:lnTo>
                  <a:cubicBezTo>
                    <a:pt x="13869" y="25950"/>
                    <a:pt x="13832" y="26081"/>
                    <a:pt x="13816" y="26216"/>
                  </a:cubicBezTo>
                  <a:cubicBezTo>
                    <a:pt x="13671" y="26101"/>
                    <a:pt x="13547" y="25959"/>
                    <a:pt x="13459" y="25795"/>
                  </a:cubicBezTo>
                  <a:cubicBezTo>
                    <a:pt x="13517" y="25720"/>
                    <a:pt x="13570" y="25641"/>
                    <a:pt x="13616" y="25558"/>
                  </a:cubicBezTo>
                  <a:close/>
                  <a:moveTo>
                    <a:pt x="15879" y="25590"/>
                  </a:moveTo>
                  <a:cubicBezTo>
                    <a:pt x="16057" y="25590"/>
                    <a:pt x="16230" y="25683"/>
                    <a:pt x="16206" y="25892"/>
                  </a:cubicBezTo>
                  <a:cubicBezTo>
                    <a:pt x="16117" y="26121"/>
                    <a:pt x="15936" y="26422"/>
                    <a:pt x="15662" y="26422"/>
                  </a:cubicBezTo>
                  <a:cubicBezTo>
                    <a:pt x="15656" y="26422"/>
                    <a:pt x="15650" y="26422"/>
                    <a:pt x="15644" y="26421"/>
                  </a:cubicBezTo>
                  <a:cubicBezTo>
                    <a:pt x="15621" y="26420"/>
                    <a:pt x="15598" y="26417"/>
                    <a:pt x="15576" y="26413"/>
                  </a:cubicBezTo>
                  <a:cubicBezTo>
                    <a:pt x="15539" y="26149"/>
                    <a:pt x="15584" y="25882"/>
                    <a:pt x="15676" y="25633"/>
                  </a:cubicBezTo>
                  <a:cubicBezTo>
                    <a:pt x="15736" y="25605"/>
                    <a:pt x="15808" y="25590"/>
                    <a:pt x="15879" y="25590"/>
                  </a:cubicBezTo>
                  <a:close/>
                  <a:moveTo>
                    <a:pt x="15032" y="25558"/>
                  </a:moveTo>
                  <a:cubicBezTo>
                    <a:pt x="15001" y="25609"/>
                    <a:pt x="14974" y="25662"/>
                    <a:pt x="14951" y="25717"/>
                  </a:cubicBezTo>
                  <a:cubicBezTo>
                    <a:pt x="14833" y="26016"/>
                    <a:pt x="14885" y="26381"/>
                    <a:pt x="15116" y="26609"/>
                  </a:cubicBezTo>
                  <a:cubicBezTo>
                    <a:pt x="15077" y="26611"/>
                    <a:pt x="15039" y="26612"/>
                    <a:pt x="15000" y="26612"/>
                  </a:cubicBezTo>
                  <a:cubicBezTo>
                    <a:pt x="14740" y="26612"/>
                    <a:pt x="14480" y="26565"/>
                    <a:pt x="14239" y="26465"/>
                  </a:cubicBezTo>
                  <a:cubicBezTo>
                    <a:pt x="14182" y="26154"/>
                    <a:pt x="14331" y="25861"/>
                    <a:pt x="14455" y="25586"/>
                  </a:cubicBezTo>
                  <a:cubicBezTo>
                    <a:pt x="14643" y="25582"/>
                    <a:pt x="14831" y="25575"/>
                    <a:pt x="15017" y="25559"/>
                  </a:cubicBezTo>
                  <a:cubicBezTo>
                    <a:pt x="15022" y="25558"/>
                    <a:pt x="15026" y="25558"/>
                    <a:pt x="15032" y="25558"/>
                  </a:cubicBezTo>
                  <a:close/>
                  <a:moveTo>
                    <a:pt x="25086" y="16517"/>
                  </a:moveTo>
                  <a:cubicBezTo>
                    <a:pt x="25473" y="18535"/>
                    <a:pt x="23782" y="20634"/>
                    <a:pt x="22691" y="22211"/>
                  </a:cubicBezTo>
                  <a:cubicBezTo>
                    <a:pt x="21383" y="23885"/>
                    <a:pt x="20003" y="25576"/>
                    <a:pt x="18168" y="26698"/>
                  </a:cubicBezTo>
                  <a:cubicBezTo>
                    <a:pt x="18945" y="26032"/>
                    <a:pt x="19732" y="24914"/>
                    <a:pt x="19265" y="23863"/>
                  </a:cubicBezTo>
                  <a:cubicBezTo>
                    <a:pt x="19246" y="23825"/>
                    <a:pt x="19224" y="23786"/>
                    <a:pt x="19201" y="23748"/>
                  </a:cubicBezTo>
                  <a:cubicBezTo>
                    <a:pt x="19445" y="23706"/>
                    <a:pt x="19693" y="23638"/>
                    <a:pt x="19907" y="23510"/>
                  </a:cubicBezTo>
                  <a:cubicBezTo>
                    <a:pt x="20387" y="23241"/>
                    <a:pt x="20615" y="22543"/>
                    <a:pt x="20189" y="22125"/>
                  </a:cubicBezTo>
                  <a:cubicBezTo>
                    <a:pt x="20845" y="21112"/>
                    <a:pt x="21491" y="20063"/>
                    <a:pt x="21836" y="18897"/>
                  </a:cubicBezTo>
                  <a:cubicBezTo>
                    <a:pt x="23068" y="18341"/>
                    <a:pt x="24178" y="17517"/>
                    <a:pt x="25086" y="16517"/>
                  </a:cubicBezTo>
                  <a:close/>
                  <a:moveTo>
                    <a:pt x="18952" y="24788"/>
                  </a:moveTo>
                  <a:lnTo>
                    <a:pt x="18952" y="24788"/>
                  </a:lnTo>
                  <a:cubicBezTo>
                    <a:pt x="18613" y="25958"/>
                    <a:pt x="17413" y="26884"/>
                    <a:pt x="16278" y="27234"/>
                  </a:cubicBezTo>
                  <a:cubicBezTo>
                    <a:pt x="16063" y="27201"/>
                    <a:pt x="15879" y="27074"/>
                    <a:pt x="15758" y="26895"/>
                  </a:cubicBezTo>
                  <a:cubicBezTo>
                    <a:pt x="15863" y="26851"/>
                    <a:pt x="15954" y="26780"/>
                    <a:pt x="16063" y="26750"/>
                  </a:cubicBezTo>
                  <a:cubicBezTo>
                    <a:pt x="16477" y="26593"/>
                    <a:pt x="16839" y="26337"/>
                    <a:pt x="17216" y="26111"/>
                  </a:cubicBezTo>
                  <a:cubicBezTo>
                    <a:pt x="17830" y="25720"/>
                    <a:pt x="18433" y="25301"/>
                    <a:pt x="18952" y="24788"/>
                  </a:cubicBezTo>
                  <a:close/>
                  <a:moveTo>
                    <a:pt x="14529" y="27011"/>
                  </a:moveTo>
                  <a:cubicBezTo>
                    <a:pt x="14674" y="27040"/>
                    <a:pt x="14822" y="27055"/>
                    <a:pt x="14971" y="27055"/>
                  </a:cubicBezTo>
                  <a:cubicBezTo>
                    <a:pt x="15092" y="27055"/>
                    <a:pt x="15214" y="27045"/>
                    <a:pt x="15332" y="27024"/>
                  </a:cubicBezTo>
                  <a:cubicBezTo>
                    <a:pt x="15398" y="27134"/>
                    <a:pt x="15478" y="27234"/>
                    <a:pt x="15568" y="27326"/>
                  </a:cubicBezTo>
                  <a:cubicBezTo>
                    <a:pt x="15572" y="27331"/>
                    <a:pt x="15578" y="27335"/>
                    <a:pt x="15583" y="27340"/>
                  </a:cubicBezTo>
                  <a:cubicBezTo>
                    <a:pt x="15572" y="27340"/>
                    <a:pt x="15562" y="27340"/>
                    <a:pt x="15552" y="27340"/>
                  </a:cubicBezTo>
                  <a:cubicBezTo>
                    <a:pt x="15188" y="27340"/>
                    <a:pt x="14805" y="27260"/>
                    <a:pt x="14529" y="27011"/>
                  </a:cubicBezTo>
                  <a:close/>
                  <a:moveTo>
                    <a:pt x="5373" y="1"/>
                  </a:moveTo>
                  <a:cubicBezTo>
                    <a:pt x="4756" y="1"/>
                    <a:pt x="4118" y="297"/>
                    <a:pt x="3591" y="716"/>
                  </a:cubicBezTo>
                  <a:cubicBezTo>
                    <a:pt x="3146" y="1107"/>
                    <a:pt x="2857" y="1649"/>
                    <a:pt x="2677" y="2208"/>
                  </a:cubicBezTo>
                  <a:cubicBezTo>
                    <a:pt x="2466" y="2430"/>
                    <a:pt x="2276" y="2673"/>
                    <a:pt x="2102" y="2924"/>
                  </a:cubicBezTo>
                  <a:cubicBezTo>
                    <a:pt x="315" y="5507"/>
                    <a:pt x="1" y="9050"/>
                    <a:pt x="1241" y="11927"/>
                  </a:cubicBezTo>
                  <a:cubicBezTo>
                    <a:pt x="2032" y="13750"/>
                    <a:pt x="3590" y="15123"/>
                    <a:pt x="5357" y="15975"/>
                  </a:cubicBezTo>
                  <a:cubicBezTo>
                    <a:pt x="5414" y="18347"/>
                    <a:pt x="6114" y="20716"/>
                    <a:pt x="7495" y="22658"/>
                  </a:cubicBezTo>
                  <a:cubicBezTo>
                    <a:pt x="7704" y="22963"/>
                    <a:pt x="7924" y="23257"/>
                    <a:pt x="8163" y="23540"/>
                  </a:cubicBezTo>
                  <a:cubicBezTo>
                    <a:pt x="8593" y="24489"/>
                    <a:pt x="9247" y="25368"/>
                    <a:pt x="10137" y="25931"/>
                  </a:cubicBezTo>
                  <a:cubicBezTo>
                    <a:pt x="10656" y="26272"/>
                    <a:pt x="11311" y="26530"/>
                    <a:pt x="11941" y="26530"/>
                  </a:cubicBezTo>
                  <a:cubicBezTo>
                    <a:pt x="12377" y="26530"/>
                    <a:pt x="12802" y="26406"/>
                    <a:pt x="13162" y="26101"/>
                  </a:cubicBezTo>
                  <a:cubicBezTo>
                    <a:pt x="13335" y="26373"/>
                    <a:pt x="13577" y="26601"/>
                    <a:pt x="13858" y="26760"/>
                  </a:cubicBezTo>
                  <a:cubicBezTo>
                    <a:pt x="13964" y="27165"/>
                    <a:pt x="14300" y="27488"/>
                    <a:pt x="14682" y="27641"/>
                  </a:cubicBezTo>
                  <a:cubicBezTo>
                    <a:pt x="14951" y="27743"/>
                    <a:pt x="15234" y="27787"/>
                    <a:pt x="15518" y="27787"/>
                  </a:cubicBezTo>
                  <a:cubicBezTo>
                    <a:pt x="15792" y="27787"/>
                    <a:pt x="16068" y="27746"/>
                    <a:pt x="16334" y="27677"/>
                  </a:cubicBezTo>
                  <a:cubicBezTo>
                    <a:pt x="16423" y="27687"/>
                    <a:pt x="16511" y="27692"/>
                    <a:pt x="16600" y="27692"/>
                  </a:cubicBezTo>
                  <a:cubicBezTo>
                    <a:pt x="16765" y="27692"/>
                    <a:pt x="16930" y="27674"/>
                    <a:pt x="17091" y="27637"/>
                  </a:cubicBezTo>
                  <a:cubicBezTo>
                    <a:pt x="18861" y="27181"/>
                    <a:pt x="20583" y="25391"/>
                    <a:pt x="21767" y="24046"/>
                  </a:cubicBezTo>
                  <a:cubicBezTo>
                    <a:pt x="23220" y="22217"/>
                    <a:pt x="26351" y="18501"/>
                    <a:pt x="25455" y="16082"/>
                  </a:cubicBezTo>
                  <a:cubicBezTo>
                    <a:pt x="25568" y="15938"/>
                    <a:pt x="25678" y="15791"/>
                    <a:pt x="25782" y="15640"/>
                  </a:cubicBezTo>
                  <a:cubicBezTo>
                    <a:pt x="25929" y="15546"/>
                    <a:pt x="26072" y="15443"/>
                    <a:pt x="26210" y="15337"/>
                  </a:cubicBezTo>
                  <a:cubicBezTo>
                    <a:pt x="26554" y="15074"/>
                    <a:pt x="26874" y="14779"/>
                    <a:pt x="27157" y="14452"/>
                  </a:cubicBezTo>
                  <a:cubicBezTo>
                    <a:pt x="28178" y="13284"/>
                    <a:pt x="28866" y="11854"/>
                    <a:pt x="29317" y="10377"/>
                  </a:cubicBezTo>
                  <a:cubicBezTo>
                    <a:pt x="30144" y="9632"/>
                    <a:pt x="30465" y="8360"/>
                    <a:pt x="29799" y="7407"/>
                  </a:cubicBezTo>
                  <a:lnTo>
                    <a:pt x="29799" y="7405"/>
                  </a:lnTo>
                  <a:cubicBezTo>
                    <a:pt x="29781" y="6616"/>
                    <a:pt x="29596" y="5762"/>
                    <a:pt x="29010" y="5193"/>
                  </a:cubicBezTo>
                  <a:cubicBezTo>
                    <a:pt x="29012" y="5083"/>
                    <a:pt x="29010" y="4973"/>
                    <a:pt x="29003" y="4863"/>
                  </a:cubicBezTo>
                  <a:cubicBezTo>
                    <a:pt x="29095" y="4660"/>
                    <a:pt x="29143" y="4430"/>
                    <a:pt x="29134" y="4207"/>
                  </a:cubicBezTo>
                  <a:cubicBezTo>
                    <a:pt x="29007" y="2903"/>
                    <a:pt x="27899" y="1865"/>
                    <a:pt x="26711" y="1445"/>
                  </a:cubicBezTo>
                  <a:cubicBezTo>
                    <a:pt x="26188" y="1256"/>
                    <a:pt x="25646" y="1169"/>
                    <a:pt x="25105" y="1169"/>
                  </a:cubicBezTo>
                  <a:cubicBezTo>
                    <a:pt x="23640" y="1169"/>
                    <a:pt x="22180" y="1810"/>
                    <a:pt x="21111" y="2817"/>
                  </a:cubicBezTo>
                  <a:cubicBezTo>
                    <a:pt x="19489" y="4336"/>
                    <a:pt x="18478" y="6479"/>
                    <a:pt x="18190" y="8671"/>
                  </a:cubicBezTo>
                  <a:cubicBezTo>
                    <a:pt x="18006" y="10097"/>
                    <a:pt x="18697" y="9959"/>
                    <a:pt x="17521" y="10041"/>
                  </a:cubicBezTo>
                  <a:cubicBezTo>
                    <a:pt x="16417" y="10106"/>
                    <a:pt x="15291" y="10394"/>
                    <a:pt x="14310" y="10918"/>
                  </a:cubicBezTo>
                  <a:cubicBezTo>
                    <a:pt x="15584" y="8656"/>
                    <a:pt x="14209" y="5472"/>
                    <a:pt x="11484" y="5361"/>
                  </a:cubicBezTo>
                  <a:cubicBezTo>
                    <a:pt x="11627" y="4485"/>
                    <a:pt x="11536" y="3558"/>
                    <a:pt x="11156" y="2749"/>
                  </a:cubicBezTo>
                  <a:cubicBezTo>
                    <a:pt x="10540" y="1421"/>
                    <a:pt x="9198" y="450"/>
                    <a:pt x="7762" y="450"/>
                  </a:cubicBezTo>
                  <a:cubicBezTo>
                    <a:pt x="7417" y="450"/>
                    <a:pt x="7065" y="506"/>
                    <a:pt x="6717" y="628"/>
                  </a:cubicBezTo>
                  <a:cubicBezTo>
                    <a:pt x="6325" y="182"/>
                    <a:pt x="5856" y="1"/>
                    <a:pt x="5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31"/>
          <p:cNvGrpSpPr/>
          <p:nvPr/>
        </p:nvGrpSpPr>
        <p:grpSpPr>
          <a:xfrm rot="9328761">
            <a:off x="6913638" y="3893020"/>
            <a:ext cx="3969488" cy="1938021"/>
            <a:chOff x="4033975" y="408125"/>
            <a:chExt cx="1206725" cy="589175"/>
          </a:xfrm>
        </p:grpSpPr>
        <p:sp>
          <p:nvSpPr>
            <p:cNvPr id="1051" name="Google Shape;1051;p31"/>
            <p:cNvSpPr/>
            <p:nvPr/>
          </p:nvSpPr>
          <p:spPr>
            <a:xfrm>
              <a:off x="4033975" y="408125"/>
              <a:ext cx="1206725" cy="589175"/>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a:off x="4702275" y="555475"/>
              <a:ext cx="50" cy="25"/>
            </a:xfrm>
            <a:custGeom>
              <a:avLst/>
              <a:gdLst/>
              <a:ahLst/>
              <a:cxnLst/>
              <a:rect l="l" t="t" r="r" b="b"/>
              <a:pathLst>
                <a:path w="2" h="1" extrusionOk="0">
                  <a:moveTo>
                    <a:pt x="2" y="1"/>
                  </a:moveTo>
                  <a:lnTo>
                    <a:pt x="2" y="1"/>
                  </a:lnTo>
                  <a:cubicBezTo>
                    <a:pt x="2" y="1"/>
                    <a:pt x="2" y="1"/>
                    <a:pt x="1" y="1"/>
                  </a:cubicBezTo>
                  <a:cubicBezTo>
                    <a:pt x="2" y="1"/>
                    <a:pt x="2"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a:off x="4702425" y="555450"/>
              <a:ext cx="25" cy="50"/>
            </a:xfrm>
            <a:custGeom>
              <a:avLst/>
              <a:gdLst/>
              <a:ahLst/>
              <a:cxnLst/>
              <a:rect l="l" t="t" r="r" b="b"/>
              <a:pathLst>
                <a:path w="1" h="2" extrusionOk="0">
                  <a:moveTo>
                    <a:pt x="0" y="2"/>
                  </a:moveTo>
                  <a:cubicBezTo>
                    <a:pt x="0" y="2"/>
                    <a:pt x="0" y="2"/>
                    <a:pt x="0" y="0"/>
                  </a:cubicBezTo>
                  <a:cubicBezTo>
                    <a:pt x="0" y="0"/>
                    <a:pt x="0" y="0"/>
                    <a:pt x="0" y="2"/>
                  </a:cubicBezTo>
                  <a:lnTo>
                    <a:pt x="0" y="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31"/>
          <p:cNvGrpSpPr/>
          <p:nvPr/>
        </p:nvGrpSpPr>
        <p:grpSpPr>
          <a:xfrm>
            <a:off x="897963" y="4371829"/>
            <a:ext cx="252943" cy="253104"/>
            <a:chOff x="3584975" y="429525"/>
            <a:chExt cx="117900" cy="117975"/>
          </a:xfrm>
        </p:grpSpPr>
        <p:sp>
          <p:nvSpPr>
            <p:cNvPr id="1055" name="Google Shape;1055;p31"/>
            <p:cNvSpPr/>
            <p:nvPr/>
          </p:nvSpPr>
          <p:spPr>
            <a:xfrm>
              <a:off x="3622350" y="465900"/>
              <a:ext cx="41675" cy="40650"/>
            </a:xfrm>
            <a:custGeom>
              <a:avLst/>
              <a:gdLst/>
              <a:ahLst/>
              <a:cxnLst/>
              <a:rect l="l" t="t" r="r" b="b"/>
              <a:pathLst>
                <a:path w="1667" h="1626" extrusionOk="0">
                  <a:moveTo>
                    <a:pt x="946" y="209"/>
                  </a:moveTo>
                  <a:cubicBezTo>
                    <a:pt x="1131" y="209"/>
                    <a:pt x="1308" y="306"/>
                    <a:pt x="1392" y="490"/>
                  </a:cubicBezTo>
                  <a:lnTo>
                    <a:pt x="1392" y="489"/>
                  </a:lnTo>
                  <a:lnTo>
                    <a:pt x="1392" y="489"/>
                  </a:lnTo>
                  <a:cubicBezTo>
                    <a:pt x="1450" y="625"/>
                    <a:pt x="1419" y="779"/>
                    <a:pt x="1386" y="916"/>
                  </a:cubicBezTo>
                  <a:cubicBezTo>
                    <a:pt x="1319" y="1187"/>
                    <a:pt x="1050" y="1424"/>
                    <a:pt x="768" y="1424"/>
                  </a:cubicBezTo>
                  <a:cubicBezTo>
                    <a:pt x="712" y="1424"/>
                    <a:pt x="655" y="1415"/>
                    <a:pt x="599" y="1394"/>
                  </a:cubicBezTo>
                  <a:cubicBezTo>
                    <a:pt x="335" y="1280"/>
                    <a:pt x="213" y="928"/>
                    <a:pt x="286" y="662"/>
                  </a:cubicBezTo>
                  <a:cubicBezTo>
                    <a:pt x="330" y="645"/>
                    <a:pt x="348" y="596"/>
                    <a:pt x="371" y="558"/>
                  </a:cubicBezTo>
                  <a:cubicBezTo>
                    <a:pt x="451" y="424"/>
                    <a:pt x="570" y="311"/>
                    <a:pt x="719" y="259"/>
                  </a:cubicBezTo>
                  <a:cubicBezTo>
                    <a:pt x="792" y="226"/>
                    <a:pt x="870" y="209"/>
                    <a:pt x="946" y="209"/>
                  </a:cubicBezTo>
                  <a:close/>
                  <a:moveTo>
                    <a:pt x="971" y="0"/>
                  </a:moveTo>
                  <a:cubicBezTo>
                    <a:pt x="919" y="0"/>
                    <a:pt x="866" y="7"/>
                    <a:pt x="815" y="20"/>
                  </a:cubicBezTo>
                  <a:cubicBezTo>
                    <a:pt x="580" y="68"/>
                    <a:pt x="356" y="189"/>
                    <a:pt x="211" y="384"/>
                  </a:cubicBezTo>
                  <a:cubicBezTo>
                    <a:pt x="177" y="440"/>
                    <a:pt x="117" y="497"/>
                    <a:pt x="118" y="566"/>
                  </a:cubicBezTo>
                  <a:cubicBezTo>
                    <a:pt x="1" y="829"/>
                    <a:pt x="87" y="1154"/>
                    <a:pt x="247" y="1383"/>
                  </a:cubicBezTo>
                  <a:cubicBezTo>
                    <a:pt x="373" y="1553"/>
                    <a:pt x="548" y="1625"/>
                    <a:pt x="731" y="1625"/>
                  </a:cubicBezTo>
                  <a:cubicBezTo>
                    <a:pt x="1063" y="1625"/>
                    <a:pt x="1417" y="1387"/>
                    <a:pt x="1543" y="1074"/>
                  </a:cubicBezTo>
                  <a:cubicBezTo>
                    <a:pt x="1621" y="887"/>
                    <a:pt x="1667" y="672"/>
                    <a:pt x="1620" y="471"/>
                  </a:cubicBezTo>
                  <a:cubicBezTo>
                    <a:pt x="1540" y="191"/>
                    <a:pt x="1257"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a:off x="3584975" y="429525"/>
              <a:ext cx="117900" cy="117975"/>
            </a:xfrm>
            <a:custGeom>
              <a:avLst/>
              <a:gdLst/>
              <a:ahLst/>
              <a:cxnLst/>
              <a:rect l="l" t="t" r="r" b="b"/>
              <a:pathLst>
                <a:path w="4716" h="4719" extrusionOk="0">
                  <a:moveTo>
                    <a:pt x="1638" y="134"/>
                  </a:moveTo>
                  <a:cubicBezTo>
                    <a:pt x="2189" y="134"/>
                    <a:pt x="2709" y="1050"/>
                    <a:pt x="2977" y="1050"/>
                  </a:cubicBezTo>
                  <a:cubicBezTo>
                    <a:pt x="2989" y="1050"/>
                    <a:pt x="3001" y="1048"/>
                    <a:pt x="3013" y="1044"/>
                  </a:cubicBezTo>
                  <a:cubicBezTo>
                    <a:pt x="3085" y="1013"/>
                    <a:pt x="3120" y="936"/>
                    <a:pt x="3170" y="879"/>
                  </a:cubicBezTo>
                  <a:cubicBezTo>
                    <a:pt x="3225" y="817"/>
                    <a:pt x="3288" y="762"/>
                    <a:pt x="3356" y="712"/>
                  </a:cubicBezTo>
                  <a:cubicBezTo>
                    <a:pt x="3443" y="649"/>
                    <a:pt x="3544" y="606"/>
                    <a:pt x="3644" y="606"/>
                  </a:cubicBezTo>
                  <a:cubicBezTo>
                    <a:pt x="3713" y="606"/>
                    <a:pt x="3782" y="626"/>
                    <a:pt x="3846" y="675"/>
                  </a:cubicBezTo>
                  <a:cubicBezTo>
                    <a:pt x="4031" y="834"/>
                    <a:pt x="4037" y="1104"/>
                    <a:pt x="4055" y="1333"/>
                  </a:cubicBezTo>
                  <a:cubicBezTo>
                    <a:pt x="4066" y="1598"/>
                    <a:pt x="4007" y="1910"/>
                    <a:pt x="3755" y="2049"/>
                  </a:cubicBezTo>
                  <a:cubicBezTo>
                    <a:pt x="3693" y="2110"/>
                    <a:pt x="3763" y="2181"/>
                    <a:pt x="3833" y="2181"/>
                  </a:cubicBezTo>
                  <a:cubicBezTo>
                    <a:pt x="3835" y="2181"/>
                    <a:pt x="3838" y="2181"/>
                    <a:pt x="3840" y="2180"/>
                  </a:cubicBezTo>
                  <a:cubicBezTo>
                    <a:pt x="3954" y="2185"/>
                    <a:pt x="4064" y="2226"/>
                    <a:pt x="4170" y="2266"/>
                  </a:cubicBezTo>
                  <a:cubicBezTo>
                    <a:pt x="4371" y="2354"/>
                    <a:pt x="4575" y="2492"/>
                    <a:pt x="4495" y="2743"/>
                  </a:cubicBezTo>
                  <a:cubicBezTo>
                    <a:pt x="4411" y="3005"/>
                    <a:pt x="4115" y="3135"/>
                    <a:pt x="3861" y="3179"/>
                  </a:cubicBezTo>
                  <a:cubicBezTo>
                    <a:pt x="3839" y="3182"/>
                    <a:pt x="3817" y="3183"/>
                    <a:pt x="3795" y="3183"/>
                  </a:cubicBezTo>
                  <a:cubicBezTo>
                    <a:pt x="3709" y="3183"/>
                    <a:pt x="3623" y="3164"/>
                    <a:pt x="3538" y="3145"/>
                  </a:cubicBezTo>
                  <a:cubicBezTo>
                    <a:pt x="3515" y="3139"/>
                    <a:pt x="3492" y="3130"/>
                    <a:pt x="3468" y="3126"/>
                  </a:cubicBezTo>
                  <a:cubicBezTo>
                    <a:pt x="3467" y="3126"/>
                    <a:pt x="3466" y="3126"/>
                    <a:pt x="3464" y="3126"/>
                  </a:cubicBezTo>
                  <a:cubicBezTo>
                    <a:pt x="3423" y="3126"/>
                    <a:pt x="3384" y="3166"/>
                    <a:pt x="3395" y="3208"/>
                  </a:cubicBezTo>
                  <a:cubicBezTo>
                    <a:pt x="3512" y="3417"/>
                    <a:pt x="3619" y="3638"/>
                    <a:pt x="3656" y="3878"/>
                  </a:cubicBezTo>
                  <a:cubicBezTo>
                    <a:pt x="3729" y="4294"/>
                    <a:pt x="3534" y="4556"/>
                    <a:pt x="3202" y="4556"/>
                  </a:cubicBezTo>
                  <a:cubicBezTo>
                    <a:pt x="3116" y="4556"/>
                    <a:pt x="3020" y="4538"/>
                    <a:pt x="2917" y="4500"/>
                  </a:cubicBezTo>
                  <a:cubicBezTo>
                    <a:pt x="2695" y="4400"/>
                    <a:pt x="2501" y="4251"/>
                    <a:pt x="2371" y="4041"/>
                  </a:cubicBezTo>
                  <a:cubicBezTo>
                    <a:pt x="2297" y="3935"/>
                    <a:pt x="2253" y="3713"/>
                    <a:pt x="2105" y="3713"/>
                  </a:cubicBezTo>
                  <a:cubicBezTo>
                    <a:pt x="2088" y="3713"/>
                    <a:pt x="2070" y="3716"/>
                    <a:pt x="2050" y="3722"/>
                  </a:cubicBezTo>
                  <a:cubicBezTo>
                    <a:pt x="1925" y="3810"/>
                    <a:pt x="1803" y="3901"/>
                    <a:pt x="1664" y="3968"/>
                  </a:cubicBezTo>
                  <a:cubicBezTo>
                    <a:pt x="1505" y="4053"/>
                    <a:pt x="1315" y="4153"/>
                    <a:pt x="1123" y="4153"/>
                  </a:cubicBezTo>
                  <a:cubicBezTo>
                    <a:pt x="1118" y="4153"/>
                    <a:pt x="1114" y="4153"/>
                    <a:pt x="1110" y="4153"/>
                  </a:cubicBezTo>
                  <a:cubicBezTo>
                    <a:pt x="740" y="4130"/>
                    <a:pt x="407" y="3811"/>
                    <a:pt x="332" y="3452"/>
                  </a:cubicBezTo>
                  <a:cubicBezTo>
                    <a:pt x="308" y="3340"/>
                    <a:pt x="352" y="3229"/>
                    <a:pt x="412" y="3135"/>
                  </a:cubicBezTo>
                  <a:cubicBezTo>
                    <a:pt x="557" y="2877"/>
                    <a:pt x="813" y="2717"/>
                    <a:pt x="1068" y="2578"/>
                  </a:cubicBezTo>
                  <a:cubicBezTo>
                    <a:pt x="1090" y="2595"/>
                    <a:pt x="1118" y="2604"/>
                    <a:pt x="1144" y="2604"/>
                  </a:cubicBezTo>
                  <a:cubicBezTo>
                    <a:pt x="1197" y="2604"/>
                    <a:pt x="1245" y="2570"/>
                    <a:pt x="1239" y="2506"/>
                  </a:cubicBezTo>
                  <a:cubicBezTo>
                    <a:pt x="1335" y="2493"/>
                    <a:pt x="1359" y="2371"/>
                    <a:pt x="1258" y="2344"/>
                  </a:cubicBezTo>
                  <a:cubicBezTo>
                    <a:pt x="1252" y="2344"/>
                    <a:pt x="1247" y="2343"/>
                    <a:pt x="1241" y="2343"/>
                  </a:cubicBezTo>
                  <a:cubicBezTo>
                    <a:pt x="1192" y="2343"/>
                    <a:pt x="1146" y="2374"/>
                    <a:pt x="1099" y="2388"/>
                  </a:cubicBezTo>
                  <a:cubicBezTo>
                    <a:pt x="745" y="2197"/>
                    <a:pt x="401" y="1903"/>
                    <a:pt x="267" y="1508"/>
                  </a:cubicBezTo>
                  <a:cubicBezTo>
                    <a:pt x="207" y="1322"/>
                    <a:pt x="285" y="1083"/>
                    <a:pt x="478" y="1013"/>
                  </a:cubicBezTo>
                  <a:cubicBezTo>
                    <a:pt x="525" y="996"/>
                    <a:pt x="572" y="988"/>
                    <a:pt x="619" y="988"/>
                  </a:cubicBezTo>
                  <a:cubicBezTo>
                    <a:pt x="726" y="988"/>
                    <a:pt x="832" y="1027"/>
                    <a:pt x="938" y="1066"/>
                  </a:cubicBezTo>
                  <a:cubicBezTo>
                    <a:pt x="1030" y="1105"/>
                    <a:pt x="1123" y="1145"/>
                    <a:pt x="1212" y="1192"/>
                  </a:cubicBezTo>
                  <a:cubicBezTo>
                    <a:pt x="1245" y="1217"/>
                    <a:pt x="1292" y="1235"/>
                    <a:pt x="1335" y="1235"/>
                  </a:cubicBezTo>
                  <a:cubicBezTo>
                    <a:pt x="1382" y="1235"/>
                    <a:pt x="1425" y="1213"/>
                    <a:pt x="1438" y="1157"/>
                  </a:cubicBezTo>
                  <a:cubicBezTo>
                    <a:pt x="1457" y="1080"/>
                    <a:pt x="1390" y="1023"/>
                    <a:pt x="1363" y="959"/>
                  </a:cubicBezTo>
                  <a:cubicBezTo>
                    <a:pt x="1281" y="740"/>
                    <a:pt x="1131" y="439"/>
                    <a:pt x="1327" y="243"/>
                  </a:cubicBezTo>
                  <a:cubicBezTo>
                    <a:pt x="1431" y="166"/>
                    <a:pt x="1535" y="134"/>
                    <a:pt x="1638" y="134"/>
                  </a:cubicBezTo>
                  <a:close/>
                  <a:moveTo>
                    <a:pt x="1619" y="0"/>
                  </a:moveTo>
                  <a:cubicBezTo>
                    <a:pt x="1123" y="0"/>
                    <a:pt x="966" y="471"/>
                    <a:pt x="1170" y="990"/>
                  </a:cubicBezTo>
                  <a:cubicBezTo>
                    <a:pt x="998" y="929"/>
                    <a:pt x="819" y="860"/>
                    <a:pt x="635" y="860"/>
                  </a:cubicBezTo>
                  <a:cubicBezTo>
                    <a:pt x="626" y="860"/>
                    <a:pt x="617" y="860"/>
                    <a:pt x="609" y="861"/>
                  </a:cubicBezTo>
                  <a:cubicBezTo>
                    <a:pt x="607" y="861"/>
                    <a:pt x="605" y="861"/>
                    <a:pt x="604" y="861"/>
                  </a:cubicBezTo>
                  <a:cubicBezTo>
                    <a:pt x="252" y="861"/>
                    <a:pt x="0" y="1216"/>
                    <a:pt x="68" y="1550"/>
                  </a:cubicBezTo>
                  <a:cubicBezTo>
                    <a:pt x="158" y="1985"/>
                    <a:pt x="550" y="2265"/>
                    <a:pt x="905" y="2485"/>
                  </a:cubicBezTo>
                  <a:cubicBezTo>
                    <a:pt x="750" y="2577"/>
                    <a:pt x="586" y="2661"/>
                    <a:pt x="457" y="2791"/>
                  </a:cubicBezTo>
                  <a:cubicBezTo>
                    <a:pt x="312" y="2956"/>
                    <a:pt x="168" y="3157"/>
                    <a:pt x="165" y="3386"/>
                  </a:cubicBezTo>
                  <a:cubicBezTo>
                    <a:pt x="168" y="3825"/>
                    <a:pt x="504" y="4228"/>
                    <a:pt x="929" y="4324"/>
                  </a:cubicBezTo>
                  <a:cubicBezTo>
                    <a:pt x="978" y="4332"/>
                    <a:pt x="1028" y="4336"/>
                    <a:pt x="1076" y="4336"/>
                  </a:cubicBezTo>
                  <a:cubicBezTo>
                    <a:pt x="1439" y="4336"/>
                    <a:pt x="1779" y="4125"/>
                    <a:pt x="2079" y="3938"/>
                  </a:cubicBezTo>
                  <a:cubicBezTo>
                    <a:pt x="2306" y="4311"/>
                    <a:pt x="2685" y="4619"/>
                    <a:pt x="3117" y="4708"/>
                  </a:cubicBezTo>
                  <a:cubicBezTo>
                    <a:pt x="3155" y="4715"/>
                    <a:pt x="3195" y="4719"/>
                    <a:pt x="3234" y="4719"/>
                  </a:cubicBezTo>
                  <a:cubicBezTo>
                    <a:pt x="3499" y="4719"/>
                    <a:pt x="3771" y="4566"/>
                    <a:pt x="3836" y="4297"/>
                  </a:cubicBezTo>
                  <a:cubicBezTo>
                    <a:pt x="3921" y="3948"/>
                    <a:pt x="3767" y="3599"/>
                    <a:pt x="3615" y="3291"/>
                  </a:cubicBezTo>
                  <a:lnTo>
                    <a:pt x="3615" y="3291"/>
                  </a:lnTo>
                  <a:cubicBezTo>
                    <a:pt x="3698" y="3322"/>
                    <a:pt x="3784" y="3336"/>
                    <a:pt x="3870" y="3336"/>
                  </a:cubicBezTo>
                  <a:cubicBezTo>
                    <a:pt x="4089" y="3336"/>
                    <a:pt x="4309" y="3245"/>
                    <a:pt x="4474" y="3099"/>
                  </a:cubicBezTo>
                  <a:cubicBezTo>
                    <a:pt x="4644" y="2950"/>
                    <a:pt x="4715" y="2689"/>
                    <a:pt x="4632" y="2476"/>
                  </a:cubicBezTo>
                  <a:cubicBezTo>
                    <a:pt x="4518" y="2215"/>
                    <a:pt x="4220" y="2103"/>
                    <a:pt x="3960" y="2042"/>
                  </a:cubicBezTo>
                  <a:cubicBezTo>
                    <a:pt x="4155" y="1826"/>
                    <a:pt x="4236" y="1533"/>
                    <a:pt x="4199" y="1245"/>
                  </a:cubicBezTo>
                  <a:cubicBezTo>
                    <a:pt x="4180" y="1071"/>
                    <a:pt x="4149" y="892"/>
                    <a:pt x="4053" y="742"/>
                  </a:cubicBezTo>
                  <a:cubicBezTo>
                    <a:pt x="3937" y="560"/>
                    <a:pt x="3787" y="487"/>
                    <a:pt x="3633" y="487"/>
                  </a:cubicBezTo>
                  <a:cubicBezTo>
                    <a:pt x="3379" y="487"/>
                    <a:pt x="3113" y="689"/>
                    <a:pt x="2966" y="937"/>
                  </a:cubicBezTo>
                  <a:cubicBezTo>
                    <a:pt x="2652" y="594"/>
                    <a:pt x="2347" y="193"/>
                    <a:pt x="1888" y="40"/>
                  </a:cubicBezTo>
                  <a:cubicBezTo>
                    <a:pt x="1789" y="13"/>
                    <a:pt x="1700" y="0"/>
                    <a:pt x="1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31"/>
          <p:cNvSpPr/>
          <p:nvPr/>
        </p:nvSpPr>
        <p:spPr>
          <a:xfrm>
            <a:off x="4477338" y="275730"/>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a:off x="8131322" y="824563"/>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a:off x="7863536" y="2393979"/>
            <a:ext cx="1134486" cy="533588"/>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2"/>
          <p:cNvSpPr txBox="1">
            <a:spLocks noGrp="1"/>
          </p:cNvSpPr>
          <p:nvPr>
            <p:ph type="title"/>
          </p:nvPr>
        </p:nvSpPr>
        <p:spPr>
          <a:xfrm>
            <a:off x="720000" y="539500"/>
            <a:ext cx="7704000" cy="61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dirty="0"/>
              <a:t>Kako pomo</a:t>
            </a:r>
            <a:r>
              <a:rPr lang="hr-HR" b="0" dirty="0">
                <a:latin typeface="Calibri" panose="020F0502020204030204" pitchFamily="34" charset="0"/>
                <a:ea typeface="Calibri" panose="020F0502020204030204" pitchFamily="34" charset="0"/>
                <a:cs typeface="Calibri" panose="020F0502020204030204" pitchFamily="34" charset="0"/>
              </a:rPr>
              <a:t>ć</a:t>
            </a:r>
            <a:r>
              <a:rPr lang="hr-HR" dirty="0"/>
              <a:t>i djetetu?</a:t>
            </a:r>
            <a:endParaRPr dirty="0"/>
          </a:p>
        </p:txBody>
      </p:sp>
      <p:sp>
        <p:nvSpPr>
          <p:cNvPr id="1068" name="Google Shape;1068;p32"/>
          <p:cNvSpPr txBox="1"/>
          <p:nvPr/>
        </p:nvSpPr>
        <p:spPr>
          <a:xfrm>
            <a:off x="720000" y="1363975"/>
            <a:ext cx="7704000" cy="364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endParaRPr lang="hr-HR" b="1" dirty="0">
              <a:solidFill>
                <a:schemeClr val="dk1"/>
              </a:solidFill>
              <a:latin typeface="Nunito"/>
              <a:ea typeface="Nunito"/>
              <a:cs typeface="Nunito"/>
              <a:sym typeface="Nunito"/>
            </a:endParaRPr>
          </a:p>
        </p:txBody>
      </p:sp>
      <p:sp>
        <p:nvSpPr>
          <p:cNvPr id="1070" name="Google Shape;1070;p32"/>
          <p:cNvSpPr txBox="1"/>
          <p:nvPr/>
        </p:nvSpPr>
        <p:spPr>
          <a:xfrm>
            <a:off x="1095000" y="2764875"/>
            <a:ext cx="6954000" cy="12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endParaRPr dirty="0">
              <a:solidFill>
                <a:schemeClr val="dk1"/>
              </a:solidFill>
              <a:latin typeface="Nunito"/>
              <a:ea typeface="Nunito"/>
              <a:cs typeface="Nunito"/>
              <a:sym typeface="Nunito"/>
            </a:endParaRPr>
          </a:p>
        </p:txBody>
      </p:sp>
      <p:grpSp>
        <p:nvGrpSpPr>
          <p:cNvPr id="1071" name="Google Shape;1071;p32"/>
          <p:cNvGrpSpPr/>
          <p:nvPr/>
        </p:nvGrpSpPr>
        <p:grpSpPr>
          <a:xfrm>
            <a:off x="706127" y="4230783"/>
            <a:ext cx="336068" cy="912866"/>
            <a:chOff x="1874425" y="3210550"/>
            <a:chExt cx="145850" cy="396175"/>
          </a:xfrm>
        </p:grpSpPr>
        <p:sp>
          <p:nvSpPr>
            <p:cNvPr id="1072" name="Google Shape;1072;p32"/>
            <p:cNvSpPr/>
            <p:nvPr/>
          </p:nvSpPr>
          <p:spPr>
            <a:xfrm>
              <a:off x="1923925" y="3295400"/>
              <a:ext cx="35900" cy="311325"/>
            </a:xfrm>
            <a:custGeom>
              <a:avLst/>
              <a:gdLst/>
              <a:ahLst/>
              <a:cxnLst/>
              <a:rect l="l" t="t" r="r" b="b"/>
              <a:pathLst>
                <a:path w="1436" h="12453" extrusionOk="0">
                  <a:moveTo>
                    <a:pt x="528" y="0"/>
                  </a:moveTo>
                  <a:cubicBezTo>
                    <a:pt x="518" y="0"/>
                    <a:pt x="509" y="2"/>
                    <a:pt x="500" y="5"/>
                  </a:cubicBezTo>
                  <a:cubicBezTo>
                    <a:pt x="460" y="261"/>
                    <a:pt x="422" y="516"/>
                    <a:pt x="382" y="772"/>
                  </a:cubicBezTo>
                  <a:cubicBezTo>
                    <a:pt x="1" y="3210"/>
                    <a:pt x="39" y="5694"/>
                    <a:pt x="315" y="8141"/>
                  </a:cubicBezTo>
                  <a:cubicBezTo>
                    <a:pt x="444" y="9356"/>
                    <a:pt x="656" y="10568"/>
                    <a:pt x="1013" y="11738"/>
                  </a:cubicBezTo>
                  <a:cubicBezTo>
                    <a:pt x="1081" y="11980"/>
                    <a:pt x="1160" y="12219"/>
                    <a:pt x="1252" y="12452"/>
                  </a:cubicBezTo>
                  <a:cubicBezTo>
                    <a:pt x="1313" y="12452"/>
                    <a:pt x="1375" y="12452"/>
                    <a:pt x="1436" y="12451"/>
                  </a:cubicBezTo>
                  <a:cubicBezTo>
                    <a:pt x="1290" y="12104"/>
                    <a:pt x="1181" y="11743"/>
                    <a:pt x="1085" y="11379"/>
                  </a:cubicBezTo>
                  <a:cubicBezTo>
                    <a:pt x="840" y="10474"/>
                    <a:pt x="693" y="9546"/>
                    <a:pt x="581" y="8616"/>
                  </a:cubicBezTo>
                  <a:cubicBezTo>
                    <a:pt x="480" y="7763"/>
                    <a:pt x="384" y="6909"/>
                    <a:pt x="331" y="6050"/>
                  </a:cubicBezTo>
                  <a:cubicBezTo>
                    <a:pt x="286" y="4918"/>
                    <a:pt x="305" y="3784"/>
                    <a:pt x="342" y="2652"/>
                  </a:cubicBezTo>
                  <a:cubicBezTo>
                    <a:pt x="384" y="2037"/>
                    <a:pt x="469" y="1424"/>
                    <a:pt x="564" y="815"/>
                  </a:cubicBezTo>
                  <a:cubicBezTo>
                    <a:pt x="470" y="686"/>
                    <a:pt x="488" y="478"/>
                    <a:pt x="540" y="329"/>
                  </a:cubicBezTo>
                  <a:cubicBezTo>
                    <a:pt x="557" y="239"/>
                    <a:pt x="650" y="142"/>
                    <a:pt x="605" y="50"/>
                  </a:cubicBezTo>
                  <a:cubicBezTo>
                    <a:pt x="580" y="15"/>
                    <a:pt x="554"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1941225" y="3296100"/>
              <a:ext cx="43600" cy="310475"/>
            </a:xfrm>
            <a:custGeom>
              <a:avLst/>
              <a:gdLst/>
              <a:ahLst/>
              <a:cxnLst/>
              <a:rect l="l" t="t" r="r" b="b"/>
              <a:pathLst>
                <a:path w="1744" h="12419" extrusionOk="0">
                  <a:moveTo>
                    <a:pt x="399" y="0"/>
                  </a:moveTo>
                  <a:cubicBezTo>
                    <a:pt x="378" y="0"/>
                    <a:pt x="357" y="8"/>
                    <a:pt x="341" y="24"/>
                  </a:cubicBezTo>
                  <a:cubicBezTo>
                    <a:pt x="308" y="220"/>
                    <a:pt x="278" y="416"/>
                    <a:pt x="249" y="611"/>
                  </a:cubicBezTo>
                  <a:cubicBezTo>
                    <a:pt x="75" y="1841"/>
                    <a:pt x="36" y="3085"/>
                    <a:pt x="0" y="4324"/>
                  </a:cubicBezTo>
                  <a:cubicBezTo>
                    <a:pt x="14" y="4965"/>
                    <a:pt x="29" y="5607"/>
                    <a:pt x="75" y="6247"/>
                  </a:cubicBezTo>
                  <a:cubicBezTo>
                    <a:pt x="149" y="7060"/>
                    <a:pt x="287" y="7864"/>
                    <a:pt x="438" y="8666"/>
                  </a:cubicBezTo>
                  <a:cubicBezTo>
                    <a:pt x="562" y="9297"/>
                    <a:pt x="673" y="9931"/>
                    <a:pt x="849" y="10553"/>
                  </a:cubicBezTo>
                  <a:cubicBezTo>
                    <a:pt x="1002" y="11168"/>
                    <a:pt x="1239" y="11756"/>
                    <a:pt x="1493" y="12334"/>
                  </a:cubicBezTo>
                  <a:cubicBezTo>
                    <a:pt x="1504" y="12362"/>
                    <a:pt x="1516" y="12391"/>
                    <a:pt x="1527" y="12418"/>
                  </a:cubicBezTo>
                  <a:lnTo>
                    <a:pt x="1743" y="12418"/>
                  </a:lnTo>
                  <a:cubicBezTo>
                    <a:pt x="1479" y="11862"/>
                    <a:pt x="1251" y="11278"/>
                    <a:pt x="1078" y="10687"/>
                  </a:cubicBezTo>
                  <a:cubicBezTo>
                    <a:pt x="760" y="9619"/>
                    <a:pt x="580" y="8517"/>
                    <a:pt x="427" y="7412"/>
                  </a:cubicBezTo>
                  <a:cubicBezTo>
                    <a:pt x="315" y="6688"/>
                    <a:pt x="235" y="5978"/>
                    <a:pt x="216" y="5243"/>
                  </a:cubicBezTo>
                  <a:cubicBezTo>
                    <a:pt x="172" y="4509"/>
                    <a:pt x="217" y="3776"/>
                    <a:pt x="257" y="3042"/>
                  </a:cubicBezTo>
                  <a:cubicBezTo>
                    <a:pt x="284" y="2312"/>
                    <a:pt x="299" y="1585"/>
                    <a:pt x="386" y="858"/>
                  </a:cubicBezTo>
                  <a:cubicBezTo>
                    <a:pt x="416" y="608"/>
                    <a:pt x="453" y="359"/>
                    <a:pt x="495" y="111"/>
                  </a:cubicBezTo>
                  <a:cubicBezTo>
                    <a:pt x="487" y="86"/>
                    <a:pt x="479" y="60"/>
                    <a:pt x="468" y="35"/>
                  </a:cubicBezTo>
                  <a:cubicBezTo>
                    <a:pt x="452" y="12"/>
                    <a:pt x="4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879025" y="3326275"/>
              <a:ext cx="54525" cy="70500"/>
            </a:xfrm>
            <a:custGeom>
              <a:avLst/>
              <a:gdLst/>
              <a:ahLst/>
              <a:cxnLst/>
              <a:rect l="l" t="t" r="r" b="b"/>
              <a:pathLst>
                <a:path w="2181" h="2820" extrusionOk="0">
                  <a:moveTo>
                    <a:pt x="591" y="0"/>
                  </a:moveTo>
                  <a:cubicBezTo>
                    <a:pt x="315" y="0"/>
                    <a:pt x="68" y="255"/>
                    <a:pt x="29" y="553"/>
                  </a:cubicBezTo>
                  <a:cubicBezTo>
                    <a:pt x="1" y="763"/>
                    <a:pt x="95" y="966"/>
                    <a:pt x="197" y="1146"/>
                  </a:cubicBezTo>
                  <a:cubicBezTo>
                    <a:pt x="432" y="1531"/>
                    <a:pt x="738" y="1874"/>
                    <a:pt x="1091" y="2156"/>
                  </a:cubicBezTo>
                  <a:cubicBezTo>
                    <a:pt x="1400" y="2384"/>
                    <a:pt x="1734" y="2569"/>
                    <a:pt x="2044" y="2798"/>
                  </a:cubicBezTo>
                  <a:cubicBezTo>
                    <a:pt x="2065" y="2813"/>
                    <a:pt x="2086" y="2820"/>
                    <a:pt x="2104" y="2820"/>
                  </a:cubicBezTo>
                  <a:cubicBezTo>
                    <a:pt x="2105" y="2744"/>
                    <a:pt x="2107" y="2669"/>
                    <a:pt x="2108" y="2593"/>
                  </a:cubicBezTo>
                  <a:cubicBezTo>
                    <a:pt x="1813" y="2377"/>
                    <a:pt x="1489" y="2201"/>
                    <a:pt x="1188" y="1992"/>
                  </a:cubicBezTo>
                  <a:cubicBezTo>
                    <a:pt x="872" y="1747"/>
                    <a:pt x="597" y="1447"/>
                    <a:pt x="380" y="1110"/>
                  </a:cubicBezTo>
                  <a:cubicBezTo>
                    <a:pt x="287" y="948"/>
                    <a:pt x="178" y="763"/>
                    <a:pt x="212" y="569"/>
                  </a:cubicBezTo>
                  <a:cubicBezTo>
                    <a:pt x="243" y="403"/>
                    <a:pt x="366" y="244"/>
                    <a:pt x="536" y="202"/>
                  </a:cubicBezTo>
                  <a:cubicBezTo>
                    <a:pt x="549" y="200"/>
                    <a:pt x="561" y="200"/>
                    <a:pt x="574" y="200"/>
                  </a:cubicBezTo>
                  <a:cubicBezTo>
                    <a:pt x="735" y="200"/>
                    <a:pt x="875" y="328"/>
                    <a:pt x="984" y="436"/>
                  </a:cubicBezTo>
                  <a:cubicBezTo>
                    <a:pt x="1332" y="829"/>
                    <a:pt x="1601" y="1294"/>
                    <a:pt x="1815" y="1772"/>
                  </a:cubicBezTo>
                  <a:cubicBezTo>
                    <a:pt x="1871" y="1922"/>
                    <a:pt x="1923" y="2074"/>
                    <a:pt x="1943" y="2234"/>
                  </a:cubicBezTo>
                  <a:cubicBezTo>
                    <a:pt x="1942" y="2301"/>
                    <a:pt x="1992" y="2345"/>
                    <a:pt x="2043" y="2345"/>
                  </a:cubicBezTo>
                  <a:cubicBezTo>
                    <a:pt x="2076" y="2345"/>
                    <a:pt x="2108" y="2326"/>
                    <a:pt x="2126" y="2284"/>
                  </a:cubicBezTo>
                  <a:cubicBezTo>
                    <a:pt x="2180" y="1771"/>
                    <a:pt x="1322" y="345"/>
                    <a:pt x="872" y="94"/>
                  </a:cubicBezTo>
                  <a:cubicBezTo>
                    <a:pt x="780" y="29"/>
                    <a:pt x="684"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1942525" y="3327075"/>
              <a:ext cx="57725" cy="59200"/>
            </a:xfrm>
            <a:custGeom>
              <a:avLst/>
              <a:gdLst/>
              <a:ahLst/>
              <a:cxnLst/>
              <a:rect l="l" t="t" r="r" b="b"/>
              <a:pathLst>
                <a:path w="2309" h="2368" extrusionOk="0">
                  <a:moveTo>
                    <a:pt x="1690" y="1"/>
                  </a:moveTo>
                  <a:cubicBezTo>
                    <a:pt x="1560" y="1"/>
                    <a:pt x="1412" y="52"/>
                    <a:pt x="1255" y="169"/>
                  </a:cubicBezTo>
                  <a:cubicBezTo>
                    <a:pt x="901" y="441"/>
                    <a:pt x="636" y="813"/>
                    <a:pt x="363" y="1161"/>
                  </a:cubicBezTo>
                  <a:cubicBezTo>
                    <a:pt x="273" y="1286"/>
                    <a:pt x="196" y="1420"/>
                    <a:pt x="122" y="1554"/>
                  </a:cubicBezTo>
                  <a:cubicBezTo>
                    <a:pt x="77" y="1657"/>
                    <a:pt x="1" y="1762"/>
                    <a:pt x="8" y="1877"/>
                  </a:cubicBezTo>
                  <a:cubicBezTo>
                    <a:pt x="17" y="1923"/>
                    <a:pt x="58" y="1948"/>
                    <a:pt x="99" y="1948"/>
                  </a:cubicBezTo>
                  <a:cubicBezTo>
                    <a:pt x="131" y="1948"/>
                    <a:pt x="163" y="1933"/>
                    <a:pt x="180" y="1900"/>
                  </a:cubicBezTo>
                  <a:cubicBezTo>
                    <a:pt x="219" y="1794"/>
                    <a:pt x="267" y="1691"/>
                    <a:pt x="325" y="1593"/>
                  </a:cubicBezTo>
                  <a:cubicBezTo>
                    <a:pt x="481" y="1300"/>
                    <a:pt x="699" y="1048"/>
                    <a:pt x="906" y="794"/>
                  </a:cubicBezTo>
                  <a:cubicBezTo>
                    <a:pt x="1119" y="559"/>
                    <a:pt x="1334" y="258"/>
                    <a:pt x="1667" y="201"/>
                  </a:cubicBezTo>
                  <a:cubicBezTo>
                    <a:pt x="1678" y="200"/>
                    <a:pt x="1689" y="199"/>
                    <a:pt x="1699" y="199"/>
                  </a:cubicBezTo>
                  <a:cubicBezTo>
                    <a:pt x="1924" y="199"/>
                    <a:pt x="2020" y="464"/>
                    <a:pt x="2002" y="662"/>
                  </a:cubicBezTo>
                  <a:cubicBezTo>
                    <a:pt x="1981" y="885"/>
                    <a:pt x="1875" y="1105"/>
                    <a:pt x="1727" y="1271"/>
                  </a:cubicBezTo>
                  <a:cubicBezTo>
                    <a:pt x="1470" y="1505"/>
                    <a:pt x="1170" y="1681"/>
                    <a:pt x="856" y="1829"/>
                  </a:cubicBezTo>
                  <a:cubicBezTo>
                    <a:pt x="673" y="1920"/>
                    <a:pt x="515" y="2021"/>
                    <a:pt x="322" y="2099"/>
                  </a:cubicBezTo>
                  <a:cubicBezTo>
                    <a:pt x="244" y="2129"/>
                    <a:pt x="169" y="2163"/>
                    <a:pt x="89" y="2184"/>
                  </a:cubicBezTo>
                  <a:cubicBezTo>
                    <a:pt x="12" y="2203"/>
                    <a:pt x="0" y="2322"/>
                    <a:pt x="67" y="2360"/>
                  </a:cubicBezTo>
                  <a:cubicBezTo>
                    <a:pt x="78" y="2365"/>
                    <a:pt x="92" y="2367"/>
                    <a:pt x="109" y="2367"/>
                  </a:cubicBezTo>
                  <a:cubicBezTo>
                    <a:pt x="292" y="2367"/>
                    <a:pt x="760" y="2083"/>
                    <a:pt x="900" y="2012"/>
                  </a:cubicBezTo>
                  <a:cubicBezTo>
                    <a:pt x="1157" y="1883"/>
                    <a:pt x="1417" y="1754"/>
                    <a:pt x="1643" y="1573"/>
                  </a:cubicBezTo>
                  <a:cubicBezTo>
                    <a:pt x="1752" y="1489"/>
                    <a:pt x="1870" y="1409"/>
                    <a:pt x="1949" y="1293"/>
                  </a:cubicBezTo>
                  <a:cubicBezTo>
                    <a:pt x="2016" y="1181"/>
                    <a:pt x="2084" y="1067"/>
                    <a:pt x="2129" y="944"/>
                  </a:cubicBezTo>
                  <a:cubicBezTo>
                    <a:pt x="2308" y="461"/>
                    <a:pt x="2081" y="1"/>
                    <a:pt x="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1883925" y="3504550"/>
              <a:ext cx="58025" cy="45825"/>
            </a:xfrm>
            <a:custGeom>
              <a:avLst/>
              <a:gdLst/>
              <a:ahLst/>
              <a:cxnLst/>
              <a:rect l="l" t="t" r="r" b="b"/>
              <a:pathLst>
                <a:path w="2321" h="1833" extrusionOk="0">
                  <a:moveTo>
                    <a:pt x="948" y="1"/>
                  </a:moveTo>
                  <a:cubicBezTo>
                    <a:pt x="859" y="1"/>
                    <a:pt x="769" y="10"/>
                    <a:pt x="678" y="31"/>
                  </a:cubicBezTo>
                  <a:cubicBezTo>
                    <a:pt x="156" y="162"/>
                    <a:pt x="1" y="725"/>
                    <a:pt x="363" y="1119"/>
                  </a:cubicBezTo>
                  <a:cubicBezTo>
                    <a:pt x="612" y="1368"/>
                    <a:pt x="950" y="1517"/>
                    <a:pt x="1279" y="1633"/>
                  </a:cubicBezTo>
                  <a:cubicBezTo>
                    <a:pt x="1572" y="1729"/>
                    <a:pt x="1878" y="1751"/>
                    <a:pt x="2176" y="1829"/>
                  </a:cubicBezTo>
                  <a:cubicBezTo>
                    <a:pt x="2185" y="1832"/>
                    <a:pt x="2193" y="1833"/>
                    <a:pt x="2201" y="1833"/>
                  </a:cubicBezTo>
                  <a:cubicBezTo>
                    <a:pt x="2294" y="1833"/>
                    <a:pt x="2321" y="1683"/>
                    <a:pt x="2222" y="1652"/>
                  </a:cubicBezTo>
                  <a:cubicBezTo>
                    <a:pt x="2141" y="1629"/>
                    <a:pt x="2059" y="1614"/>
                    <a:pt x="1977" y="1596"/>
                  </a:cubicBezTo>
                  <a:cubicBezTo>
                    <a:pt x="1619" y="1534"/>
                    <a:pt x="1259" y="1459"/>
                    <a:pt x="939" y="1282"/>
                  </a:cubicBezTo>
                  <a:cubicBezTo>
                    <a:pt x="734" y="1165"/>
                    <a:pt x="501" y="1053"/>
                    <a:pt x="397" y="829"/>
                  </a:cubicBezTo>
                  <a:cubicBezTo>
                    <a:pt x="276" y="590"/>
                    <a:pt x="411" y="342"/>
                    <a:pt x="648" y="251"/>
                  </a:cubicBezTo>
                  <a:cubicBezTo>
                    <a:pt x="740" y="219"/>
                    <a:pt x="835" y="206"/>
                    <a:pt x="931" y="206"/>
                  </a:cubicBezTo>
                  <a:cubicBezTo>
                    <a:pt x="1021" y="206"/>
                    <a:pt x="1112" y="217"/>
                    <a:pt x="1201" y="234"/>
                  </a:cubicBezTo>
                  <a:cubicBezTo>
                    <a:pt x="1514" y="297"/>
                    <a:pt x="1776" y="493"/>
                    <a:pt x="2016" y="697"/>
                  </a:cubicBezTo>
                  <a:cubicBezTo>
                    <a:pt x="2040" y="722"/>
                    <a:pt x="2065" y="732"/>
                    <a:pt x="2089" y="732"/>
                  </a:cubicBezTo>
                  <a:cubicBezTo>
                    <a:pt x="2170" y="732"/>
                    <a:pt x="2229" y="614"/>
                    <a:pt x="2139" y="546"/>
                  </a:cubicBezTo>
                  <a:cubicBezTo>
                    <a:pt x="1821" y="242"/>
                    <a:pt x="1394" y="1"/>
                    <a:pt x="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1948800" y="3433575"/>
              <a:ext cx="56625" cy="74150"/>
            </a:xfrm>
            <a:custGeom>
              <a:avLst/>
              <a:gdLst/>
              <a:ahLst/>
              <a:cxnLst/>
              <a:rect l="l" t="t" r="r" b="b"/>
              <a:pathLst>
                <a:path w="2265" h="2966" extrusionOk="0">
                  <a:moveTo>
                    <a:pt x="1815" y="0"/>
                  </a:moveTo>
                  <a:cubicBezTo>
                    <a:pt x="1721" y="0"/>
                    <a:pt x="1611" y="28"/>
                    <a:pt x="1484" y="87"/>
                  </a:cubicBezTo>
                  <a:cubicBezTo>
                    <a:pt x="916" y="368"/>
                    <a:pt x="439" y="1038"/>
                    <a:pt x="184" y="1606"/>
                  </a:cubicBezTo>
                  <a:cubicBezTo>
                    <a:pt x="121" y="1743"/>
                    <a:pt x="73" y="1886"/>
                    <a:pt x="30" y="2029"/>
                  </a:cubicBezTo>
                  <a:cubicBezTo>
                    <a:pt x="16" y="2079"/>
                    <a:pt x="0" y="2132"/>
                    <a:pt x="11" y="2184"/>
                  </a:cubicBezTo>
                  <a:cubicBezTo>
                    <a:pt x="21" y="2232"/>
                    <a:pt x="61" y="2256"/>
                    <a:pt x="100" y="2256"/>
                  </a:cubicBezTo>
                  <a:cubicBezTo>
                    <a:pt x="140" y="2256"/>
                    <a:pt x="181" y="2232"/>
                    <a:pt x="192" y="2184"/>
                  </a:cubicBezTo>
                  <a:cubicBezTo>
                    <a:pt x="231" y="1985"/>
                    <a:pt x="314" y="1795"/>
                    <a:pt x="396" y="1608"/>
                  </a:cubicBezTo>
                  <a:cubicBezTo>
                    <a:pt x="586" y="1216"/>
                    <a:pt x="835" y="870"/>
                    <a:pt x="1145" y="561"/>
                  </a:cubicBezTo>
                  <a:cubicBezTo>
                    <a:pt x="1264" y="448"/>
                    <a:pt x="1585" y="200"/>
                    <a:pt x="1809" y="200"/>
                  </a:cubicBezTo>
                  <a:cubicBezTo>
                    <a:pt x="1897" y="200"/>
                    <a:pt x="1969" y="238"/>
                    <a:pt x="2008" y="339"/>
                  </a:cubicBezTo>
                  <a:cubicBezTo>
                    <a:pt x="2099" y="546"/>
                    <a:pt x="2091" y="774"/>
                    <a:pt x="2022" y="990"/>
                  </a:cubicBezTo>
                  <a:cubicBezTo>
                    <a:pt x="1906" y="1315"/>
                    <a:pt x="1683" y="1592"/>
                    <a:pt x="1433" y="1825"/>
                  </a:cubicBezTo>
                  <a:cubicBezTo>
                    <a:pt x="1174" y="2079"/>
                    <a:pt x="869" y="2288"/>
                    <a:pt x="578" y="2503"/>
                  </a:cubicBezTo>
                  <a:cubicBezTo>
                    <a:pt x="504" y="2560"/>
                    <a:pt x="433" y="2618"/>
                    <a:pt x="358" y="2672"/>
                  </a:cubicBezTo>
                  <a:cubicBezTo>
                    <a:pt x="275" y="2735"/>
                    <a:pt x="88" y="2793"/>
                    <a:pt x="172" y="2927"/>
                  </a:cubicBezTo>
                  <a:cubicBezTo>
                    <a:pt x="191" y="2953"/>
                    <a:pt x="219" y="2966"/>
                    <a:pt x="248" y="2966"/>
                  </a:cubicBezTo>
                  <a:cubicBezTo>
                    <a:pt x="271" y="2966"/>
                    <a:pt x="295" y="2958"/>
                    <a:pt x="314" y="2941"/>
                  </a:cubicBezTo>
                  <a:cubicBezTo>
                    <a:pt x="444" y="2864"/>
                    <a:pt x="563" y="2771"/>
                    <a:pt x="679" y="2675"/>
                  </a:cubicBezTo>
                  <a:cubicBezTo>
                    <a:pt x="1152" y="2316"/>
                    <a:pt x="1652" y="1957"/>
                    <a:pt x="1982" y="1453"/>
                  </a:cubicBezTo>
                  <a:cubicBezTo>
                    <a:pt x="2147" y="1212"/>
                    <a:pt x="2264" y="928"/>
                    <a:pt x="2257" y="633"/>
                  </a:cubicBezTo>
                  <a:cubicBezTo>
                    <a:pt x="2239" y="251"/>
                    <a:pt x="2099"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1964550" y="3519250"/>
              <a:ext cx="55725" cy="65800"/>
            </a:xfrm>
            <a:custGeom>
              <a:avLst/>
              <a:gdLst/>
              <a:ahLst/>
              <a:cxnLst/>
              <a:rect l="l" t="t" r="r" b="b"/>
              <a:pathLst>
                <a:path w="2229" h="2632" extrusionOk="0">
                  <a:moveTo>
                    <a:pt x="1627" y="0"/>
                  </a:moveTo>
                  <a:cubicBezTo>
                    <a:pt x="1575" y="0"/>
                    <a:pt x="1519" y="7"/>
                    <a:pt x="1458" y="23"/>
                  </a:cubicBezTo>
                  <a:cubicBezTo>
                    <a:pt x="1135" y="101"/>
                    <a:pt x="895" y="350"/>
                    <a:pt x="695" y="601"/>
                  </a:cubicBezTo>
                  <a:cubicBezTo>
                    <a:pt x="399" y="950"/>
                    <a:pt x="197" y="1368"/>
                    <a:pt x="20" y="1788"/>
                  </a:cubicBezTo>
                  <a:cubicBezTo>
                    <a:pt x="0" y="1856"/>
                    <a:pt x="57" y="1914"/>
                    <a:pt x="115" y="1914"/>
                  </a:cubicBezTo>
                  <a:cubicBezTo>
                    <a:pt x="140" y="1914"/>
                    <a:pt x="166" y="1902"/>
                    <a:pt x="185" y="1875"/>
                  </a:cubicBezTo>
                  <a:cubicBezTo>
                    <a:pt x="272" y="1706"/>
                    <a:pt x="339" y="1539"/>
                    <a:pt x="428" y="1368"/>
                  </a:cubicBezTo>
                  <a:cubicBezTo>
                    <a:pt x="556" y="1109"/>
                    <a:pt x="720" y="869"/>
                    <a:pt x="909" y="649"/>
                  </a:cubicBezTo>
                  <a:cubicBezTo>
                    <a:pt x="1027" y="509"/>
                    <a:pt x="1157" y="376"/>
                    <a:pt x="1319" y="288"/>
                  </a:cubicBezTo>
                  <a:cubicBezTo>
                    <a:pt x="1404" y="241"/>
                    <a:pt x="1516" y="203"/>
                    <a:pt x="1618" y="203"/>
                  </a:cubicBezTo>
                  <a:cubicBezTo>
                    <a:pt x="1728" y="203"/>
                    <a:pt x="1828" y="246"/>
                    <a:pt x="1876" y="365"/>
                  </a:cubicBezTo>
                  <a:cubicBezTo>
                    <a:pt x="1951" y="532"/>
                    <a:pt x="1945" y="727"/>
                    <a:pt x="1891" y="900"/>
                  </a:cubicBezTo>
                  <a:cubicBezTo>
                    <a:pt x="1721" y="1335"/>
                    <a:pt x="1408" y="1712"/>
                    <a:pt x="1047" y="2003"/>
                  </a:cubicBezTo>
                  <a:cubicBezTo>
                    <a:pt x="899" y="2120"/>
                    <a:pt x="740" y="2219"/>
                    <a:pt x="578" y="2317"/>
                  </a:cubicBezTo>
                  <a:cubicBezTo>
                    <a:pt x="500" y="2364"/>
                    <a:pt x="422" y="2411"/>
                    <a:pt x="341" y="2455"/>
                  </a:cubicBezTo>
                  <a:cubicBezTo>
                    <a:pt x="297" y="2479"/>
                    <a:pt x="286" y="2543"/>
                    <a:pt x="309" y="2585"/>
                  </a:cubicBezTo>
                  <a:cubicBezTo>
                    <a:pt x="326" y="2616"/>
                    <a:pt x="355" y="2631"/>
                    <a:pt x="386" y="2631"/>
                  </a:cubicBezTo>
                  <a:cubicBezTo>
                    <a:pt x="402" y="2631"/>
                    <a:pt x="417" y="2628"/>
                    <a:pt x="432" y="2620"/>
                  </a:cubicBezTo>
                  <a:cubicBezTo>
                    <a:pt x="526" y="2568"/>
                    <a:pt x="618" y="2511"/>
                    <a:pt x="709" y="2454"/>
                  </a:cubicBezTo>
                  <a:cubicBezTo>
                    <a:pt x="1234" y="2145"/>
                    <a:pt x="1691" y="1705"/>
                    <a:pt x="1975" y="1162"/>
                  </a:cubicBezTo>
                  <a:cubicBezTo>
                    <a:pt x="2229" y="760"/>
                    <a:pt x="215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874425" y="3384950"/>
              <a:ext cx="56250" cy="56500"/>
            </a:xfrm>
            <a:custGeom>
              <a:avLst/>
              <a:gdLst/>
              <a:ahLst/>
              <a:cxnLst/>
              <a:rect l="l" t="t" r="r" b="b"/>
              <a:pathLst>
                <a:path w="2250" h="2260" extrusionOk="0">
                  <a:moveTo>
                    <a:pt x="485" y="0"/>
                  </a:moveTo>
                  <a:cubicBezTo>
                    <a:pt x="345" y="0"/>
                    <a:pt x="211" y="48"/>
                    <a:pt x="111" y="167"/>
                  </a:cubicBezTo>
                  <a:cubicBezTo>
                    <a:pt x="0" y="331"/>
                    <a:pt x="102" y="566"/>
                    <a:pt x="177" y="729"/>
                  </a:cubicBezTo>
                  <a:cubicBezTo>
                    <a:pt x="329" y="974"/>
                    <a:pt x="557" y="1166"/>
                    <a:pt x="759" y="1369"/>
                  </a:cubicBezTo>
                  <a:cubicBezTo>
                    <a:pt x="1151" y="1722"/>
                    <a:pt x="1609" y="1996"/>
                    <a:pt x="2072" y="2246"/>
                  </a:cubicBezTo>
                  <a:cubicBezTo>
                    <a:pt x="2088" y="2255"/>
                    <a:pt x="2104" y="2259"/>
                    <a:pt x="2118" y="2259"/>
                  </a:cubicBezTo>
                  <a:cubicBezTo>
                    <a:pt x="2199" y="2259"/>
                    <a:pt x="2245" y="2134"/>
                    <a:pt x="2163" y="2081"/>
                  </a:cubicBezTo>
                  <a:cubicBezTo>
                    <a:pt x="1847" y="1918"/>
                    <a:pt x="1543" y="1732"/>
                    <a:pt x="1247" y="1533"/>
                  </a:cubicBezTo>
                  <a:cubicBezTo>
                    <a:pt x="939" y="1315"/>
                    <a:pt x="675" y="1043"/>
                    <a:pt x="423" y="758"/>
                  </a:cubicBezTo>
                  <a:cubicBezTo>
                    <a:pt x="321" y="635"/>
                    <a:pt x="255" y="475"/>
                    <a:pt x="252" y="314"/>
                  </a:cubicBezTo>
                  <a:cubicBezTo>
                    <a:pt x="293" y="229"/>
                    <a:pt x="387" y="200"/>
                    <a:pt x="480" y="200"/>
                  </a:cubicBezTo>
                  <a:cubicBezTo>
                    <a:pt x="523" y="200"/>
                    <a:pt x="566" y="206"/>
                    <a:pt x="604" y="216"/>
                  </a:cubicBezTo>
                  <a:cubicBezTo>
                    <a:pt x="812" y="256"/>
                    <a:pt x="977" y="401"/>
                    <a:pt x="1132" y="536"/>
                  </a:cubicBezTo>
                  <a:cubicBezTo>
                    <a:pt x="1428" y="834"/>
                    <a:pt x="1662" y="1191"/>
                    <a:pt x="1865" y="1558"/>
                  </a:cubicBezTo>
                  <a:cubicBezTo>
                    <a:pt x="1938" y="1690"/>
                    <a:pt x="2009" y="1824"/>
                    <a:pt x="2059" y="1967"/>
                  </a:cubicBezTo>
                  <a:cubicBezTo>
                    <a:pt x="2071" y="2015"/>
                    <a:pt x="2110" y="2040"/>
                    <a:pt x="2150" y="2040"/>
                  </a:cubicBezTo>
                  <a:cubicBezTo>
                    <a:pt x="2188" y="2040"/>
                    <a:pt x="2227" y="2016"/>
                    <a:pt x="2240" y="1968"/>
                  </a:cubicBezTo>
                  <a:cubicBezTo>
                    <a:pt x="2249" y="1873"/>
                    <a:pt x="2189" y="1783"/>
                    <a:pt x="2157" y="1697"/>
                  </a:cubicBezTo>
                  <a:cubicBezTo>
                    <a:pt x="2087" y="1551"/>
                    <a:pt x="2009" y="1407"/>
                    <a:pt x="1926" y="1266"/>
                  </a:cubicBezTo>
                  <a:cubicBezTo>
                    <a:pt x="1687" y="884"/>
                    <a:pt x="1431" y="495"/>
                    <a:pt x="1063" y="225"/>
                  </a:cubicBezTo>
                  <a:cubicBezTo>
                    <a:pt x="910" y="102"/>
                    <a:pt x="69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1905625" y="3210550"/>
              <a:ext cx="100975" cy="112375"/>
            </a:xfrm>
            <a:custGeom>
              <a:avLst/>
              <a:gdLst/>
              <a:ahLst/>
              <a:cxnLst/>
              <a:rect l="l" t="t" r="r" b="b"/>
              <a:pathLst>
                <a:path w="4039" h="4495" extrusionOk="0">
                  <a:moveTo>
                    <a:pt x="1434" y="4299"/>
                  </a:moveTo>
                  <a:cubicBezTo>
                    <a:pt x="1434" y="4299"/>
                    <a:pt x="1434" y="4299"/>
                    <a:pt x="1433" y="4299"/>
                  </a:cubicBezTo>
                  <a:cubicBezTo>
                    <a:pt x="1433" y="4299"/>
                    <a:pt x="1433" y="4299"/>
                    <a:pt x="1433" y="4299"/>
                  </a:cubicBezTo>
                  <a:lnTo>
                    <a:pt x="1433" y="4299"/>
                  </a:lnTo>
                  <a:cubicBezTo>
                    <a:pt x="1433" y="4299"/>
                    <a:pt x="1434" y="4299"/>
                    <a:pt x="1434" y="4299"/>
                  </a:cubicBezTo>
                  <a:close/>
                  <a:moveTo>
                    <a:pt x="808" y="187"/>
                  </a:moveTo>
                  <a:cubicBezTo>
                    <a:pt x="931" y="187"/>
                    <a:pt x="1056" y="233"/>
                    <a:pt x="1145" y="317"/>
                  </a:cubicBezTo>
                  <a:cubicBezTo>
                    <a:pt x="1289" y="454"/>
                    <a:pt x="1328" y="656"/>
                    <a:pt x="1378" y="839"/>
                  </a:cubicBezTo>
                  <a:cubicBezTo>
                    <a:pt x="1395" y="877"/>
                    <a:pt x="1428" y="895"/>
                    <a:pt x="1462" y="895"/>
                  </a:cubicBezTo>
                  <a:cubicBezTo>
                    <a:pt x="1500" y="895"/>
                    <a:pt x="1537" y="873"/>
                    <a:pt x="1554" y="831"/>
                  </a:cubicBezTo>
                  <a:cubicBezTo>
                    <a:pt x="1601" y="734"/>
                    <a:pt x="1644" y="638"/>
                    <a:pt x="1701" y="545"/>
                  </a:cubicBezTo>
                  <a:cubicBezTo>
                    <a:pt x="1831" y="338"/>
                    <a:pt x="2006" y="230"/>
                    <a:pt x="2175" y="230"/>
                  </a:cubicBezTo>
                  <a:cubicBezTo>
                    <a:pt x="2350" y="230"/>
                    <a:pt x="2520" y="347"/>
                    <a:pt x="2626" y="590"/>
                  </a:cubicBezTo>
                  <a:cubicBezTo>
                    <a:pt x="2690" y="723"/>
                    <a:pt x="2707" y="872"/>
                    <a:pt x="2717" y="1018"/>
                  </a:cubicBezTo>
                  <a:cubicBezTo>
                    <a:pt x="2722" y="1083"/>
                    <a:pt x="2724" y="1156"/>
                    <a:pt x="2772" y="1207"/>
                  </a:cubicBezTo>
                  <a:cubicBezTo>
                    <a:pt x="2798" y="1235"/>
                    <a:pt x="2826" y="1246"/>
                    <a:pt x="2855" y="1246"/>
                  </a:cubicBezTo>
                  <a:cubicBezTo>
                    <a:pt x="2933" y="1246"/>
                    <a:pt x="3017" y="1168"/>
                    <a:pt x="3086" y="1138"/>
                  </a:cubicBezTo>
                  <a:cubicBezTo>
                    <a:pt x="3186" y="1085"/>
                    <a:pt x="3305" y="1029"/>
                    <a:pt x="3421" y="1029"/>
                  </a:cubicBezTo>
                  <a:cubicBezTo>
                    <a:pt x="3468" y="1029"/>
                    <a:pt x="3515" y="1038"/>
                    <a:pt x="3560" y="1061"/>
                  </a:cubicBezTo>
                  <a:cubicBezTo>
                    <a:pt x="3630" y="1096"/>
                    <a:pt x="3676" y="1161"/>
                    <a:pt x="3697" y="1236"/>
                  </a:cubicBezTo>
                  <a:cubicBezTo>
                    <a:pt x="3758" y="1408"/>
                    <a:pt x="3769" y="1613"/>
                    <a:pt x="3728" y="1794"/>
                  </a:cubicBezTo>
                  <a:cubicBezTo>
                    <a:pt x="3689" y="2047"/>
                    <a:pt x="3562" y="2271"/>
                    <a:pt x="3410" y="2475"/>
                  </a:cubicBezTo>
                  <a:cubicBezTo>
                    <a:pt x="3157" y="2844"/>
                    <a:pt x="2795" y="3156"/>
                    <a:pt x="2349" y="3255"/>
                  </a:cubicBezTo>
                  <a:cubicBezTo>
                    <a:pt x="2251" y="3277"/>
                    <a:pt x="2086" y="3263"/>
                    <a:pt x="2097" y="3409"/>
                  </a:cubicBezTo>
                  <a:cubicBezTo>
                    <a:pt x="2107" y="3464"/>
                    <a:pt x="2151" y="3503"/>
                    <a:pt x="2178" y="3550"/>
                  </a:cubicBezTo>
                  <a:cubicBezTo>
                    <a:pt x="2236" y="3636"/>
                    <a:pt x="2294" y="3720"/>
                    <a:pt x="2342" y="3812"/>
                  </a:cubicBezTo>
                  <a:cubicBezTo>
                    <a:pt x="2362" y="3867"/>
                    <a:pt x="2395" y="3930"/>
                    <a:pt x="2382" y="3991"/>
                  </a:cubicBezTo>
                  <a:cubicBezTo>
                    <a:pt x="2363" y="4047"/>
                    <a:pt x="2331" y="4067"/>
                    <a:pt x="2295" y="4067"/>
                  </a:cubicBezTo>
                  <a:cubicBezTo>
                    <a:pt x="2239" y="4067"/>
                    <a:pt x="2172" y="4019"/>
                    <a:pt x="2127" y="3978"/>
                  </a:cubicBezTo>
                  <a:cubicBezTo>
                    <a:pt x="1965" y="3847"/>
                    <a:pt x="1964" y="3635"/>
                    <a:pt x="1892" y="3457"/>
                  </a:cubicBezTo>
                  <a:cubicBezTo>
                    <a:pt x="1876" y="3434"/>
                    <a:pt x="1850" y="3422"/>
                    <a:pt x="1823" y="3422"/>
                  </a:cubicBezTo>
                  <a:cubicBezTo>
                    <a:pt x="1797" y="3422"/>
                    <a:pt x="1771" y="3433"/>
                    <a:pt x="1755" y="3457"/>
                  </a:cubicBezTo>
                  <a:cubicBezTo>
                    <a:pt x="1716" y="3531"/>
                    <a:pt x="1718" y="3622"/>
                    <a:pt x="1697" y="3704"/>
                  </a:cubicBezTo>
                  <a:cubicBezTo>
                    <a:pt x="1657" y="3892"/>
                    <a:pt x="1619" y="4118"/>
                    <a:pt x="1484" y="4266"/>
                  </a:cubicBezTo>
                  <a:cubicBezTo>
                    <a:pt x="1477" y="4275"/>
                    <a:pt x="1451" y="4293"/>
                    <a:pt x="1434" y="4299"/>
                  </a:cubicBezTo>
                  <a:lnTo>
                    <a:pt x="1434" y="4299"/>
                  </a:lnTo>
                  <a:cubicBezTo>
                    <a:pt x="1436" y="4298"/>
                    <a:pt x="1439" y="4297"/>
                    <a:pt x="1441" y="4297"/>
                  </a:cubicBezTo>
                  <a:cubicBezTo>
                    <a:pt x="1438" y="4298"/>
                    <a:pt x="1435" y="4299"/>
                    <a:pt x="1432" y="4299"/>
                  </a:cubicBezTo>
                  <a:lnTo>
                    <a:pt x="1432" y="4299"/>
                  </a:lnTo>
                  <a:cubicBezTo>
                    <a:pt x="1432" y="4299"/>
                    <a:pt x="1433" y="4299"/>
                    <a:pt x="1433" y="4299"/>
                  </a:cubicBezTo>
                  <a:lnTo>
                    <a:pt x="1433" y="4299"/>
                  </a:lnTo>
                  <a:cubicBezTo>
                    <a:pt x="1432" y="4299"/>
                    <a:pt x="1431" y="4300"/>
                    <a:pt x="1430" y="4300"/>
                  </a:cubicBezTo>
                  <a:cubicBezTo>
                    <a:pt x="1430" y="4300"/>
                    <a:pt x="1430" y="4300"/>
                    <a:pt x="1430" y="4300"/>
                  </a:cubicBezTo>
                  <a:lnTo>
                    <a:pt x="1430" y="4300"/>
                  </a:lnTo>
                  <a:cubicBezTo>
                    <a:pt x="1427" y="4300"/>
                    <a:pt x="1424" y="4301"/>
                    <a:pt x="1421" y="4301"/>
                  </a:cubicBezTo>
                  <a:cubicBezTo>
                    <a:pt x="1192" y="4213"/>
                    <a:pt x="1205" y="3918"/>
                    <a:pt x="1272" y="3723"/>
                  </a:cubicBezTo>
                  <a:cubicBezTo>
                    <a:pt x="1289" y="3632"/>
                    <a:pt x="1382" y="3536"/>
                    <a:pt x="1337" y="3444"/>
                  </a:cubicBezTo>
                  <a:cubicBezTo>
                    <a:pt x="1312" y="3408"/>
                    <a:pt x="1285" y="3394"/>
                    <a:pt x="1259" y="3394"/>
                  </a:cubicBezTo>
                  <a:cubicBezTo>
                    <a:pt x="1180" y="3394"/>
                    <a:pt x="1100" y="3520"/>
                    <a:pt x="1045" y="3572"/>
                  </a:cubicBezTo>
                  <a:cubicBezTo>
                    <a:pt x="912" y="3720"/>
                    <a:pt x="779" y="3877"/>
                    <a:pt x="593" y="3961"/>
                  </a:cubicBezTo>
                  <a:cubicBezTo>
                    <a:pt x="569" y="3968"/>
                    <a:pt x="532" y="3974"/>
                    <a:pt x="496" y="3974"/>
                  </a:cubicBezTo>
                  <a:cubicBezTo>
                    <a:pt x="427" y="3974"/>
                    <a:pt x="362" y="3951"/>
                    <a:pt x="407" y="3871"/>
                  </a:cubicBezTo>
                  <a:cubicBezTo>
                    <a:pt x="476" y="3738"/>
                    <a:pt x="572" y="3621"/>
                    <a:pt x="693" y="3532"/>
                  </a:cubicBezTo>
                  <a:cubicBezTo>
                    <a:pt x="752" y="3492"/>
                    <a:pt x="818" y="3451"/>
                    <a:pt x="893" y="3447"/>
                  </a:cubicBezTo>
                  <a:cubicBezTo>
                    <a:pt x="907" y="3448"/>
                    <a:pt x="923" y="3449"/>
                    <a:pt x="939" y="3449"/>
                  </a:cubicBezTo>
                  <a:cubicBezTo>
                    <a:pt x="982" y="3449"/>
                    <a:pt x="1024" y="3440"/>
                    <a:pt x="1041" y="3393"/>
                  </a:cubicBezTo>
                  <a:cubicBezTo>
                    <a:pt x="1121" y="3388"/>
                    <a:pt x="1156" y="3288"/>
                    <a:pt x="1112" y="3228"/>
                  </a:cubicBezTo>
                  <a:cubicBezTo>
                    <a:pt x="993" y="3048"/>
                    <a:pt x="869" y="2874"/>
                    <a:pt x="737" y="2704"/>
                  </a:cubicBezTo>
                  <a:cubicBezTo>
                    <a:pt x="554" y="2470"/>
                    <a:pt x="417" y="2203"/>
                    <a:pt x="343" y="1915"/>
                  </a:cubicBezTo>
                  <a:cubicBezTo>
                    <a:pt x="203" y="1461"/>
                    <a:pt x="220" y="633"/>
                    <a:pt x="578" y="286"/>
                  </a:cubicBezTo>
                  <a:cubicBezTo>
                    <a:pt x="622" y="248"/>
                    <a:pt x="668" y="205"/>
                    <a:pt x="726" y="194"/>
                  </a:cubicBezTo>
                  <a:cubicBezTo>
                    <a:pt x="753" y="189"/>
                    <a:pt x="780" y="187"/>
                    <a:pt x="808" y="187"/>
                  </a:cubicBezTo>
                  <a:close/>
                  <a:moveTo>
                    <a:pt x="794" y="0"/>
                  </a:moveTo>
                  <a:cubicBezTo>
                    <a:pt x="753" y="0"/>
                    <a:pt x="712" y="5"/>
                    <a:pt x="671" y="15"/>
                  </a:cubicBezTo>
                  <a:cubicBezTo>
                    <a:pt x="401" y="104"/>
                    <a:pt x="243" y="384"/>
                    <a:pt x="164" y="642"/>
                  </a:cubicBezTo>
                  <a:cubicBezTo>
                    <a:pt x="1" y="1215"/>
                    <a:pt x="40" y="1843"/>
                    <a:pt x="298" y="2384"/>
                  </a:cubicBezTo>
                  <a:cubicBezTo>
                    <a:pt x="444" y="2702"/>
                    <a:pt x="691" y="2957"/>
                    <a:pt x="885" y="3245"/>
                  </a:cubicBezTo>
                  <a:cubicBezTo>
                    <a:pt x="606" y="3250"/>
                    <a:pt x="183" y="3675"/>
                    <a:pt x="201" y="3953"/>
                  </a:cubicBezTo>
                  <a:cubicBezTo>
                    <a:pt x="219" y="4111"/>
                    <a:pt x="362" y="4179"/>
                    <a:pt x="505" y="4179"/>
                  </a:cubicBezTo>
                  <a:cubicBezTo>
                    <a:pt x="552" y="4179"/>
                    <a:pt x="599" y="4172"/>
                    <a:pt x="641" y="4158"/>
                  </a:cubicBezTo>
                  <a:cubicBezTo>
                    <a:pt x="799" y="4097"/>
                    <a:pt x="932" y="3982"/>
                    <a:pt x="1048" y="3859"/>
                  </a:cubicBezTo>
                  <a:lnTo>
                    <a:pt x="1048" y="3859"/>
                  </a:lnTo>
                  <a:cubicBezTo>
                    <a:pt x="1002" y="4107"/>
                    <a:pt x="1115" y="4408"/>
                    <a:pt x="1369" y="4491"/>
                  </a:cubicBezTo>
                  <a:cubicBezTo>
                    <a:pt x="1384" y="4493"/>
                    <a:pt x="1398" y="4494"/>
                    <a:pt x="1412" y="4494"/>
                  </a:cubicBezTo>
                  <a:cubicBezTo>
                    <a:pt x="1685" y="4494"/>
                    <a:pt x="1789" y="4093"/>
                    <a:pt x="1841" y="3876"/>
                  </a:cubicBezTo>
                  <a:cubicBezTo>
                    <a:pt x="1907" y="4058"/>
                    <a:pt x="2122" y="4258"/>
                    <a:pt x="2309" y="4258"/>
                  </a:cubicBezTo>
                  <a:cubicBezTo>
                    <a:pt x="2403" y="4258"/>
                    <a:pt x="2490" y="4207"/>
                    <a:pt x="2548" y="4077"/>
                  </a:cubicBezTo>
                  <a:cubicBezTo>
                    <a:pt x="2631" y="3861"/>
                    <a:pt x="2480" y="3645"/>
                    <a:pt x="2366" y="3471"/>
                  </a:cubicBezTo>
                  <a:cubicBezTo>
                    <a:pt x="2817" y="3382"/>
                    <a:pt x="3206" y="3091"/>
                    <a:pt x="3472" y="2724"/>
                  </a:cubicBezTo>
                  <a:cubicBezTo>
                    <a:pt x="3652" y="2483"/>
                    <a:pt x="3833" y="2230"/>
                    <a:pt x="3893" y="1930"/>
                  </a:cubicBezTo>
                  <a:cubicBezTo>
                    <a:pt x="4038" y="1361"/>
                    <a:pt x="3872" y="812"/>
                    <a:pt x="3418" y="812"/>
                  </a:cubicBezTo>
                  <a:cubicBezTo>
                    <a:pt x="3279" y="812"/>
                    <a:pt x="3114" y="863"/>
                    <a:pt x="2923" y="980"/>
                  </a:cubicBezTo>
                  <a:cubicBezTo>
                    <a:pt x="2896" y="404"/>
                    <a:pt x="2553" y="29"/>
                    <a:pt x="2180" y="29"/>
                  </a:cubicBezTo>
                  <a:cubicBezTo>
                    <a:pt x="1932" y="29"/>
                    <a:pt x="1671" y="195"/>
                    <a:pt x="1483" y="581"/>
                  </a:cubicBezTo>
                  <a:cubicBezTo>
                    <a:pt x="1416" y="381"/>
                    <a:pt x="1308" y="173"/>
                    <a:pt x="1108" y="77"/>
                  </a:cubicBezTo>
                  <a:cubicBezTo>
                    <a:pt x="1012" y="32"/>
                    <a:pt x="90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47DECA74-D9AA-D340-D498-CA2CD31325C7}"/>
              </a:ext>
            </a:extLst>
          </p:cNvPr>
          <p:cNvSpPr txBox="1"/>
          <p:nvPr/>
        </p:nvSpPr>
        <p:spPr>
          <a:xfrm>
            <a:off x="1412488" y="1449659"/>
            <a:ext cx="6460273" cy="2246769"/>
          </a:xfrm>
          <a:prstGeom prst="rect">
            <a:avLst/>
          </a:prstGeom>
          <a:noFill/>
        </p:spPr>
        <p:txBody>
          <a:bodyPr wrap="square" rtlCol="0">
            <a:spAutoFit/>
          </a:bodyPr>
          <a:lstStyle/>
          <a:p>
            <a:r>
              <a:rPr lang="hr-HR" sz="2000" b="1" dirty="0">
                <a:solidFill>
                  <a:srgbClr val="FFC000"/>
                </a:solidFill>
              </a:rPr>
              <a:t>P</a:t>
            </a:r>
            <a:r>
              <a:rPr lang="hr-HR" sz="2000" b="1" dirty="0"/>
              <a:t> </a:t>
            </a:r>
            <a:r>
              <a:rPr lang="hr-HR" sz="2000" dirty="0"/>
              <a:t>→pokažite djetetu kako da bude uspješno. </a:t>
            </a:r>
          </a:p>
          <a:p>
            <a:r>
              <a:rPr lang="hr-HR" sz="2000" b="1" dirty="0">
                <a:solidFill>
                  <a:srgbClr val="FFC000"/>
                </a:solidFill>
              </a:rPr>
              <a:t>O</a:t>
            </a:r>
            <a:r>
              <a:rPr lang="hr-HR" sz="2000" b="1" dirty="0"/>
              <a:t> </a:t>
            </a:r>
            <a:r>
              <a:rPr lang="hr-HR" sz="2000" dirty="0"/>
              <a:t>→ono ima problem i treba vašu pomoć. </a:t>
            </a:r>
          </a:p>
          <a:p>
            <a:r>
              <a:rPr lang="hr-HR" sz="2000" b="1" dirty="0">
                <a:solidFill>
                  <a:srgbClr val="FFC000"/>
                </a:solidFill>
              </a:rPr>
              <a:t>D</a:t>
            </a:r>
            <a:r>
              <a:rPr lang="hr-HR" sz="2000" b="1" dirty="0"/>
              <a:t> </a:t>
            </a:r>
            <a:r>
              <a:rPr lang="hr-HR" sz="2000" dirty="0"/>
              <a:t>→dovoljno strpljenja u pristupu. </a:t>
            </a:r>
          </a:p>
          <a:p>
            <a:r>
              <a:rPr lang="hr-HR" sz="2000" b="1" dirty="0">
                <a:solidFill>
                  <a:srgbClr val="F8BD38"/>
                </a:solidFill>
              </a:rPr>
              <a:t>R</a:t>
            </a:r>
            <a:r>
              <a:rPr lang="hr-HR" sz="2000" b="1" dirty="0"/>
              <a:t> </a:t>
            </a:r>
            <a:r>
              <a:rPr lang="hr-HR" sz="2000" dirty="0"/>
              <a:t>→radite na tome da pokuša. </a:t>
            </a:r>
          </a:p>
          <a:p>
            <a:r>
              <a:rPr lang="hr-HR" sz="2000" b="1" dirty="0">
                <a:solidFill>
                  <a:srgbClr val="F8BD38"/>
                </a:solidFill>
              </a:rPr>
              <a:t>Š</a:t>
            </a:r>
            <a:r>
              <a:rPr lang="hr-HR" sz="2000" b="1" dirty="0"/>
              <a:t> </a:t>
            </a:r>
            <a:r>
              <a:rPr lang="hr-HR" sz="2000" dirty="0"/>
              <a:t>→što ono čini? </a:t>
            </a:r>
          </a:p>
          <a:p>
            <a:r>
              <a:rPr lang="hr-HR" sz="2000" b="1" dirty="0">
                <a:solidFill>
                  <a:srgbClr val="F8BD38"/>
                </a:solidFill>
              </a:rPr>
              <a:t>K</a:t>
            </a:r>
            <a:r>
              <a:rPr lang="hr-HR" sz="2000" b="1" dirty="0"/>
              <a:t> </a:t>
            </a:r>
            <a:r>
              <a:rPr lang="hr-HR" sz="2000" dirty="0"/>
              <a:t>→Kada uloži trud, nagradite ga i pohvalite. </a:t>
            </a:r>
          </a:p>
          <a:p>
            <a:r>
              <a:rPr lang="hr-HR" sz="2000" b="1" dirty="0">
                <a:solidFill>
                  <a:srgbClr val="F8BD38"/>
                </a:solidFill>
              </a:rPr>
              <a:t>A</a:t>
            </a:r>
            <a:r>
              <a:rPr lang="hr-HR" sz="2000" b="1" dirty="0"/>
              <a:t> </a:t>
            </a:r>
            <a:r>
              <a:rPr lang="hr-HR" sz="2000" dirty="0"/>
              <a:t>→Ako je dijete voljno, razgovarajte o onome što radi. </a:t>
            </a:r>
          </a:p>
        </p:txBody>
      </p:sp>
    </p:spTree>
  </p:cSld>
  <p:clrMapOvr>
    <a:masterClrMapping/>
  </p:clrMapOvr>
</p:sld>
</file>

<file path=ppt/theme/theme1.xml><?xml version="1.0" encoding="utf-8"?>
<a:theme xmlns:a="http://schemas.openxmlformats.org/drawingml/2006/main" name="Childhood anxiety disorder by Slidesgo">
  <a:themeElements>
    <a:clrScheme name="Simple Light">
      <a:dk1>
        <a:srgbClr val="282828"/>
      </a:dk1>
      <a:lt1>
        <a:srgbClr val="F3F3F3"/>
      </a:lt1>
      <a:dk2>
        <a:srgbClr val="F8BD38"/>
      </a:dk2>
      <a:lt2>
        <a:srgbClr val="EE8030"/>
      </a:lt2>
      <a:accent1>
        <a:srgbClr val="F7AB9D"/>
      </a:accent1>
      <a:accent2>
        <a:srgbClr val="82B0B4"/>
      </a:accent2>
      <a:accent3>
        <a:srgbClr val="539FA2"/>
      </a:accent3>
      <a:accent4>
        <a:srgbClr val="7F96BD"/>
      </a:accent4>
      <a:accent5>
        <a:srgbClr val="6882AA"/>
      </a:accent5>
      <a:accent6>
        <a:srgbClr val="B97E71"/>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1453</Words>
  <Application>Microsoft Office PowerPoint</Application>
  <PresentationFormat>Prikaz na zaslonu (16:9)</PresentationFormat>
  <Paragraphs>85</Paragraphs>
  <Slides>11</Slides>
  <Notes>11</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11</vt:i4>
      </vt:variant>
    </vt:vector>
  </HeadingPairs>
  <TitlesOfParts>
    <vt:vector size="18" baseType="lpstr">
      <vt:lpstr>Calibri</vt:lpstr>
      <vt:lpstr>Arial</vt:lpstr>
      <vt:lpstr>Handlee</vt:lpstr>
      <vt:lpstr>Nunito</vt:lpstr>
      <vt:lpstr>Symbol</vt:lpstr>
      <vt:lpstr>Nunito Light</vt:lpstr>
      <vt:lpstr>Childhood anxiety disorder by Slidesgo</vt:lpstr>
      <vt:lpstr>Psihoedukacija o dječjoj anksioznosti</vt:lpstr>
      <vt:lpstr>Što je anksioznost?  </vt:lpstr>
      <vt:lpstr>Kada anksioznost postaje problem?</vt:lpstr>
      <vt:lpstr>„Alarmni sustav”  biološka pozadina anksioznosti </vt:lpstr>
      <vt:lpstr>PowerPoint prezentacija</vt:lpstr>
      <vt:lpstr>Roditelji također upadnu u negativnu zamku…</vt:lpstr>
      <vt:lpstr>Treba li anksioznost u potpunosti ukloniti?</vt:lpstr>
      <vt:lpstr>Postoje različite KBT tehnike koje pomažu kod anksioznosti…uči se:  </vt:lpstr>
      <vt:lpstr>Kako pomoći djetetu?</vt:lpstr>
      <vt:lpstr>Dijete nakon terapije </vt:lpstr>
      <vt:lpstr>Hvala na pozornosti!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Mirela Sirovica</cp:lastModifiedBy>
  <cp:revision>2</cp:revision>
  <dcterms:modified xsi:type="dcterms:W3CDTF">2025-01-30T21:08:27Z</dcterms:modified>
</cp:coreProperties>
</file>